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29"/>
  </p:notesMasterIdLst>
  <p:handoutMasterIdLst>
    <p:handoutMasterId r:id="rId30"/>
  </p:handoutMasterIdLst>
  <p:sldIdLst>
    <p:sldId id="257" r:id="rId2"/>
    <p:sldId id="372" r:id="rId3"/>
    <p:sldId id="371" r:id="rId4"/>
    <p:sldId id="370" r:id="rId5"/>
    <p:sldId id="367" r:id="rId6"/>
    <p:sldId id="439" r:id="rId7"/>
    <p:sldId id="440" r:id="rId8"/>
    <p:sldId id="365" r:id="rId9"/>
    <p:sldId id="461" r:id="rId10"/>
    <p:sldId id="441" r:id="rId11"/>
    <p:sldId id="374" r:id="rId12"/>
    <p:sldId id="462" r:id="rId13"/>
    <p:sldId id="435" r:id="rId14"/>
    <p:sldId id="436" r:id="rId15"/>
    <p:sldId id="437" r:id="rId16"/>
    <p:sldId id="463" r:id="rId17"/>
    <p:sldId id="464" r:id="rId18"/>
    <p:sldId id="446" r:id="rId19"/>
    <p:sldId id="450" r:id="rId20"/>
    <p:sldId id="451" r:id="rId21"/>
    <p:sldId id="453" r:id="rId22"/>
    <p:sldId id="454" r:id="rId23"/>
    <p:sldId id="455" r:id="rId24"/>
    <p:sldId id="456" r:id="rId25"/>
    <p:sldId id="457" r:id="rId26"/>
    <p:sldId id="458" r:id="rId27"/>
    <p:sldId id="460" r:id="rId28"/>
  </p:sldIdLst>
  <p:sldSz cx="9906000" cy="6858000" type="A4"/>
  <p:notesSz cx="3143250" cy="4870450"/>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00"/>
    <a:srgbClr val="0000FF"/>
    <a:srgbClr val="003399"/>
    <a:srgbClr val="0033CC"/>
    <a:srgbClr val="CCFFCC"/>
    <a:srgbClr val="FFFFCC"/>
    <a:srgbClr val="663300"/>
    <a:srgbClr val="003300"/>
    <a:srgbClr val="FFCCCC"/>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03" autoAdjust="0"/>
    <p:restoredTop sz="86410" autoAdjust="0"/>
  </p:normalViewPr>
  <p:slideViewPr>
    <p:cSldViewPr snapToGrid="0">
      <p:cViewPr varScale="1">
        <p:scale>
          <a:sx n="93" d="100"/>
          <a:sy n="93" d="100"/>
        </p:scale>
        <p:origin x="1716" y="66"/>
      </p:cViewPr>
      <p:guideLst>
        <p:guide orient="horz" pos="2160"/>
        <p:guide pos="3120"/>
      </p:guideLst>
    </p:cSldViewPr>
  </p:slideViewPr>
  <p:outlineViewPr>
    <p:cViewPr>
      <p:scale>
        <a:sx n="33" d="100"/>
        <a:sy n="33" d="100"/>
      </p:scale>
      <p:origin x="0" y="-20646"/>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1362075" cy="24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4129" tIns="22064" rIns="44129" bIns="22064" numCol="1" anchor="t" anchorCtr="0" compatLnSpc="1">
            <a:prstTxWarp prst="textNoShape">
              <a:avLst/>
            </a:prstTxWarp>
          </a:bodyPr>
          <a:lstStyle>
            <a:lvl1pPr defTabSz="441325">
              <a:defRPr sz="600"/>
            </a:lvl1pPr>
          </a:lstStyle>
          <a:p>
            <a:pPr>
              <a:defRPr/>
            </a:pPr>
            <a:endParaRPr lang="en-US" altLang="ja-JP"/>
          </a:p>
        </p:txBody>
      </p:sp>
      <p:sp>
        <p:nvSpPr>
          <p:cNvPr id="41987" name="Rectangle 3"/>
          <p:cNvSpPr>
            <a:spLocks noGrp="1" noChangeArrowheads="1"/>
          </p:cNvSpPr>
          <p:nvPr>
            <p:ph type="dt" sz="quarter" idx="1"/>
          </p:nvPr>
        </p:nvSpPr>
        <p:spPr bwMode="auto">
          <a:xfrm>
            <a:off x="1779588" y="0"/>
            <a:ext cx="1363662" cy="24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4129" tIns="22064" rIns="44129" bIns="22064" numCol="1" anchor="t" anchorCtr="0" compatLnSpc="1">
            <a:prstTxWarp prst="textNoShape">
              <a:avLst/>
            </a:prstTxWarp>
          </a:bodyPr>
          <a:lstStyle>
            <a:lvl1pPr algn="r" defTabSz="441325">
              <a:defRPr sz="600"/>
            </a:lvl1pPr>
          </a:lstStyle>
          <a:p>
            <a:pPr>
              <a:defRPr/>
            </a:pPr>
            <a:endParaRPr lang="en-US" altLang="ja-JP"/>
          </a:p>
        </p:txBody>
      </p:sp>
      <p:sp>
        <p:nvSpPr>
          <p:cNvPr id="41988" name="Rectangle 4"/>
          <p:cNvSpPr>
            <a:spLocks noGrp="1" noChangeArrowheads="1"/>
          </p:cNvSpPr>
          <p:nvPr>
            <p:ph type="ftr" sz="quarter" idx="2"/>
          </p:nvPr>
        </p:nvSpPr>
        <p:spPr bwMode="auto">
          <a:xfrm>
            <a:off x="0" y="4625975"/>
            <a:ext cx="13620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4129" tIns="22064" rIns="44129" bIns="22064" numCol="1" anchor="b" anchorCtr="0" compatLnSpc="1">
            <a:prstTxWarp prst="textNoShape">
              <a:avLst/>
            </a:prstTxWarp>
          </a:bodyPr>
          <a:lstStyle>
            <a:lvl1pPr defTabSz="441325">
              <a:defRPr sz="600"/>
            </a:lvl1pPr>
          </a:lstStyle>
          <a:p>
            <a:pPr>
              <a:defRPr/>
            </a:pPr>
            <a:endParaRPr lang="en-US" altLang="ja-JP"/>
          </a:p>
        </p:txBody>
      </p:sp>
      <p:sp>
        <p:nvSpPr>
          <p:cNvPr id="41989" name="Rectangle 5"/>
          <p:cNvSpPr>
            <a:spLocks noGrp="1" noChangeArrowheads="1"/>
          </p:cNvSpPr>
          <p:nvPr>
            <p:ph type="sldNum" sz="quarter" idx="3"/>
          </p:nvPr>
        </p:nvSpPr>
        <p:spPr bwMode="auto">
          <a:xfrm>
            <a:off x="1779588" y="4625975"/>
            <a:ext cx="136366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4129" tIns="22064" rIns="44129" bIns="22064" numCol="1" anchor="b" anchorCtr="0" compatLnSpc="1">
            <a:prstTxWarp prst="textNoShape">
              <a:avLst/>
            </a:prstTxWarp>
          </a:bodyPr>
          <a:lstStyle>
            <a:lvl1pPr algn="r" defTabSz="441325">
              <a:defRPr sz="600"/>
            </a:lvl1pPr>
          </a:lstStyle>
          <a:p>
            <a:pPr>
              <a:defRPr/>
            </a:pPr>
            <a:fld id="{53656078-B93D-4C3E-84EA-0EA2FADB44CB}" type="slidenum">
              <a:rPr lang="en-US" altLang="ja-JP"/>
              <a:pPr>
                <a:defRPr/>
              </a:pPr>
              <a:t>‹#›</a:t>
            </a:fld>
            <a:endParaRPr lang="en-US" altLang="ja-JP"/>
          </a:p>
        </p:txBody>
      </p:sp>
    </p:spTree>
    <p:extLst>
      <p:ext uri="{BB962C8B-B14F-4D97-AF65-F5344CB8AC3E}">
        <p14:creationId xmlns:p14="http://schemas.microsoft.com/office/powerpoint/2010/main" val="14748491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1362075" cy="24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4129" tIns="22064" rIns="44129" bIns="22064" numCol="1" anchor="t" anchorCtr="0" compatLnSpc="1">
            <a:prstTxWarp prst="textNoShape">
              <a:avLst/>
            </a:prstTxWarp>
          </a:bodyPr>
          <a:lstStyle>
            <a:lvl1pPr defTabSz="441325">
              <a:defRPr sz="600"/>
            </a:lvl1pPr>
          </a:lstStyle>
          <a:p>
            <a:pPr>
              <a:defRPr/>
            </a:pPr>
            <a:endParaRPr lang="en-US" altLang="ja-JP"/>
          </a:p>
        </p:txBody>
      </p:sp>
      <p:sp>
        <p:nvSpPr>
          <p:cNvPr id="11267" name="Rectangle 3"/>
          <p:cNvSpPr>
            <a:spLocks noGrp="1" noChangeArrowheads="1"/>
          </p:cNvSpPr>
          <p:nvPr>
            <p:ph type="dt" idx="1"/>
          </p:nvPr>
        </p:nvSpPr>
        <p:spPr bwMode="auto">
          <a:xfrm>
            <a:off x="1779588" y="0"/>
            <a:ext cx="1363662" cy="24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4129" tIns="22064" rIns="44129" bIns="22064" numCol="1" anchor="t" anchorCtr="0" compatLnSpc="1">
            <a:prstTxWarp prst="textNoShape">
              <a:avLst/>
            </a:prstTxWarp>
          </a:bodyPr>
          <a:lstStyle>
            <a:lvl1pPr algn="r" defTabSz="441325">
              <a:defRPr sz="600"/>
            </a:lvl1pPr>
          </a:lstStyle>
          <a:p>
            <a:pPr>
              <a:defRPr/>
            </a:pPr>
            <a:endParaRPr lang="en-US" altLang="ja-JP"/>
          </a:p>
        </p:txBody>
      </p:sp>
      <p:sp>
        <p:nvSpPr>
          <p:cNvPr id="64516" name="Rectangle 4"/>
          <p:cNvSpPr>
            <a:spLocks noGrp="1" noRot="1" noChangeAspect="1" noChangeArrowheads="1" noTextEdit="1"/>
          </p:cNvSpPr>
          <p:nvPr>
            <p:ph type="sldImg" idx="2"/>
          </p:nvPr>
        </p:nvSpPr>
        <p:spPr bwMode="auto">
          <a:xfrm>
            <a:off x="250825" y="365125"/>
            <a:ext cx="2641600" cy="182721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269" name="Rectangle 5"/>
          <p:cNvSpPr>
            <a:spLocks noGrp="1" noChangeArrowheads="1"/>
          </p:cNvSpPr>
          <p:nvPr>
            <p:ph type="body" sz="quarter" idx="3"/>
          </p:nvPr>
        </p:nvSpPr>
        <p:spPr bwMode="auto">
          <a:xfrm>
            <a:off x="314325" y="2312988"/>
            <a:ext cx="2514600" cy="219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4129" tIns="22064" rIns="44129" bIns="22064"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11270" name="Rectangle 6"/>
          <p:cNvSpPr>
            <a:spLocks noGrp="1" noChangeArrowheads="1"/>
          </p:cNvSpPr>
          <p:nvPr>
            <p:ph type="ftr" sz="quarter" idx="4"/>
          </p:nvPr>
        </p:nvSpPr>
        <p:spPr bwMode="auto">
          <a:xfrm>
            <a:off x="0" y="4625975"/>
            <a:ext cx="13620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4129" tIns="22064" rIns="44129" bIns="22064" numCol="1" anchor="b" anchorCtr="0" compatLnSpc="1">
            <a:prstTxWarp prst="textNoShape">
              <a:avLst/>
            </a:prstTxWarp>
          </a:bodyPr>
          <a:lstStyle>
            <a:lvl1pPr defTabSz="441325">
              <a:defRPr sz="600"/>
            </a:lvl1pPr>
          </a:lstStyle>
          <a:p>
            <a:pPr>
              <a:defRPr/>
            </a:pPr>
            <a:endParaRPr lang="en-US" altLang="ja-JP"/>
          </a:p>
        </p:txBody>
      </p:sp>
      <p:sp>
        <p:nvSpPr>
          <p:cNvPr id="11271" name="Rectangle 7"/>
          <p:cNvSpPr>
            <a:spLocks noGrp="1" noChangeArrowheads="1"/>
          </p:cNvSpPr>
          <p:nvPr>
            <p:ph type="sldNum" sz="quarter" idx="5"/>
          </p:nvPr>
        </p:nvSpPr>
        <p:spPr bwMode="auto">
          <a:xfrm>
            <a:off x="1779588" y="4625975"/>
            <a:ext cx="136366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4129" tIns="22064" rIns="44129" bIns="22064" numCol="1" anchor="b" anchorCtr="0" compatLnSpc="1">
            <a:prstTxWarp prst="textNoShape">
              <a:avLst/>
            </a:prstTxWarp>
          </a:bodyPr>
          <a:lstStyle>
            <a:lvl1pPr algn="r" defTabSz="441325">
              <a:defRPr sz="600"/>
            </a:lvl1pPr>
          </a:lstStyle>
          <a:p>
            <a:pPr>
              <a:defRPr/>
            </a:pPr>
            <a:fld id="{63E79A88-AFE1-4922-8BEA-BD81E4CE19EC}" type="slidenum">
              <a:rPr lang="en-US" altLang="ja-JP"/>
              <a:pPr>
                <a:defRPr/>
              </a:pPr>
              <a:t>‹#›</a:t>
            </a:fld>
            <a:endParaRPr lang="en-US" altLang="ja-JP"/>
          </a:p>
        </p:txBody>
      </p:sp>
    </p:spTree>
    <p:extLst>
      <p:ext uri="{BB962C8B-B14F-4D97-AF65-F5344CB8AC3E}">
        <p14:creationId xmlns:p14="http://schemas.microsoft.com/office/powerpoint/2010/main" val="16572538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defTabSz="441325" eaLnBrk="0" hangingPunct="0">
              <a:spcBef>
                <a:spcPct val="30000"/>
              </a:spcBef>
              <a:defRPr kumimoji="1" sz="1200">
                <a:solidFill>
                  <a:schemeClr val="tx1"/>
                </a:solidFill>
                <a:latin typeface="Arial" charset="0"/>
                <a:ea typeface="ＭＳ Ｐ明朝" pitchFamily="18" charset="-128"/>
              </a:defRPr>
            </a:lvl1pPr>
            <a:lvl2pPr marL="742950" indent="-285750" defTabSz="441325" eaLnBrk="0" hangingPunct="0">
              <a:spcBef>
                <a:spcPct val="30000"/>
              </a:spcBef>
              <a:defRPr kumimoji="1" sz="1200">
                <a:solidFill>
                  <a:schemeClr val="tx1"/>
                </a:solidFill>
                <a:latin typeface="Arial" charset="0"/>
                <a:ea typeface="ＭＳ Ｐ明朝" pitchFamily="18" charset="-128"/>
              </a:defRPr>
            </a:lvl2pPr>
            <a:lvl3pPr marL="1143000" indent="-228600" defTabSz="441325" eaLnBrk="0" hangingPunct="0">
              <a:spcBef>
                <a:spcPct val="30000"/>
              </a:spcBef>
              <a:defRPr kumimoji="1" sz="1200">
                <a:solidFill>
                  <a:schemeClr val="tx1"/>
                </a:solidFill>
                <a:latin typeface="Arial" charset="0"/>
                <a:ea typeface="ＭＳ Ｐ明朝" pitchFamily="18" charset="-128"/>
              </a:defRPr>
            </a:lvl3pPr>
            <a:lvl4pPr marL="1600200" indent="-228600" defTabSz="441325" eaLnBrk="0" hangingPunct="0">
              <a:spcBef>
                <a:spcPct val="30000"/>
              </a:spcBef>
              <a:defRPr kumimoji="1" sz="1200">
                <a:solidFill>
                  <a:schemeClr val="tx1"/>
                </a:solidFill>
                <a:latin typeface="Arial" charset="0"/>
                <a:ea typeface="ＭＳ Ｐ明朝" pitchFamily="18" charset="-128"/>
              </a:defRPr>
            </a:lvl4pPr>
            <a:lvl5pPr marL="2057400" indent="-228600" defTabSz="441325" eaLnBrk="0" hangingPunct="0">
              <a:spcBef>
                <a:spcPct val="30000"/>
              </a:spcBef>
              <a:defRPr kumimoji="1" sz="1200">
                <a:solidFill>
                  <a:schemeClr val="tx1"/>
                </a:solidFill>
                <a:latin typeface="Arial" charset="0"/>
                <a:ea typeface="ＭＳ Ｐ明朝" pitchFamily="18" charset="-128"/>
              </a:defRPr>
            </a:lvl5pPr>
            <a:lvl6pPr marL="2514600" indent="-228600" defTabSz="441325"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defTabSz="441325"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defTabSz="441325"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defTabSz="441325"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0"/>
              </a:spcBef>
            </a:pPr>
            <a:fld id="{5FAE732D-F8FC-4934-8F3E-13331912D594}" type="slidenum">
              <a:rPr lang="en-US" altLang="ja-JP" sz="600" smtClean="0">
                <a:ea typeface="ＭＳ Ｐゴシック" pitchFamily="50" charset="-128"/>
              </a:rPr>
              <a:pPr eaLnBrk="1" hangingPunct="1">
                <a:spcBef>
                  <a:spcPct val="0"/>
                </a:spcBef>
              </a:pPr>
              <a:t>1</a:t>
            </a:fld>
            <a:endParaRPr lang="en-US" altLang="ja-JP" sz="600">
              <a:ea typeface="ＭＳ Ｐゴシック" pitchFamily="50" charset="-128"/>
            </a:endParaRPr>
          </a:p>
        </p:txBody>
      </p:sp>
      <p:sp>
        <p:nvSpPr>
          <p:cNvPr id="65539" name="Rectangle 2"/>
          <p:cNvSpPr>
            <a:spLocks noGrp="1" noRot="1" noChangeAspect="1" noChangeArrowheads="1" noTextEdit="1"/>
          </p:cNvSpPr>
          <p:nvPr>
            <p:ph type="sldImg"/>
          </p:nvPr>
        </p:nvSpPr>
        <p:spPr>
          <a:xfrm>
            <a:off x="252413" y="365125"/>
            <a:ext cx="2638425" cy="1827213"/>
          </a:xfrm>
          <a:ln/>
        </p:spPr>
      </p:sp>
      <p:sp>
        <p:nvSpPr>
          <p:cNvPr id="65540" name="Rectangle 3"/>
          <p:cNvSpPr>
            <a:spLocks noGrp="1" noChangeArrowheads="1"/>
          </p:cNvSpPr>
          <p:nvPr>
            <p:ph type="body" idx="1"/>
          </p:nvPr>
        </p:nvSpPr>
        <p:spPr>
          <a:noFill/>
        </p:spPr>
        <p:txBody>
          <a:bodyPr/>
          <a:lstStyle/>
          <a:p>
            <a:pPr eaLnBrk="1" hangingPunct="1"/>
            <a:endParaRPr lang="ja-JP" altLang="ja-JP"/>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52413" y="365125"/>
            <a:ext cx="2638425" cy="182721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63E79A88-AFE1-4922-8BEA-BD81E4CE19EC}" type="slidenum">
              <a:rPr lang="en-US" altLang="ja-JP" smtClean="0"/>
              <a:pPr>
                <a:defRPr/>
              </a:pPr>
              <a:t>25</a:t>
            </a:fld>
            <a:endParaRPr lang="en-US" altLang="ja-JP"/>
          </a:p>
        </p:txBody>
      </p:sp>
    </p:spTree>
    <p:extLst>
      <p:ext uri="{BB962C8B-B14F-4D97-AF65-F5344CB8AC3E}">
        <p14:creationId xmlns:p14="http://schemas.microsoft.com/office/powerpoint/2010/main" val="544868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52413" y="365125"/>
            <a:ext cx="2638425" cy="182721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63E79A88-AFE1-4922-8BEA-BD81E4CE19EC}" type="slidenum">
              <a:rPr lang="en-US" altLang="ja-JP" smtClean="0"/>
              <a:pPr>
                <a:defRPr/>
              </a:pPr>
              <a:t>26</a:t>
            </a:fld>
            <a:endParaRPr lang="en-US" altLang="ja-JP"/>
          </a:p>
        </p:txBody>
      </p:sp>
    </p:spTree>
    <p:extLst>
      <p:ext uri="{BB962C8B-B14F-4D97-AF65-F5344CB8AC3E}">
        <p14:creationId xmlns:p14="http://schemas.microsoft.com/office/powerpoint/2010/main" val="2595119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52413" y="365125"/>
            <a:ext cx="2638425" cy="182721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63E79A88-AFE1-4922-8BEA-BD81E4CE19EC}" type="slidenum">
              <a:rPr lang="en-US" altLang="ja-JP" smtClean="0"/>
              <a:pPr>
                <a:defRPr/>
              </a:pPr>
              <a:t>27</a:t>
            </a:fld>
            <a:endParaRPr lang="en-US" altLang="ja-JP"/>
          </a:p>
        </p:txBody>
      </p:sp>
    </p:spTree>
    <p:extLst>
      <p:ext uri="{BB962C8B-B14F-4D97-AF65-F5344CB8AC3E}">
        <p14:creationId xmlns:p14="http://schemas.microsoft.com/office/powerpoint/2010/main" val="31029642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2" descr="NSL_PPT_Design_Resize-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11"/>
          <p:cNvSpPr txBox="1">
            <a:spLocks noChangeArrowheads="1"/>
          </p:cNvSpPr>
          <p:nvPr/>
        </p:nvSpPr>
        <p:spPr bwMode="auto">
          <a:xfrm>
            <a:off x="8151813" y="115888"/>
            <a:ext cx="1403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r>
              <a:rPr lang="ja-JP" altLang="en-US" sz="1600" i="1"/>
              <a:t>東京情報大学</a:t>
            </a:r>
          </a:p>
        </p:txBody>
      </p:sp>
      <p:sp>
        <p:nvSpPr>
          <p:cNvPr id="7171" name="Rectangle 3"/>
          <p:cNvSpPr>
            <a:spLocks noGrp="1" noChangeArrowheads="1"/>
          </p:cNvSpPr>
          <p:nvPr>
            <p:ph type="ctrTitle"/>
          </p:nvPr>
        </p:nvSpPr>
        <p:spPr>
          <a:xfrm>
            <a:off x="742950" y="2130425"/>
            <a:ext cx="8420100" cy="1470025"/>
          </a:xfrm>
        </p:spPr>
        <p:txBody>
          <a:bodyPr/>
          <a:lstStyle>
            <a:lvl1pPr>
              <a:defRPr/>
            </a:lvl1pPr>
          </a:lstStyle>
          <a:p>
            <a:pPr lvl="0"/>
            <a:r>
              <a:rPr lang="ja-JP" altLang="en-US" noProof="0"/>
              <a:t>マスタ タイトルの書式設定</a:t>
            </a:r>
          </a:p>
        </p:txBody>
      </p:sp>
      <p:sp>
        <p:nvSpPr>
          <p:cNvPr id="7172" name="Rectangle 4"/>
          <p:cNvSpPr>
            <a:spLocks noGrp="1" noChangeArrowheads="1"/>
          </p:cNvSpPr>
          <p:nvPr>
            <p:ph type="subTitle" idx="1"/>
          </p:nvPr>
        </p:nvSpPr>
        <p:spPr>
          <a:xfrm>
            <a:off x="1485900" y="3886200"/>
            <a:ext cx="6934200" cy="1752600"/>
          </a:xfrm>
        </p:spPr>
        <p:txBody>
          <a:bodyPr/>
          <a:lstStyle>
            <a:lvl1pPr marL="0" indent="0" algn="ctr">
              <a:buFontTx/>
              <a:buNone/>
              <a:defRPr/>
            </a:lvl1pPr>
          </a:lstStyle>
          <a:p>
            <a:pPr lvl="0"/>
            <a:r>
              <a:rPr lang="ja-JP" altLang="en-US" noProof="0"/>
              <a:t>マスタ サブタイトルの書式設定</a:t>
            </a:r>
          </a:p>
        </p:txBody>
      </p:sp>
      <p:sp>
        <p:nvSpPr>
          <p:cNvPr id="6" name="Rectangle 5"/>
          <p:cNvSpPr>
            <a:spLocks noGrp="1" noChangeArrowheads="1"/>
          </p:cNvSpPr>
          <p:nvPr>
            <p:ph type="dt" sz="half" idx="10"/>
          </p:nvPr>
        </p:nvSpPr>
        <p:spPr/>
        <p:txBody>
          <a:bodyPr/>
          <a:lstStyle>
            <a:lvl1pPr>
              <a:defRPr/>
            </a:lvl1pPr>
          </a:lstStyle>
          <a:p>
            <a:pPr>
              <a:defRPr/>
            </a:pPr>
            <a:endParaRPr lang="en-US" altLang="ja-JP"/>
          </a:p>
        </p:txBody>
      </p:sp>
      <p:sp>
        <p:nvSpPr>
          <p:cNvPr id="7" name="Rectangle 6"/>
          <p:cNvSpPr>
            <a:spLocks noGrp="1" noChangeArrowheads="1"/>
          </p:cNvSpPr>
          <p:nvPr>
            <p:ph type="ftr" sz="quarter" idx="11"/>
          </p:nvPr>
        </p:nvSpPr>
        <p:spPr/>
        <p:txBody>
          <a:bodyPr/>
          <a:lstStyle>
            <a:lvl1pPr>
              <a:defRPr/>
            </a:lvl1pPr>
          </a:lstStyle>
          <a:p>
            <a:pPr>
              <a:defRPr/>
            </a:pPr>
            <a:endParaRPr lang="en-US" altLang="ja-JP"/>
          </a:p>
        </p:txBody>
      </p:sp>
      <p:sp>
        <p:nvSpPr>
          <p:cNvPr id="8" name="Rectangle 7"/>
          <p:cNvSpPr>
            <a:spLocks noGrp="1" noChangeArrowheads="1"/>
          </p:cNvSpPr>
          <p:nvPr>
            <p:ph type="sldNum" sz="quarter" idx="12"/>
          </p:nvPr>
        </p:nvSpPr>
        <p:spPr>
          <a:xfrm>
            <a:off x="7432675" y="6292850"/>
            <a:ext cx="2311400" cy="476250"/>
          </a:xfrm>
        </p:spPr>
        <p:txBody>
          <a:bodyPr/>
          <a:lstStyle>
            <a:lvl1pPr>
              <a:defRPr/>
            </a:lvl1pPr>
          </a:lstStyle>
          <a:p>
            <a:pPr>
              <a:defRPr/>
            </a:pPr>
            <a:fld id="{E94BEC5C-1C16-4E6E-A130-7D5115FAFD11}" type="slidenum">
              <a:rPr lang="en-US" altLang="ja-JP"/>
              <a:pPr>
                <a:defRPr/>
              </a:pPr>
              <a:t>‹#›</a:t>
            </a:fld>
            <a:endParaRPr lang="en-US" altLang="ja-JP"/>
          </a:p>
        </p:txBody>
      </p:sp>
    </p:spTree>
    <p:extLst>
      <p:ext uri="{BB962C8B-B14F-4D97-AF65-F5344CB8AC3E}">
        <p14:creationId xmlns:p14="http://schemas.microsoft.com/office/powerpoint/2010/main" val="449358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8"/>
            <a:ext cx="222885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300" y="274638"/>
            <a:ext cx="653415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
          <p:cNvSpPr>
            <a:spLocks noGrp="1" noChangeArrowheads="1"/>
          </p:cNvSpPr>
          <p:nvPr>
            <p:ph type="sldNum" sz="quarter" idx="12"/>
          </p:nvPr>
        </p:nvSpPr>
        <p:spPr>
          <a:ln/>
        </p:spPr>
        <p:txBody>
          <a:bodyPr/>
          <a:lstStyle>
            <a:lvl1pPr>
              <a:defRPr/>
            </a:lvl1pPr>
          </a:lstStyle>
          <a:p>
            <a:pPr>
              <a:defRPr/>
            </a:pPr>
            <a:fld id="{4E2541F5-E055-4632-8DB1-4A1E6FFC0B0A}" type="slidenum">
              <a:rPr lang="en-US" altLang="ja-JP"/>
              <a:pPr>
                <a:defRPr/>
              </a:pPr>
              <a:t>‹#›</a:t>
            </a:fld>
            <a:endParaRPr lang="en-US" altLang="ja-JP"/>
          </a:p>
        </p:txBody>
      </p:sp>
    </p:spTree>
    <p:extLst>
      <p:ext uri="{BB962C8B-B14F-4D97-AF65-F5344CB8AC3E}">
        <p14:creationId xmlns:p14="http://schemas.microsoft.com/office/powerpoint/2010/main" val="524485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495300" y="1600200"/>
            <a:ext cx="43815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29200" y="1600200"/>
            <a:ext cx="43815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
          <p:cNvSpPr>
            <a:spLocks noGrp="1" noChangeArrowheads="1"/>
          </p:cNvSpPr>
          <p:nvPr>
            <p:ph type="sldNum" sz="quarter" idx="12"/>
          </p:nvPr>
        </p:nvSpPr>
        <p:spPr>
          <a:ln/>
        </p:spPr>
        <p:txBody>
          <a:bodyPr/>
          <a:lstStyle>
            <a:lvl1pPr>
              <a:defRPr/>
            </a:lvl1pPr>
          </a:lstStyle>
          <a:p>
            <a:pPr>
              <a:defRPr/>
            </a:pPr>
            <a:fld id="{E20F7B6A-DA6D-4089-AEA8-0B3C6DE55C6D}" type="slidenum">
              <a:rPr lang="en-US" altLang="ja-JP"/>
              <a:pPr>
                <a:defRPr/>
              </a:pPr>
              <a:t>‹#›</a:t>
            </a:fld>
            <a:endParaRPr lang="en-US" altLang="ja-JP"/>
          </a:p>
        </p:txBody>
      </p:sp>
    </p:spTree>
    <p:extLst>
      <p:ext uri="{BB962C8B-B14F-4D97-AF65-F5344CB8AC3E}">
        <p14:creationId xmlns:p14="http://schemas.microsoft.com/office/powerpoint/2010/main" val="30908126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28600"/>
            <a:ext cx="8420100" cy="1143000"/>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577850" y="1524000"/>
            <a:ext cx="4210050" cy="3886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quarter" idx="2"/>
          </p:nvPr>
        </p:nvSpPr>
        <p:spPr>
          <a:xfrm>
            <a:off x="4953000" y="1524000"/>
            <a:ext cx="4210050" cy="18669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ー 4"/>
          <p:cNvSpPr>
            <a:spLocks noGrp="1"/>
          </p:cNvSpPr>
          <p:nvPr>
            <p:ph sz="quarter" idx="3"/>
          </p:nvPr>
        </p:nvSpPr>
        <p:spPr>
          <a:xfrm>
            <a:off x="4953000" y="3543300"/>
            <a:ext cx="4210050" cy="18669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日付プレースホルダー 5"/>
          <p:cNvSpPr>
            <a:spLocks noGrp="1"/>
          </p:cNvSpPr>
          <p:nvPr>
            <p:ph type="dt" sz="half" idx="10"/>
          </p:nvPr>
        </p:nvSpPr>
        <p:spPr>
          <a:xfrm>
            <a:off x="742950" y="6248400"/>
            <a:ext cx="2063750" cy="457200"/>
          </a:xfrm>
        </p:spPr>
        <p:txBody>
          <a:bodyPr/>
          <a:lstStyle>
            <a:lvl1pPr>
              <a:defRPr/>
            </a:lvl1pPr>
          </a:lstStyle>
          <a:p>
            <a:pPr>
              <a:defRPr/>
            </a:pPr>
            <a:fld id="{3D505C89-8917-43E9-8789-ABD7D267E256}" type="datetime1">
              <a:rPr lang="ja-JP" altLang="en-US"/>
              <a:pPr>
                <a:defRPr/>
              </a:pPr>
              <a:t>2024/12/4</a:t>
            </a:fld>
            <a:endParaRPr lang="en-US" altLang="ja-JP"/>
          </a:p>
        </p:txBody>
      </p:sp>
      <p:sp>
        <p:nvSpPr>
          <p:cNvPr id="7" name="フッター プレースホルダー 6"/>
          <p:cNvSpPr>
            <a:spLocks noGrp="1"/>
          </p:cNvSpPr>
          <p:nvPr>
            <p:ph type="ftr" sz="quarter" idx="11"/>
          </p:nvPr>
        </p:nvSpPr>
        <p:spPr>
          <a:xfrm>
            <a:off x="3384550" y="6248400"/>
            <a:ext cx="3136900" cy="457200"/>
          </a:xfrm>
        </p:spPr>
        <p:txBody>
          <a:bodyPr/>
          <a:lstStyle>
            <a:lvl1pPr>
              <a:defRPr/>
            </a:lvl1pPr>
          </a:lstStyle>
          <a:p>
            <a:pPr>
              <a:defRPr/>
            </a:pPr>
            <a:endParaRPr lang="en-US" altLang="ja-JP"/>
          </a:p>
        </p:txBody>
      </p:sp>
      <p:sp>
        <p:nvSpPr>
          <p:cNvPr id="8" name="スライド番号プレースホルダー 7"/>
          <p:cNvSpPr>
            <a:spLocks noGrp="1"/>
          </p:cNvSpPr>
          <p:nvPr>
            <p:ph type="sldNum" sz="quarter" idx="12"/>
          </p:nvPr>
        </p:nvSpPr>
        <p:spPr>
          <a:xfrm>
            <a:off x="7099300" y="6248400"/>
            <a:ext cx="2063750" cy="457200"/>
          </a:xfrm>
        </p:spPr>
        <p:txBody>
          <a:bodyPr/>
          <a:lstStyle>
            <a:lvl1pPr>
              <a:defRPr/>
            </a:lvl1pPr>
          </a:lstStyle>
          <a:p>
            <a:pPr>
              <a:defRPr/>
            </a:pPr>
            <a:fld id="{BBB37ED0-6E32-43F2-AF87-8CF887A49BCA}" type="slidenum">
              <a:rPr lang="en-US" altLang="ja-JP"/>
              <a:pPr>
                <a:defRPr/>
              </a:pPr>
              <a:t>‹#›</a:t>
            </a:fld>
            <a:endParaRPr lang="en-US" altLang="ja-JP"/>
          </a:p>
        </p:txBody>
      </p:sp>
    </p:spTree>
    <p:extLst>
      <p:ext uri="{BB962C8B-B14F-4D97-AF65-F5344CB8AC3E}">
        <p14:creationId xmlns:p14="http://schemas.microsoft.com/office/powerpoint/2010/main" val="1237876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300" y="228600"/>
            <a:ext cx="8420100" cy="1143000"/>
          </a:xfrm>
        </p:spPr>
        <p:txBody>
          <a:bodyPr/>
          <a:lstStyle/>
          <a:p>
            <a:r>
              <a:rPr lang="ja-JP" altLang="en-US"/>
              <a:t>マスター タイトルの書式設定</a:t>
            </a:r>
          </a:p>
        </p:txBody>
      </p:sp>
      <p:sp>
        <p:nvSpPr>
          <p:cNvPr id="3" name="コンテンツ プレースホルダー 2"/>
          <p:cNvSpPr>
            <a:spLocks noGrp="1"/>
          </p:cNvSpPr>
          <p:nvPr>
            <p:ph sz="quarter" idx="1"/>
          </p:nvPr>
        </p:nvSpPr>
        <p:spPr>
          <a:xfrm>
            <a:off x="577850" y="1524000"/>
            <a:ext cx="4210050" cy="18669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quarter" idx="2"/>
          </p:nvPr>
        </p:nvSpPr>
        <p:spPr>
          <a:xfrm>
            <a:off x="4953000" y="1524000"/>
            <a:ext cx="4210050" cy="18669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ー 4"/>
          <p:cNvSpPr>
            <a:spLocks noGrp="1"/>
          </p:cNvSpPr>
          <p:nvPr>
            <p:ph sz="quarter" idx="3"/>
          </p:nvPr>
        </p:nvSpPr>
        <p:spPr>
          <a:xfrm>
            <a:off x="577850" y="3543300"/>
            <a:ext cx="4210050" cy="18669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コンテンツ プレースホルダー 5"/>
          <p:cNvSpPr>
            <a:spLocks noGrp="1"/>
          </p:cNvSpPr>
          <p:nvPr>
            <p:ph sz="quarter" idx="4"/>
          </p:nvPr>
        </p:nvSpPr>
        <p:spPr>
          <a:xfrm>
            <a:off x="4953000" y="3543300"/>
            <a:ext cx="4210050" cy="18669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a:xfrm>
            <a:off x="742950" y="6248400"/>
            <a:ext cx="2063750" cy="457200"/>
          </a:xfrm>
        </p:spPr>
        <p:txBody>
          <a:bodyPr/>
          <a:lstStyle>
            <a:lvl1pPr>
              <a:defRPr/>
            </a:lvl1pPr>
          </a:lstStyle>
          <a:p>
            <a:pPr>
              <a:defRPr/>
            </a:pPr>
            <a:fld id="{098E2E83-0035-43CC-93AB-FAB4E4D14134}" type="datetime1">
              <a:rPr lang="ja-JP" altLang="en-US"/>
              <a:pPr>
                <a:defRPr/>
              </a:pPr>
              <a:t>2024/12/4</a:t>
            </a:fld>
            <a:endParaRPr lang="en-US" altLang="ja-JP"/>
          </a:p>
        </p:txBody>
      </p:sp>
      <p:sp>
        <p:nvSpPr>
          <p:cNvPr id="8" name="フッター プレースホルダー 7"/>
          <p:cNvSpPr>
            <a:spLocks noGrp="1"/>
          </p:cNvSpPr>
          <p:nvPr>
            <p:ph type="ftr" sz="quarter" idx="11"/>
          </p:nvPr>
        </p:nvSpPr>
        <p:spPr>
          <a:xfrm>
            <a:off x="3384550" y="6248400"/>
            <a:ext cx="3136900" cy="457200"/>
          </a:xfrm>
        </p:spPr>
        <p:txBody>
          <a:bodyPr/>
          <a:lstStyle>
            <a:lvl1pPr>
              <a:defRPr/>
            </a:lvl1pPr>
          </a:lstStyle>
          <a:p>
            <a:pPr>
              <a:defRPr/>
            </a:pPr>
            <a:endParaRPr lang="en-US" altLang="ja-JP"/>
          </a:p>
        </p:txBody>
      </p:sp>
      <p:sp>
        <p:nvSpPr>
          <p:cNvPr id="9" name="スライド番号プレースホルダー 8"/>
          <p:cNvSpPr>
            <a:spLocks noGrp="1"/>
          </p:cNvSpPr>
          <p:nvPr>
            <p:ph type="sldNum" sz="quarter" idx="12"/>
          </p:nvPr>
        </p:nvSpPr>
        <p:spPr>
          <a:xfrm>
            <a:off x="7099300" y="6248400"/>
            <a:ext cx="2063750" cy="457200"/>
          </a:xfrm>
        </p:spPr>
        <p:txBody>
          <a:bodyPr/>
          <a:lstStyle>
            <a:lvl1pPr>
              <a:defRPr/>
            </a:lvl1pPr>
          </a:lstStyle>
          <a:p>
            <a:pPr>
              <a:defRPr/>
            </a:pPr>
            <a:fld id="{BAEA33E4-8F04-484E-B90C-9CA61098B5EA}" type="slidenum">
              <a:rPr lang="en-US" altLang="ja-JP"/>
              <a:pPr>
                <a:defRPr/>
              </a:pPr>
              <a:t>‹#›</a:t>
            </a:fld>
            <a:endParaRPr lang="en-US" altLang="ja-JP"/>
          </a:p>
        </p:txBody>
      </p:sp>
    </p:spTree>
    <p:extLst>
      <p:ext uri="{BB962C8B-B14F-4D97-AF65-F5344CB8AC3E}">
        <p14:creationId xmlns:p14="http://schemas.microsoft.com/office/powerpoint/2010/main" val="2431715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
          <p:cNvSpPr>
            <a:spLocks noGrp="1" noChangeArrowheads="1"/>
          </p:cNvSpPr>
          <p:nvPr>
            <p:ph type="sldNum" sz="quarter" idx="12"/>
          </p:nvPr>
        </p:nvSpPr>
        <p:spPr>
          <a:ln/>
        </p:spPr>
        <p:txBody>
          <a:bodyPr/>
          <a:lstStyle>
            <a:lvl1pPr>
              <a:defRPr/>
            </a:lvl1pPr>
          </a:lstStyle>
          <a:p>
            <a:pPr>
              <a:defRPr/>
            </a:pPr>
            <a:fld id="{9C3EF9CA-9B9B-449E-8E83-437D90B35C89}" type="slidenum">
              <a:rPr lang="en-US" altLang="ja-JP"/>
              <a:pPr>
                <a:defRPr/>
              </a:pPr>
              <a:t>‹#›</a:t>
            </a:fld>
            <a:endParaRPr lang="en-US" altLang="ja-JP"/>
          </a:p>
        </p:txBody>
      </p:sp>
    </p:spTree>
    <p:extLst>
      <p:ext uri="{BB962C8B-B14F-4D97-AF65-F5344CB8AC3E}">
        <p14:creationId xmlns:p14="http://schemas.microsoft.com/office/powerpoint/2010/main" val="2799883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
          <p:cNvSpPr>
            <a:spLocks noGrp="1" noChangeArrowheads="1"/>
          </p:cNvSpPr>
          <p:nvPr>
            <p:ph type="sldNum" sz="quarter" idx="12"/>
          </p:nvPr>
        </p:nvSpPr>
        <p:spPr>
          <a:ln/>
        </p:spPr>
        <p:txBody>
          <a:bodyPr/>
          <a:lstStyle>
            <a:lvl1pPr>
              <a:defRPr/>
            </a:lvl1pPr>
          </a:lstStyle>
          <a:p>
            <a:pPr>
              <a:defRPr/>
            </a:pPr>
            <a:fld id="{AE4AAD10-E5CA-4DC9-BDD1-33588E29D057}" type="slidenum">
              <a:rPr lang="en-US" altLang="ja-JP"/>
              <a:pPr>
                <a:defRPr/>
              </a:pPr>
              <a:t>‹#›</a:t>
            </a:fld>
            <a:endParaRPr lang="en-US" altLang="ja-JP"/>
          </a:p>
        </p:txBody>
      </p:sp>
    </p:spTree>
    <p:extLst>
      <p:ext uri="{BB962C8B-B14F-4D97-AF65-F5344CB8AC3E}">
        <p14:creationId xmlns:p14="http://schemas.microsoft.com/office/powerpoint/2010/main" val="3144309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7"/>
          <p:cNvSpPr>
            <a:spLocks noGrp="1" noChangeArrowheads="1"/>
          </p:cNvSpPr>
          <p:nvPr>
            <p:ph type="sldNum" sz="quarter" idx="12"/>
          </p:nvPr>
        </p:nvSpPr>
        <p:spPr>
          <a:ln/>
        </p:spPr>
        <p:txBody>
          <a:bodyPr/>
          <a:lstStyle>
            <a:lvl1pPr>
              <a:defRPr/>
            </a:lvl1pPr>
          </a:lstStyle>
          <a:p>
            <a:pPr>
              <a:defRPr/>
            </a:pPr>
            <a:fld id="{41BA685C-8B52-41DA-8259-5C0030A5A07A}" type="slidenum">
              <a:rPr lang="en-US" altLang="ja-JP"/>
              <a:pPr>
                <a:defRPr/>
              </a:pPr>
              <a:t>‹#›</a:t>
            </a:fld>
            <a:endParaRPr lang="en-US" altLang="ja-JP"/>
          </a:p>
        </p:txBody>
      </p:sp>
    </p:spTree>
    <p:extLst>
      <p:ext uri="{BB962C8B-B14F-4D97-AF65-F5344CB8AC3E}">
        <p14:creationId xmlns:p14="http://schemas.microsoft.com/office/powerpoint/2010/main" val="2021571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7"/>
          <p:cNvSpPr>
            <a:spLocks noGrp="1" noChangeArrowheads="1"/>
          </p:cNvSpPr>
          <p:nvPr>
            <p:ph type="sldNum" sz="quarter" idx="12"/>
          </p:nvPr>
        </p:nvSpPr>
        <p:spPr>
          <a:ln/>
        </p:spPr>
        <p:txBody>
          <a:bodyPr/>
          <a:lstStyle>
            <a:lvl1pPr>
              <a:defRPr/>
            </a:lvl1pPr>
          </a:lstStyle>
          <a:p>
            <a:pPr>
              <a:defRPr/>
            </a:pPr>
            <a:fld id="{4C201293-1790-4231-B044-8D68A8E24DFB}" type="slidenum">
              <a:rPr lang="en-US" altLang="ja-JP"/>
              <a:pPr>
                <a:defRPr/>
              </a:pPr>
              <a:t>‹#›</a:t>
            </a:fld>
            <a:endParaRPr lang="en-US" altLang="ja-JP"/>
          </a:p>
        </p:txBody>
      </p:sp>
    </p:spTree>
    <p:extLst>
      <p:ext uri="{BB962C8B-B14F-4D97-AF65-F5344CB8AC3E}">
        <p14:creationId xmlns:p14="http://schemas.microsoft.com/office/powerpoint/2010/main" val="1166117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7"/>
          <p:cNvSpPr>
            <a:spLocks noGrp="1" noChangeArrowheads="1"/>
          </p:cNvSpPr>
          <p:nvPr>
            <p:ph type="sldNum" sz="quarter" idx="12"/>
          </p:nvPr>
        </p:nvSpPr>
        <p:spPr>
          <a:ln/>
        </p:spPr>
        <p:txBody>
          <a:bodyPr/>
          <a:lstStyle>
            <a:lvl1pPr>
              <a:defRPr/>
            </a:lvl1pPr>
          </a:lstStyle>
          <a:p>
            <a:pPr>
              <a:defRPr/>
            </a:pPr>
            <a:fld id="{513E7702-012E-4D61-A64C-A14CE2BE4A68}" type="slidenum">
              <a:rPr lang="en-US" altLang="ja-JP"/>
              <a:pPr>
                <a:defRPr/>
              </a:pPr>
              <a:t>‹#›</a:t>
            </a:fld>
            <a:endParaRPr lang="en-US" altLang="ja-JP"/>
          </a:p>
        </p:txBody>
      </p:sp>
    </p:spTree>
    <p:extLst>
      <p:ext uri="{BB962C8B-B14F-4D97-AF65-F5344CB8AC3E}">
        <p14:creationId xmlns:p14="http://schemas.microsoft.com/office/powerpoint/2010/main" val="3205904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
          <p:cNvSpPr>
            <a:spLocks noGrp="1" noChangeArrowheads="1"/>
          </p:cNvSpPr>
          <p:nvPr>
            <p:ph type="sldNum" sz="quarter" idx="12"/>
          </p:nvPr>
        </p:nvSpPr>
        <p:spPr>
          <a:ln/>
        </p:spPr>
        <p:txBody>
          <a:bodyPr/>
          <a:lstStyle>
            <a:lvl1pPr>
              <a:defRPr/>
            </a:lvl1pPr>
          </a:lstStyle>
          <a:p>
            <a:pPr>
              <a:defRPr/>
            </a:pPr>
            <a:fld id="{E9CE80C7-4EB6-47DB-9DE9-C376356155B8}" type="slidenum">
              <a:rPr lang="en-US" altLang="ja-JP"/>
              <a:pPr>
                <a:defRPr/>
              </a:pPr>
              <a:t>‹#›</a:t>
            </a:fld>
            <a:endParaRPr lang="en-US" altLang="ja-JP"/>
          </a:p>
        </p:txBody>
      </p:sp>
    </p:spTree>
    <p:extLst>
      <p:ext uri="{BB962C8B-B14F-4D97-AF65-F5344CB8AC3E}">
        <p14:creationId xmlns:p14="http://schemas.microsoft.com/office/powerpoint/2010/main" val="1382091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
          <p:cNvSpPr>
            <a:spLocks noGrp="1" noChangeArrowheads="1"/>
          </p:cNvSpPr>
          <p:nvPr>
            <p:ph type="sldNum" sz="quarter" idx="12"/>
          </p:nvPr>
        </p:nvSpPr>
        <p:spPr>
          <a:ln/>
        </p:spPr>
        <p:txBody>
          <a:bodyPr/>
          <a:lstStyle>
            <a:lvl1pPr>
              <a:defRPr/>
            </a:lvl1pPr>
          </a:lstStyle>
          <a:p>
            <a:pPr>
              <a:defRPr/>
            </a:pPr>
            <a:fld id="{000D5D50-6706-42BE-83F5-E2C4CC761552}" type="slidenum">
              <a:rPr lang="en-US" altLang="ja-JP"/>
              <a:pPr>
                <a:defRPr/>
              </a:pPr>
              <a:t>‹#›</a:t>
            </a:fld>
            <a:endParaRPr lang="en-US" altLang="ja-JP"/>
          </a:p>
        </p:txBody>
      </p:sp>
    </p:spTree>
    <p:extLst>
      <p:ext uri="{BB962C8B-B14F-4D97-AF65-F5344CB8AC3E}">
        <p14:creationId xmlns:p14="http://schemas.microsoft.com/office/powerpoint/2010/main" val="940930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
          <p:cNvSpPr>
            <a:spLocks noGrp="1" noChangeArrowheads="1"/>
          </p:cNvSpPr>
          <p:nvPr>
            <p:ph type="sldNum" sz="quarter" idx="12"/>
          </p:nvPr>
        </p:nvSpPr>
        <p:spPr>
          <a:ln/>
        </p:spPr>
        <p:txBody>
          <a:bodyPr/>
          <a:lstStyle>
            <a:lvl1pPr>
              <a:defRPr/>
            </a:lvl1pPr>
          </a:lstStyle>
          <a:p>
            <a:pPr>
              <a:defRPr/>
            </a:pPr>
            <a:fld id="{1A3A93A5-A2F3-41DE-A210-552108C53B4D}" type="slidenum">
              <a:rPr lang="en-US" altLang="ja-JP"/>
              <a:pPr>
                <a:defRPr/>
              </a:pPr>
              <a:t>‹#›</a:t>
            </a:fld>
            <a:endParaRPr lang="en-US" altLang="ja-JP"/>
          </a:p>
        </p:txBody>
      </p:sp>
    </p:spTree>
    <p:extLst>
      <p:ext uri="{BB962C8B-B14F-4D97-AF65-F5344CB8AC3E}">
        <p14:creationId xmlns:p14="http://schemas.microsoft.com/office/powerpoint/2010/main" val="3552637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NSL_PPT_Design_Resize-4"/>
          <p:cNvPicPr>
            <a:picLocks noChangeArrowheads="1"/>
          </p:cNvPicPr>
          <p:nvPr/>
        </p:nvPicPr>
        <p:blipFill>
          <a:blip r:embed="rId15">
            <a:lum bright="28000" contrast="-42000"/>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7" name="Rectangle 3"/>
          <p:cNvSpPr>
            <a:spLocks noGrp="1" noChangeArrowheads="1"/>
          </p:cNvSpPr>
          <p:nvPr>
            <p:ph type="title"/>
          </p:nvPr>
        </p:nvSpPr>
        <p:spPr bwMode="auto">
          <a:xfrm>
            <a:off x="495300" y="274638"/>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8" name="Rectangle 4"/>
          <p:cNvSpPr>
            <a:spLocks noGrp="1" noChangeArrowheads="1"/>
          </p:cNvSpPr>
          <p:nvPr>
            <p:ph type="body" idx="1"/>
          </p:nvPr>
        </p:nvSpPr>
        <p:spPr bwMode="auto">
          <a:xfrm>
            <a:off x="495300" y="1600200"/>
            <a:ext cx="8915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149" name="Rectangle 5"/>
          <p:cNvSpPr>
            <a:spLocks noGrp="1" noChangeArrowheads="1"/>
          </p:cNvSpPr>
          <p:nvPr>
            <p:ph type="dt" sz="half" idx="2"/>
          </p:nvPr>
        </p:nvSpPr>
        <p:spPr bwMode="auto">
          <a:xfrm>
            <a:off x="495300" y="6245225"/>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ja-JP"/>
          </a:p>
        </p:txBody>
      </p:sp>
      <p:sp>
        <p:nvSpPr>
          <p:cNvPr id="6150" name="Rectangle 6"/>
          <p:cNvSpPr>
            <a:spLocks noGrp="1" noChangeArrowheads="1"/>
          </p:cNvSpPr>
          <p:nvPr>
            <p:ph type="ftr" sz="quarter" idx="3"/>
          </p:nvPr>
        </p:nvSpPr>
        <p:spPr bwMode="auto">
          <a:xfrm>
            <a:off x="3384550" y="6245225"/>
            <a:ext cx="31369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ja-JP"/>
          </a:p>
        </p:txBody>
      </p:sp>
      <p:sp>
        <p:nvSpPr>
          <p:cNvPr id="6151" name="Rectangle 7"/>
          <p:cNvSpPr>
            <a:spLocks noGrp="1" noChangeArrowheads="1"/>
          </p:cNvSpPr>
          <p:nvPr>
            <p:ph type="sldNum" sz="quarter" idx="4"/>
          </p:nvPr>
        </p:nvSpPr>
        <p:spPr bwMode="auto">
          <a:xfrm>
            <a:off x="7099300" y="6245225"/>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8C3FFD27-4E0E-4751-BCC1-62C03C72279C}" type="slidenum">
              <a:rPr lang="en-US" altLang="ja-JP"/>
              <a:pPr>
                <a:defRPr/>
              </a:pPr>
              <a:t>‹#›</a:t>
            </a:fld>
            <a:endParaRPr lang="en-US" altLang="ja-JP"/>
          </a:p>
        </p:txBody>
      </p:sp>
      <p:sp>
        <p:nvSpPr>
          <p:cNvPr id="1032" name="Text Box 11"/>
          <p:cNvSpPr txBox="1">
            <a:spLocks noChangeArrowheads="1"/>
          </p:cNvSpPr>
          <p:nvPr/>
        </p:nvSpPr>
        <p:spPr bwMode="auto">
          <a:xfrm>
            <a:off x="8151813" y="115888"/>
            <a:ext cx="1403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r>
              <a:rPr lang="ja-JP" altLang="en-US" sz="1600" i="1"/>
              <a:t>東京情報大学</a:t>
            </a:r>
          </a:p>
        </p:txBody>
      </p:sp>
    </p:spTree>
  </p:cSld>
  <p:clrMap bg1="lt1" tx1="dk1" bg2="lt2" tx2="dk2" accent1="accent1" accent2="accent2" accent3="accent3" accent4="accent4" accent5="accent5" accent6="accent6" hlink="hlink" folHlink="folHlink"/>
  <p:sldLayoutIdLst>
    <p:sldLayoutId id="2147483730"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1" r:id="rId12"/>
    <p:sldLayoutId id="2147483732" r:id="rId13"/>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1.bin"/><Relationship Id="rId7" Type="http://schemas.openxmlformats.org/officeDocument/2006/relationships/image" Target="../media/image14.wmf"/><Relationship Id="rId2" Type="http://schemas.openxmlformats.org/officeDocument/2006/relationships/image" Target="../media/image10.png"/><Relationship Id="rId1" Type="http://schemas.openxmlformats.org/officeDocument/2006/relationships/slideLayout" Target="../slideLayouts/slideLayout13.xml"/><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png"/><Relationship Id="rId9" Type="http://schemas.openxmlformats.org/officeDocument/2006/relationships/image" Target="../media/image16.wmf"/></Relationships>
</file>

<file path=ppt/slides/_rels/slide11.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18.wmf"/><Relationship Id="rId7" Type="http://schemas.openxmlformats.org/officeDocument/2006/relationships/image" Target="../media/image8.wmf"/><Relationship Id="rId2" Type="http://schemas.openxmlformats.org/officeDocument/2006/relationships/image" Target="../media/image17.gif"/><Relationship Id="rId1" Type="http://schemas.openxmlformats.org/officeDocument/2006/relationships/slideLayout" Target="../slideLayouts/slideLayout13.xml"/><Relationship Id="rId6" Type="http://schemas.openxmlformats.org/officeDocument/2006/relationships/image" Target="../media/image21.wmf"/><Relationship Id="rId5" Type="http://schemas.openxmlformats.org/officeDocument/2006/relationships/image" Target="../media/image20.png"/><Relationship Id="rId4" Type="http://schemas.openxmlformats.org/officeDocument/2006/relationships/image" Target="../media/image19.gif"/></Relationships>
</file>

<file path=ppt/slides/_rels/slide12.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3.jpeg"/><Relationship Id="rId18" Type="http://schemas.openxmlformats.org/officeDocument/2006/relationships/image" Target="../media/image38.jpeg"/><Relationship Id="rId3" Type="http://schemas.openxmlformats.org/officeDocument/2006/relationships/image" Target="../media/image23.jpeg"/><Relationship Id="rId7" Type="http://schemas.openxmlformats.org/officeDocument/2006/relationships/image" Target="../media/image27.jpeg"/><Relationship Id="rId12" Type="http://schemas.openxmlformats.org/officeDocument/2006/relationships/image" Target="../media/image32.jpeg"/><Relationship Id="rId17" Type="http://schemas.openxmlformats.org/officeDocument/2006/relationships/image" Target="../media/image37.jpeg"/><Relationship Id="rId2" Type="http://schemas.openxmlformats.org/officeDocument/2006/relationships/image" Target="../media/image22.jpeg"/><Relationship Id="rId16" Type="http://schemas.openxmlformats.org/officeDocument/2006/relationships/image" Target="../media/image36.jpeg"/><Relationship Id="rId1" Type="http://schemas.openxmlformats.org/officeDocument/2006/relationships/slideLayout" Target="../slideLayouts/slideLayout12.xml"/><Relationship Id="rId6" Type="http://schemas.openxmlformats.org/officeDocument/2006/relationships/image" Target="../media/image26.png"/><Relationship Id="rId11" Type="http://schemas.openxmlformats.org/officeDocument/2006/relationships/image" Target="../media/image31.jpeg"/><Relationship Id="rId5" Type="http://schemas.openxmlformats.org/officeDocument/2006/relationships/image" Target="../media/image25.jpeg"/><Relationship Id="rId15" Type="http://schemas.openxmlformats.org/officeDocument/2006/relationships/image" Target="../media/image35.jpeg"/><Relationship Id="rId10" Type="http://schemas.openxmlformats.org/officeDocument/2006/relationships/image" Target="../media/image30.png"/><Relationship Id="rId4" Type="http://schemas.openxmlformats.org/officeDocument/2006/relationships/image" Target="../media/image24.jpeg"/><Relationship Id="rId9" Type="http://schemas.openxmlformats.org/officeDocument/2006/relationships/image" Target="../media/image29.jpeg"/><Relationship Id="rId14" Type="http://schemas.openxmlformats.org/officeDocument/2006/relationships/image" Target="../media/image3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wmf"/><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wmf"/><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cruel.org/freeware/hacker.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gif"/><Relationship Id="rId1" Type="http://schemas.openxmlformats.org/officeDocument/2006/relationships/slideLayout" Target="../slideLayouts/slideLayout12.xml"/><Relationship Id="rId5" Type="http://schemas.openxmlformats.org/officeDocument/2006/relationships/image" Target="../media/image5.gif"/><Relationship Id="rId4" Type="http://schemas.openxmlformats.org/officeDocument/2006/relationships/image" Target="../media/image4.wmf"/></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468313" y="1209675"/>
            <a:ext cx="9437687" cy="1300163"/>
          </a:xfrm>
        </p:spPr>
        <p:txBody>
          <a:bodyPr/>
          <a:lstStyle/>
          <a:p>
            <a:pPr eaLnBrk="1" hangingPunct="1">
              <a:defRPr/>
            </a:pPr>
            <a:r>
              <a:rPr lang="ja-JP" altLang="en-US" sz="2400" dirty="0">
                <a:solidFill>
                  <a:schemeClr val="accent2"/>
                </a:solidFill>
                <a:effectLst>
                  <a:outerShdw blurRad="38100" dist="38100" dir="2700000" algn="tl">
                    <a:srgbClr val="C0C0C0"/>
                  </a:outerShdw>
                </a:effectLst>
              </a:rPr>
              <a:t>（ホワイトハット）</a:t>
            </a:r>
            <a:r>
              <a:rPr lang="ja-JP" altLang="en-US" dirty="0">
                <a:solidFill>
                  <a:schemeClr val="accent2"/>
                </a:solidFill>
                <a:effectLst>
                  <a:outerShdw blurRad="38100" dist="38100" dir="2700000" algn="tl">
                    <a:srgbClr val="C0C0C0"/>
                  </a:outerShdw>
                </a:effectLst>
              </a:rPr>
              <a:t>ハッカーになろう！</a:t>
            </a:r>
          </a:p>
        </p:txBody>
      </p:sp>
      <p:sp>
        <p:nvSpPr>
          <p:cNvPr id="6147" name="Text Box 4"/>
          <p:cNvSpPr txBox="1">
            <a:spLocks noChangeArrowheads="1"/>
          </p:cNvSpPr>
          <p:nvPr/>
        </p:nvSpPr>
        <p:spPr bwMode="auto">
          <a:xfrm>
            <a:off x="6407150" y="5918200"/>
            <a:ext cx="3155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800"/>
              <a:t>情報システム学科　井関　文一</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日付プレースホルダー 6"/>
          <p:cNvSpPr>
            <a:spLocks noGrp="1"/>
          </p:cNvSpPr>
          <p:nvPr>
            <p:ph type="dt" sz="quarter" idx="10"/>
          </p:nvPr>
        </p:nvSpPr>
        <p:spPr>
          <a:noFill/>
        </p:spPr>
        <p:txBody>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fld id="{A61EEA50-6424-41CF-BD0E-13603EC650C8}" type="datetime1">
              <a:rPr kumimoji="0" lang="ja-JP" altLang="en-US" sz="1400"/>
              <a:pPr eaLnBrk="1" hangingPunct="1"/>
              <a:t>2024/12/4</a:t>
            </a:fld>
            <a:endParaRPr kumimoji="0" lang="en-US" altLang="ja-JP" sz="1400"/>
          </a:p>
        </p:txBody>
      </p:sp>
      <p:sp>
        <p:nvSpPr>
          <p:cNvPr id="27651" name="スライド番号プレースホルダー 8"/>
          <p:cNvSpPr>
            <a:spLocks noGrp="1"/>
          </p:cNvSpPr>
          <p:nvPr>
            <p:ph type="sldNum" sz="quarter" idx="12"/>
          </p:nvPr>
        </p:nvSpPr>
        <p:spPr>
          <a:noFill/>
        </p:spPr>
        <p:txBody>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fld id="{439ECBE8-F4D1-4B36-8E62-CA1DF2C7FDB0}" type="slidenum">
              <a:rPr kumimoji="0" lang="en-US" altLang="ja-JP" sz="1400"/>
              <a:pPr eaLnBrk="1" hangingPunct="1"/>
              <a:t>10</a:t>
            </a:fld>
            <a:endParaRPr kumimoji="0" lang="en-US" altLang="ja-JP" sz="1400"/>
          </a:p>
        </p:txBody>
      </p:sp>
      <p:sp>
        <p:nvSpPr>
          <p:cNvPr id="264194" name="Rectangle 2"/>
          <p:cNvSpPr>
            <a:spLocks noGrp="1" noChangeArrowheads="1"/>
          </p:cNvSpPr>
          <p:nvPr>
            <p:ph type="title" sz="quarter"/>
          </p:nvPr>
        </p:nvSpPr>
        <p:spPr>
          <a:xfrm>
            <a:off x="1778868" y="-36512"/>
            <a:ext cx="8224838" cy="1143000"/>
          </a:xfrm>
        </p:spPr>
        <p:txBody>
          <a:bodyPr/>
          <a:lstStyle/>
          <a:p>
            <a:pPr eaLnBrk="1" hangingPunct="1">
              <a:defRPr/>
            </a:pPr>
            <a:r>
              <a:rPr lang="ja-JP" altLang="en-US" sz="4000" dirty="0">
                <a:effectLst>
                  <a:outerShdw blurRad="38100" dist="38100" dir="2700000" algn="tl">
                    <a:srgbClr val="000000">
                      <a:alpha val="43137"/>
                    </a:srgbClr>
                  </a:outerShdw>
                </a:effectLst>
              </a:rPr>
              <a:t>アイツはシスだ</a:t>
            </a:r>
            <a:r>
              <a:rPr lang="en-US" altLang="ja-JP" sz="4000" dirty="0">
                <a:effectLst>
                  <a:outerShdw blurRad="38100" dist="38100" dir="2700000" algn="tl">
                    <a:srgbClr val="000000">
                      <a:alpha val="43137"/>
                    </a:srgbClr>
                  </a:outerShdw>
                </a:effectLst>
              </a:rPr>
              <a:t>!!  </a:t>
            </a:r>
            <a:r>
              <a:rPr lang="ja-JP" altLang="en-US" sz="1600" dirty="0"/>
              <a:t>（映画の内容とは無関係です．念のため）</a:t>
            </a:r>
          </a:p>
        </p:txBody>
      </p:sp>
      <p:pic>
        <p:nvPicPr>
          <p:cNvPr id="27653" name="Picture 3" descr="darthVade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23875" y="1981200"/>
            <a:ext cx="2274888" cy="3468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27654" name="Object 4"/>
          <p:cNvGraphicFramePr>
            <a:graphicFrameLocks noGrp="1" noChangeAspect="1"/>
          </p:cNvGraphicFramePr>
          <p:nvPr>
            <p:ph sz="quarter" idx="3"/>
            <p:extLst>
              <p:ext uri="{D42A27DB-BD31-4B8C-83A1-F6EECF244321}">
                <p14:modId xmlns:p14="http://schemas.microsoft.com/office/powerpoint/2010/main" val="3301368548"/>
              </p:ext>
            </p:extLst>
          </p:nvPr>
        </p:nvGraphicFramePr>
        <p:xfrm>
          <a:off x="3221832" y="5280170"/>
          <a:ext cx="1006475" cy="1611312"/>
        </p:xfrm>
        <a:graphic>
          <a:graphicData uri="http://schemas.openxmlformats.org/presentationml/2006/ole">
            <mc:AlternateContent xmlns:mc="http://schemas.openxmlformats.org/markup-compatibility/2006">
              <mc:Choice xmlns:v="urn:schemas-microsoft-com:vml" Requires="v">
                <p:oleObj name="Image" r:id="rId3" imgW="1006579" imgH="1611842" progId="Photoshop.Image.7">
                  <p:embed/>
                </p:oleObj>
              </mc:Choice>
              <mc:Fallback>
                <p:oleObj name="Image" r:id="rId3" imgW="1006579" imgH="1611842" progId="Photoshop.Image.7">
                  <p:embed/>
                  <p:pic>
                    <p:nvPicPr>
                      <p:cNvPr id="2765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1832" y="5280170"/>
                        <a:ext cx="1006475" cy="1611312"/>
                      </a:xfrm>
                      <a:prstGeom prst="rect">
                        <a:avLst/>
                      </a:prstGeom>
                      <a:noFill/>
                      <a:ln>
                        <a:noFill/>
                      </a:ln>
                      <a:effectLst/>
                    </p:spPr>
                  </p:pic>
                </p:oleObj>
              </mc:Fallback>
            </mc:AlternateContent>
          </a:graphicData>
        </a:graphic>
      </p:graphicFrame>
      <p:pic>
        <p:nvPicPr>
          <p:cNvPr id="27655" name="Picture 5" descr="j0394602[1]"/>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8099425" y="3540125"/>
            <a:ext cx="884238" cy="1760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656" name="AutoShape 6"/>
          <p:cNvSpPr>
            <a:spLocks noChangeArrowheads="1"/>
          </p:cNvSpPr>
          <p:nvPr/>
        </p:nvSpPr>
        <p:spPr bwMode="auto">
          <a:xfrm>
            <a:off x="2171701" y="1374776"/>
            <a:ext cx="1909763" cy="1198563"/>
          </a:xfrm>
          <a:prstGeom prst="wedgeEllipseCallout">
            <a:avLst>
              <a:gd name="adj1" fmla="val -54074"/>
              <a:gd name="adj2" fmla="val 48412"/>
            </a:avLst>
          </a:prstGeom>
          <a:solidFill>
            <a:schemeClr val="bg1"/>
          </a:solidFill>
          <a:ln w="9525">
            <a:solidFill>
              <a:schemeClr val="tx1"/>
            </a:solidFill>
            <a:miter lim="800000"/>
            <a:headEnd/>
            <a:tailEnd/>
          </a:ln>
          <a:effectLst/>
        </p:spPr>
        <p:txBody>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r>
              <a:rPr lang="ja-JP" altLang="en-US" sz="1800" dirty="0">
                <a:solidFill>
                  <a:schemeClr val="bg2"/>
                </a:solidFill>
              </a:rPr>
              <a:t>私は最強のジェダイだ</a:t>
            </a:r>
          </a:p>
        </p:txBody>
      </p:sp>
      <p:sp>
        <p:nvSpPr>
          <p:cNvPr id="27657" name="AutoShape 7"/>
          <p:cNvSpPr>
            <a:spLocks noChangeArrowheads="1"/>
          </p:cNvSpPr>
          <p:nvPr/>
        </p:nvSpPr>
        <p:spPr bwMode="auto">
          <a:xfrm>
            <a:off x="1727201" y="5521325"/>
            <a:ext cx="1065213" cy="762000"/>
          </a:xfrm>
          <a:prstGeom prst="wedgeRoundRectCallout">
            <a:avLst>
              <a:gd name="adj1" fmla="val 98991"/>
              <a:gd name="adj2" fmla="val -34849"/>
              <a:gd name="adj3" fmla="val 16667"/>
            </a:avLst>
          </a:prstGeom>
          <a:solidFill>
            <a:schemeClr val="bg1"/>
          </a:solidFill>
          <a:ln w="9525">
            <a:solidFill>
              <a:schemeClr val="bg2"/>
            </a:solidFill>
            <a:miter lim="800000"/>
            <a:headEnd/>
            <a:tailEnd/>
          </a:ln>
          <a:effectLst/>
        </p:spPr>
        <p:txBody>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r>
              <a:rPr lang="ja-JP" altLang="en-US" sz="1800" dirty="0">
                <a:solidFill>
                  <a:schemeClr val="bg2"/>
                </a:solidFill>
              </a:rPr>
              <a:t>あ奴はシスじゃ</a:t>
            </a:r>
          </a:p>
        </p:txBody>
      </p:sp>
      <p:pic>
        <p:nvPicPr>
          <p:cNvPr id="27658" name="Picture 8" descr="j0305517[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29388" y="3698875"/>
            <a:ext cx="1420812"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9" name="Picture 9" descr="j0344939[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8251826" y="4679950"/>
            <a:ext cx="1122363"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0" name="AutoShape 10"/>
          <p:cNvSpPr>
            <a:spLocks noChangeArrowheads="1"/>
          </p:cNvSpPr>
          <p:nvPr/>
        </p:nvSpPr>
        <p:spPr bwMode="auto">
          <a:xfrm>
            <a:off x="7135813" y="2527300"/>
            <a:ext cx="1484312" cy="666750"/>
          </a:xfrm>
          <a:prstGeom prst="wedgeRoundRectCallout">
            <a:avLst>
              <a:gd name="adj1" fmla="val 32139"/>
              <a:gd name="adj2" fmla="val 102144"/>
              <a:gd name="adj3" fmla="val 16667"/>
            </a:avLst>
          </a:prstGeom>
          <a:solidFill>
            <a:schemeClr val="bg1"/>
          </a:solidFill>
          <a:ln w="9525">
            <a:solidFill>
              <a:schemeClr val="tx1"/>
            </a:solidFill>
            <a:miter lim="800000"/>
            <a:headEnd/>
            <a:tailEnd/>
          </a:ln>
          <a:effectLst/>
        </p:spPr>
        <p:txBody>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r>
              <a:rPr lang="ja-JP" altLang="en-US" sz="1800" dirty="0">
                <a:solidFill>
                  <a:schemeClr val="bg2"/>
                </a:solidFill>
              </a:rPr>
              <a:t>ジェダイだ</a:t>
            </a:r>
          </a:p>
        </p:txBody>
      </p:sp>
      <p:sp>
        <p:nvSpPr>
          <p:cNvPr id="27661" name="AutoShape 11"/>
          <p:cNvSpPr>
            <a:spLocks noChangeArrowheads="1"/>
          </p:cNvSpPr>
          <p:nvPr/>
        </p:nvSpPr>
        <p:spPr bwMode="auto">
          <a:xfrm>
            <a:off x="5200651" y="2765425"/>
            <a:ext cx="1484313" cy="666750"/>
          </a:xfrm>
          <a:prstGeom prst="wedgeRoundRectCallout">
            <a:avLst>
              <a:gd name="adj1" fmla="val 45079"/>
              <a:gd name="adj2" fmla="val 103810"/>
              <a:gd name="adj3" fmla="val 16667"/>
            </a:avLst>
          </a:prstGeom>
          <a:solidFill>
            <a:schemeClr val="bg1"/>
          </a:solidFill>
          <a:ln w="9525">
            <a:solidFill>
              <a:schemeClr val="tx1"/>
            </a:solidFill>
            <a:miter lim="800000"/>
            <a:headEnd/>
            <a:tailEnd/>
          </a:ln>
          <a:effectLst/>
        </p:spPr>
        <p:txBody>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r>
              <a:rPr lang="ja-JP" altLang="en-US" sz="1800" dirty="0">
                <a:solidFill>
                  <a:schemeClr val="bg2"/>
                </a:solidFill>
              </a:rPr>
              <a:t>悪いやつだ</a:t>
            </a:r>
          </a:p>
        </p:txBody>
      </p:sp>
      <p:pic>
        <p:nvPicPr>
          <p:cNvPr id="27662" name="Picture 12" descr="j0233413[1]"/>
          <p:cNvPicPr>
            <a:picLocks noGrp="1" noChangeAspect="1" noChangeArrowheads="1"/>
          </p:cNvPicPr>
          <p:nvPr>
            <p:ph sz="quarter" idx="1"/>
          </p:nvPr>
        </p:nvPicPr>
        <p:blipFill>
          <a:blip r:embed="rId8">
            <a:extLst>
              <a:ext uri="{28A0092B-C50C-407E-A947-70E740481C1C}">
                <a14:useLocalDpi xmlns:a14="http://schemas.microsoft.com/office/drawing/2010/main" val="0"/>
              </a:ext>
            </a:extLst>
          </a:blip>
          <a:srcRect/>
          <a:stretch>
            <a:fillRect/>
          </a:stretch>
        </p:blipFill>
        <p:spPr>
          <a:xfrm flipH="1">
            <a:off x="5732464" y="5033962"/>
            <a:ext cx="1457325" cy="1547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663" name="Picture 13" descr="j0293990[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64426" y="4794251"/>
            <a:ext cx="868363"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4" name="AutoShape 14"/>
          <p:cNvSpPr>
            <a:spLocks noChangeArrowheads="1"/>
          </p:cNvSpPr>
          <p:nvPr/>
        </p:nvSpPr>
        <p:spPr bwMode="auto">
          <a:xfrm>
            <a:off x="4651376" y="4346576"/>
            <a:ext cx="1484313" cy="817563"/>
          </a:xfrm>
          <a:prstGeom prst="wedgeRoundRectCallout">
            <a:avLst>
              <a:gd name="adj1" fmla="val 46830"/>
              <a:gd name="adj2" fmla="val 91482"/>
              <a:gd name="adj3" fmla="val 16667"/>
            </a:avLst>
          </a:prstGeom>
          <a:solidFill>
            <a:schemeClr val="bg1"/>
          </a:solidFill>
          <a:ln w="9525">
            <a:solidFill>
              <a:schemeClr val="tx1"/>
            </a:solidFill>
            <a:miter lim="800000"/>
            <a:headEnd/>
            <a:tailEnd/>
          </a:ln>
          <a:effectLst/>
        </p:spPr>
        <p:txBody>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r>
              <a:rPr lang="ja-JP" altLang="en-US" sz="1800" dirty="0">
                <a:solidFill>
                  <a:schemeClr val="bg2"/>
                </a:solidFill>
              </a:rPr>
              <a:t>ジェダイは悪い奴だ</a:t>
            </a:r>
            <a:r>
              <a:rPr lang="en-US" altLang="ja-JP" sz="1800" dirty="0">
                <a:solidFill>
                  <a:schemeClr val="bg2"/>
                </a:solidFill>
              </a:rPr>
              <a:t>!!</a:t>
            </a:r>
          </a:p>
        </p:txBody>
      </p:sp>
    </p:spTree>
    <p:extLst>
      <p:ext uri="{BB962C8B-B14F-4D97-AF65-F5344CB8AC3E}">
        <p14:creationId xmlns:p14="http://schemas.microsoft.com/office/powerpoint/2010/main" val="2396450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番号プレースホルダー 8"/>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895BD6FF-6AC5-4983-B453-93C7E8444F3F}" type="slidenum">
              <a:rPr lang="en-US" altLang="ja-JP" sz="1400" smtClean="0"/>
              <a:pPr eaLnBrk="1" hangingPunct="1">
                <a:spcBef>
                  <a:spcPct val="0"/>
                </a:spcBef>
                <a:buFontTx/>
                <a:buNone/>
              </a:pPr>
              <a:t>11</a:t>
            </a:fld>
            <a:endParaRPr lang="en-US" altLang="ja-JP" sz="1400"/>
          </a:p>
        </p:txBody>
      </p:sp>
      <p:pic>
        <p:nvPicPr>
          <p:cNvPr id="13315"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225675" y="5192713"/>
            <a:ext cx="1857375" cy="130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02" name="Rectangle 2"/>
          <p:cNvSpPr>
            <a:spLocks noGrp="1" noChangeArrowheads="1"/>
          </p:cNvSpPr>
          <p:nvPr>
            <p:ph type="title" sz="quarter"/>
          </p:nvPr>
        </p:nvSpPr>
        <p:spPr>
          <a:xfrm>
            <a:off x="962025" y="0"/>
            <a:ext cx="8420100" cy="1143000"/>
          </a:xfrm>
        </p:spPr>
        <p:txBody>
          <a:bodyPr/>
          <a:lstStyle/>
          <a:p>
            <a:pPr eaLnBrk="1" hangingPunct="1">
              <a:defRPr/>
            </a:pPr>
            <a:r>
              <a:rPr lang="ja-JP" altLang="en-US" sz="4000" dirty="0">
                <a:effectLst>
                  <a:outerShdw blurRad="38100" dist="38100" dir="2700000" algn="tl">
                    <a:srgbClr val="000000">
                      <a:alpha val="43137"/>
                    </a:srgbClr>
                  </a:outerShdw>
                </a:effectLst>
              </a:rPr>
              <a:t>アイツはクラッカーだ</a:t>
            </a:r>
            <a:r>
              <a:rPr lang="en-US" altLang="ja-JP" sz="4000" dirty="0">
                <a:effectLst>
                  <a:outerShdw blurRad="38100" dist="38100" dir="2700000" algn="tl">
                    <a:srgbClr val="000000">
                      <a:alpha val="43137"/>
                    </a:srgbClr>
                  </a:outerShdw>
                </a:effectLst>
              </a:rPr>
              <a:t>!!</a:t>
            </a:r>
          </a:p>
        </p:txBody>
      </p:sp>
      <p:pic>
        <p:nvPicPr>
          <p:cNvPr id="13317" name="Picture 8" descr="j0394728[1]"/>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a:xfrm>
            <a:off x="7666037" y="3126581"/>
            <a:ext cx="614363" cy="1825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8" name="Picture 24"/>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flipH="1">
            <a:off x="6175375" y="5164138"/>
            <a:ext cx="1658938" cy="1027112"/>
          </a:xfrm>
          <a:noFill/>
        </p:spPr>
      </p:pic>
      <p:pic>
        <p:nvPicPr>
          <p:cNvPr id="13319" name="Picture 27"/>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6624638" y="3605213"/>
            <a:ext cx="879475" cy="1143000"/>
          </a:xfrm>
          <a:noFill/>
        </p:spPr>
      </p:pic>
      <p:sp>
        <p:nvSpPr>
          <p:cNvPr id="13320" name="AutoShape 7"/>
          <p:cNvSpPr>
            <a:spLocks noChangeArrowheads="1"/>
          </p:cNvSpPr>
          <p:nvPr/>
        </p:nvSpPr>
        <p:spPr bwMode="auto">
          <a:xfrm>
            <a:off x="1009650" y="4867275"/>
            <a:ext cx="1768475" cy="762000"/>
          </a:xfrm>
          <a:prstGeom prst="wedgeRoundRectCallout">
            <a:avLst>
              <a:gd name="adj1" fmla="val 65370"/>
              <a:gd name="adj2" fmla="val 42083"/>
              <a:gd name="adj3" fmla="val 16667"/>
            </a:avLst>
          </a:prstGeom>
          <a:solidFill>
            <a:schemeClr val="bg1"/>
          </a:solidFill>
          <a:ln w="9525">
            <a:solidFill>
              <a:schemeClr val="bg2"/>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1800"/>
              <a:t>アイツはただのクラッカーだよ</a:t>
            </a:r>
          </a:p>
        </p:txBody>
      </p:sp>
      <p:pic>
        <p:nvPicPr>
          <p:cNvPr id="13321" name="Picture 9" descr="j0279274[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42325" y="3051175"/>
            <a:ext cx="1001713" cy="145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19" descr="j0290865[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2950" y="1690688"/>
            <a:ext cx="2597150" cy="246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3" name="AutoShape 26"/>
          <p:cNvSpPr>
            <a:spLocks noChangeArrowheads="1"/>
          </p:cNvSpPr>
          <p:nvPr/>
        </p:nvSpPr>
        <p:spPr bwMode="auto">
          <a:xfrm>
            <a:off x="7224713" y="2247900"/>
            <a:ext cx="1608137" cy="666750"/>
          </a:xfrm>
          <a:prstGeom prst="wedgeRoundRectCallout">
            <a:avLst>
              <a:gd name="adj1" fmla="val 45935"/>
              <a:gd name="adj2" fmla="val 113333"/>
              <a:gd name="adj3" fmla="val 16667"/>
            </a:avLst>
          </a:prstGeom>
          <a:solidFill>
            <a:schemeClr val="bg1"/>
          </a:solidFill>
          <a:ln w="9525">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1800"/>
              <a:t>ハッカーだ</a:t>
            </a:r>
          </a:p>
        </p:txBody>
      </p:sp>
      <p:sp>
        <p:nvSpPr>
          <p:cNvPr id="13324" name="AutoShape 29"/>
          <p:cNvSpPr>
            <a:spLocks noChangeArrowheads="1"/>
          </p:cNvSpPr>
          <p:nvPr/>
        </p:nvSpPr>
        <p:spPr bwMode="auto">
          <a:xfrm>
            <a:off x="4884738" y="2635250"/>
            <a:ext cx="1608137" cy="666750"/>
          </a:xfrm>
          <a:prstGeom prst="wedgeRoundRectCallout">
            <a:avLst>
              <a:gd name="adj1" fmla="val 75667"/>
              <a:gd name="adj2" fmla="val 134523"/>
              <a:gd name="adj3" fmla="val 16667"/>
            </a:avLst>
          </a:prstGeom>
          <a:solidFill>
            <a:schemeClr val="bg1"/>
          </a:solidFill>
          <a:ln w="9525">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1800"/>
              <a:t>悪い奴だ</a:t>
            </a:r>
          </a:p>
        </p:txBody>
      </p:sp>
      <p:sp>
        <p:nvSpPr>
          <p:cNvPr id="13325" name="AutoShape 30"/>
          <p:cNvSpPr>
            <a:spLocks noChangeArrowheads="1"/>
          </p:cNvSpPr>
          <p:nvPr/>
        </p:nvSpPr>
        <p:spPr bwMode="auto">
          <a:xfrm>
            <a:off x="4618038" y="4476750"/>
            <a:ext cx="1608137" cy="968375"/>
          </a:xfrm>
          <a:prstGeom prst="wedgeRoundRectCallout">
            <a:avLst>
              <a:gd name="adj1" fmla="val 63264"/>
              <a:gd name="adj2" fmla="val 41310"/>
              <a:gd name="adj3" fmla="val 16667"/>
            </a:avLst>
          </a:prstGeom>
          <a:solidFill>
            <a:schemeClr val="bg1"/>
          </a:solidFill>
          <a:ln w="9525">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1800"/>
              <a:t>皆さん．ハッカーは悪い奴ですよ</a:t>
            </a:r>
            <a:r>
              <a:rPr lang="en-US" altLang="ja-JP" sz="1800"/>
              <a:t>!!</a:t>
            </a:r>
          </a:p>
        </p:txBody>
      </p:sp>
      <p:pic>
        <p:nvPicPr>
          <p:cNvPr id="13326" name="Picture 31" descr="j0344939[1]"/>
          <p:cNvPicPr>
            <a:picLocks noGrp="1" noChangeAspect="1" noChangeArrowheads="1"/>
          </p:cNvPicPr>
          <p:nvPr>
            <p:ph sz="quarter" idx="4"/>
          </p:nvPr>
        </p:nvPicPr>
        <p:blipFill>
          <a:blip r:embed="rId8" cstate="print">
            <a:extLst>
              <a:ext uri="{28A0092B-C50C-407E-A947-70E740481C1C}">
                <a14:useLocalDpi xmlns:a14="http://schemas.microsoft.com/office/drawing/2010/main" val="0"/>
              </a:ext>
            </a:extLst>
          </a:blip>
          <a:srcRect/>
          <a:stretch>
            <a:fillRect/>
          </a:stretch>
        </p:blipFill>
        <p:spPr>
          <a:xfrm flipH="1">
            <a:off x="8177213" y="4786313"/>
            <a:ext cx="1216025" cy="179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27" name="AutoShape 6"/>
          <p:cNvSpPr>
            <a:spLocks noChangeArrowheads="1"/>
          </p:cNvSpPr>
          <p:nvPr/>
        </p:nvSpPr>
        <p:spPr bwMode="auto">
          <a:xfrm>
            <a:off x="3113088" y="1312863"/>
            <a:ext cx="2068512" cy="1198562"/>
          </a:xfrm>
          <a:prstGeom prst="wedgeEllipseCallout">
            <a:avLst>
              <a:gd name="adj1" fmla="val -74856"/>
              <a:gd name="adj2" fmla="val 37681"/>
            </a:avLst>
          </a:prstGeom>
          <a:solidFill>
            <a:schemeClr val="bg1"/>
          </a:solidFill>
          <a:ln w="9525">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1800" dirty="0"/>
              <a:t>俺は天才ハッカーだ</a:t>
            </a:r>
            <a:r>
              <a:rPr lang="en-US" altLang="ja-JP" sz="1800" dirty="0"/>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22FF9-ECA3-A07A-BF7A-FFB64A68B2C2}"/>
            </a:ext>
          </a:extLst>
        </p:cNvPr>
        <p:cNvGrpSpPr/>
        <p:nvPr/>
      </p:nvGrpSpPr>
      <p:grpSpPr>
        <a:xfrm>
          <a:off x="0" y="0"/>
          <a:ext cx="0" cy="0"/>
          <a:chOff x="0" y="0"/>
          <a:chExt cx="0" cy="0"/>
        </a:xfrm>
      </p:grpSpPr>
      <p:sp>
        <p:nvSpPr>
          <p:cNvPr id="11267" name="スライド番号プレースホルダー 7">
            <a:extLst>
              <a:ext uri="{FF2B5EF4-FFF2-40B4-BE49-F238E27FC236}">
                <a16:creationId xmlns:a16="http://schemas.microsoft.com/office/drawing/2014/main" id="{B4B8B144-F7F9-9E8E-2F67-B3C535B04B6E}"/>
              </a:ext>
            </a:extLst>
          </p:cNvPr>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5B1C6201-8A65-4C59-BB0A-8E8CDC9EF5BB}" type="slidenum">
              <a:rPr lang="en-US" altLang="ja-JP" sz="1400" smtClean="0"/>
              <a:pPr eaLnBrk="1" hangingPunct="1">
                <a:spcBef>
                  <a:spcPct val="0"/>
                </a:spcBef>
                <a:buFontTx/>
                <a:buNone/>
              </a:pPr>
              <a:t>12</a:t>
            </a:fld>
            <a:endParaRPr lang="en-US" altLang="ja-JP" sz="1400"/>
          </a:p>
        </p:txBody>
      </p:sp>
      <p:sp>
        <p:nvSpPr>
          <p:cNvPr id="192521" name="Rectangle 9">
            <a:extLst>
              <a:ext uri="{FF2B5EF4-FFF2-40B4-BE49-F238E27FC236}">
                <a16:creationId xmlns:a16="http://schemas.microsoft.com/office/drawing/2014/main" id="{CE336A9E-3BB4-EA4C-2955-92CEF1991DA7}"/>
              </a:ext>
            </a:extLst>
          </p:cNvPr>
          <p:cNvSpPr>
            <a:spLocks noGrp="1" noChangeArrowheads="1"/>
          </p:cNvSpPr>
          <p:nvPr>
            <p:ph type="title"/>
          </p:nvPr>
        </p:nvSpPr>
        <p:spPr>
          <a:xfrm>
            <a:off x="809625" y="0"/>
            <a:ext cx="8420100" cy="1143000"/>
          </a:xfrm>
        </p:spPr>
        <p:txBody>
          <a:bodyPr/>
          <a:lstStyle/>
          <a:p>
            <a:pPr eaLnBrk="1" hangingPunct="1">
              <a:defRPr/>
            </a:pPr>
            <a:r>
              <a:rPr lang="ja-JP" altLang="en-US" sz="4000" dirty="0">
                <a:solidFill>
                  <a:srgbClr val="002060"/>
                </a:solidFill>
                <a:effectLst>
                  <a:outerShdw blurRad="38100" dist="38100" dir="2700000" algn="tl">
                    <a:srgbClr val="C0C0C0"/>
                  </a:outerShdw>
                </a:effectLst>
              </a:rPr>
              <a:t>時代を作り上げて来たハッカー達</a:t>
            </a:r>
            <a:endParaRPr lang="en-US" altLang="ja-JP" sz="4000" dirty="0">
              <a:solidFill>
                <a:srgbClr val="002060"/>
              </a:solidFill>
              <a:effectLst>
                <a:outerShdw blurRad="38100" dist="38100" dir="2700000" algn="tl">
                  <a:srgbClr val="000000">
                    <a:alpha val="43137"/>
                  </a:srgbClr>
                </a:outerShdw>
              </a:effectLst>
            </a:endParaRPr>
          </a:p>
        </p:txBody>
      </p:sp>
      <p:sp>
        <p:nvSpPr>
          <p:cNvPr id="3" name="テキスト プレースホルダー 2">
            <a:extLst>
              <a:ext uri="{FF2B5EF4-FFF2-40B4-BE49-F238E27FC236}">
                <a16:creationId xmlns:a16="http://schemas.microsoft.com/office/drawing/2014/main" id="{1D148835-7E19-2DBB-FEEC-5FD6B0E58DA3}"/>
              </a:ext>
            </a:extLst>
          </p:cNvPr>
          <p:cNvSpPr>
            <a:spLocks noGrp="1"/>
          </p:cNvSpPr>
          <p:nvPr>
            <p:ph type="body" sz="half" idx="1"/>
          </p:nvPr>
        </p:nvSpPr>
        <p:spPr>
          <a:xfrm>
            <a:off x="351819" y="1020566"/>
            <a:ext cx="4210050" cy="3222661"/>
          </a:xfrm>
        </p:spPr>
        <p:txBody>
          <a:bodyPr/>
          <a:lstStyle/>
          <a:p>
            <a:pPr marL="0" indent="0">
              <a:buNone/>
            </a:pPr>
            <a:r>
              <a:rPr lang="ja-JP" altLang="en-US" sz="1050" dirty="0">
                <a:solidFill>
                  <a:schemeClr val="bg1"/>
                </a:solidFill>
              </a:rPr>
              <a:t>バベッジ</a:t>
            </a:r>
          </a:p>
          <a:p>
            <a:pPr marL="0" indent="0">
              <a:buNone/>
            </a:pPr>
            <a:r>
              <a:rPr lang="ja-JP" altLang="en-US" sz="1050" dirty="0">
                <a:solidFill>
                  <a:schemeClr val="bg1"/>
                </a:solidFill>
              </a:rPr>
              <a:t>エイダ</a:t>
            </a:r>
          </a:p>
          <a:p>
            <a:pPr marL="0" indent="0">
              <a:buNone/>
            </a:pPr>
            <a:r>
              <a:rPr lang="ja-JP" altLang="en-US" sz="1050" dirty="0">
                <a:solidFill>
                  <a:schemeClr val="bg1"/>
                </a:solidFill>
              </a:rPr>
              <a:t>チューリング</a:t>
            </a:r>
          </a:p>
          <a:p>
            <a:pPr marL="0" indent="0">
              <a:buNone/>
            </a:pPr>
            <a:r>
              <a:rPr lang="ja-JP" altLang="en-US" sz="1050" dirty="0">
                <a:solidFill>
                  <a:schemeClr val="bg1"/>
                </a:solidFill>
              </a:rPr>
              <a:t>トンプソン</a:t>
            </a:r>
          </a:p>
          <a:p>
            <a:pPr marL="0" indent="0">
              <a:buNone/>
            </a:pPr>
            <a:r>
              <a:rPr lang="ja-JP" altLang="en-US" sz="1050" dirty="0">
                <a:solidFill>
                  <a:schemeClr val="bg1"/>
                </a:solidFill>
              </a:rPr>
              <a:t>リッチー</a:t>
            </a:r>
          </a:p>
          <a:p>
            <a:pPr marL="0" indent="0">
              <a:buNone/>
            </a:pPr>
            <a:r>
              <a:rPr lang="ja-JP" altLang="en-US" sz="1050" dirty="0">
                <a:solidFill>
                  <a:schemeClr val="bg1"/>
                </a:solidFill>
              </a:rPr>
              <a:t>カーニハン</a:t>
            </a:r>
          </a:p>
          <a:p>
            <a:pPr marL="0" indent="0">
              <a:buNone/>
            </a:pPr>
            <a:r>
              <a:rPr lang="ja-JP" altLang="en-US" sz="1050" dirty="0">
                <a:solidFill>
                  <a:schemeClr val="bg1"/>
                </a:solidFill>
              </a:rPr>
              <a:t>嶋 正利</a:t>
            </a:r>
          </a:p>
          <a:p>
            <a:pPr marL="0" indent="0">
              <a:buNone/>
            </a:pPr>
            <a:r>
              <a:rPr lang="ja-JP" altLang="en-US" sz="1050" dirty="0">
                <a:solidFill>
                  <a:schemeClr val="bg1"/>
                </a:solidFill>
              </a:rPr>
              <a:t>ゲイツ</a:t>
            </a:r>
          </a:p>
          <a:p>
            <a:pPr marL="0" indent="0">
              <a:buNone/>
            </a:pPr>
            <a:r>
              <a:rPr lang="ja-JP" altLang="en-US" sz="1050" dirty="0">
                <a:solidFill>
                  <a:schemeClr val="bg1"/>
                </a:solidFill>
              </a:rPr>
              <a:t>ジョブス</a:t>
            </a:r>
          </a:p>
          <a:p>
            <a:pPr marL="0" indent="0">
              <a:buNone/>
            </a:pPr>
            <a:r>
              <a:rPr lang="ja-JP" altLang="en-US" sz="1050" dirty="0">
                <a:solidFill>
                  <a:schemeClr val="bg1"/>
                </a:solidFill>
              </a:rPr>
              <a:t>アラン・ケイ</a:t>
            </a:r>
          </a:p>
          <a:p>
            <a:pPr marL="0" indent="0">
              <a:buNone/>
            </a:pPr>
            <a:r>
              <a:rPr lang="ja-JP" altLang="en-US" sz="1050" dirty="0">
                <a:solidFill>
                  <a:schemeClr val="bg1"/>
                </a:solidFill>
              </a:rPr>
              <a:t>村井 純</a:t>
            </a:r>
          </a:p>
          <a:p>
            <a:pPr marL="0" indent="0">
              <a:buNone/>
            </a:pPr>
            <a:r>
              <a:rPr lang="ja-JP" altLang="en-US" sz="1050" dirty="0">
                <a:solidFill>
                  <a:schemeClr val="bg1"/>
                </a:solidFill>
              </a:rPr>
              <a:t>ティム</a:t>
            </a:r>
          </a:p>
          <a:p>
            <a:pPr marL="0" indent="0">
              <a:buNone/>
            </a:pPr>
            <a:r>
              <a:rPr lang="ja-JP" altLang="en-US" sz="1050" dirty="0">
                <a:solidFill>
                  <a:schemeClr val="bg1"/>
                </a:solidFill>
              </a:rPr>
              <a:t>リヌース</a:t>
            </a:r>
          </a:p>
          <a:p>
            <a:pPr marL="0" indent="0">
              <a:buNone/>
            </a:pPr>
            <a:r>
              <a:rPr lang="ja-JP" altLang="en-US" sz="1050" dirty="0">
                <a:solidFill>
                  <a:schemeClr val="bg1"/>
                </a:solidFill>
              </a:rPr>
              <a:t>ストールマン</a:t>
            </a:r>
          </a:p>
          <a:p>
            <a:pPr marL="0" indent="0">
              <a:buNone/>
            </a:pPr>
            <a:r>
              <a:rPr lang="ja-JP" altLang="en-US" sz="1050" dirty="0">
                <a:solidFill>
                  <a:schemeClr val="bg1"/>
                </a:solidFill>
              </a:rPr>
              <a:t>ペイジ</a:t>
            </a:r>
          </a:p>
          <a:p>
            <a:pPr marL="0" indent="0">
              <a:buNone/>
            </a:pPr>
            <a:r>
              <a:rPr lang="ja-JP" altLang="en-US" sz="1050" dirty="0">
                <a:solidFill>
                  <a:schemeClr val="bg1"/>
                </a:solidFill>
              </a:rPr>
              <a:t>ブリン</a:t>
            </a:r>
          </a:p>
          <a:p>
            <a:pPr marL="0" indent="0">
              <a:buNone/>
            </a:pPr>
            <a:r>
              <a:rPr lang="ja-JP" altLang="en-US" sz="1050" dirty="0">
                <a:solidFill>
                  <a:schemeClr val="bg1"/>
                </a:solidFill>
              </a:rPr>
              <a:t>ザッカーバーグ</a:t>
            </a:r>
            <a:endParaRPr kumimoji="1" lang="ja-JP" altLang="en-US" sz="1050" dirty="0">
              <a:solidFill>
                <a:schemeClr val="bg1"/>
              </a:solidFill>
            </a:endParaRPr>
          </a:p>
        </p:txBody>
      </p:sp>
      <p:pic>
        <p:nvPicPr>
          <p:cNvPr id="5" name="Picture 2" descr="https://andai.co.jp/wp-content/uploads/2016/07/alan-turing-2-991x557.jpg">
            <a:extLst>
              <a:ext uri="{FF2B5EF4-FFF2-40B4-BE49-F238E27FC236}">
                <a16:creationId xmlns:a16="http://schemas.microsoft.com/office/drawing/2014/main" id="{988AD546-2E15-91FA-C275-B40FACCB42D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63107" y="1258040"/>
            <a:ext cx="2689198" cy="1511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02_0002">
            <a:extLst>
              <a:ext uri="{FF2B5EF4-FFF2-40B4-BE49-F238E27FC236}">
                <a16:creationId xmlns:a16="http://schemas.microsoft.com/office/drawing/2014/main" id="{FBC6C815-28D4-774B-F641-D019D98B84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3300" y="3140075"/>
            <a:ext cx="1064224" cy="1484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Rectangle 10">
            <a:extLst>
              <a:ext uri="{FF2B5EF4-FFF2-40B4-BE49-F238E27FC236}">
                <a16:creationId xmlns:a16="http://schemas.microsoft.com/office/drawing/2014/main" id="{B5BE378F-CC0F-6A65-0D20-14DA48B2B7FB}"/>
              </a:ext>
            </a:extLst>
          </p:cNvPr>
          <p:cNvSpPr>
            <a:spLocks noChangeArrowheads="1"/>
          </p:cNvSpPr>
          <p:nvPr/>
        </p:nvSpPr>
        <p:spPr bwMode="auto">
          <a:xfrm>
            <a:off x="7293566" y="4627487"/>
            <a:ext cx="1127294"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lnSpc>
                <a:spcPct val="90000"/>
              </a:lnSpc>
              <a:buClr>
                <a:schemeClr val="accent2"/>
              </a:buClr>
              <a:buSzPct val="80000"/>
              <a:buFont typeface="Wingdings" pitchFamily="2" charset="2"/>
              <a:buNone/>
            </a:pPr>
            <a:r>
              <a:rPr lang="ja-JP" altLang="en-US" sz="1600" dirty="0">
                <a:latin typeface="Times" pitchFamily="18" charset="0"/>
              </a:rPr>
              <a:t>村井 純</a:t>
            </a:r>
          </a:p>
        </p:txBody>
      </p:sp>
      <p:pic>
        <p:nvPicPr>
          <p:cNvPr id="8" name="Picture 3" descr="D:\Lectures\コンピュータ概論\資料\バベッジ.jpg">
            <a:extLst>
              <a:ext uri="{FF2B5EF4-FFF2-40B4-BE49-F238E27FC236}">
                <a16:creationId xmlns:a16="http://schemas.microsoft.com/office/drawing/2014/main" id="{2CBB4F1A-D826-AA77-C9D2-552BB605C4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416" y="1253966"/>
            <a:ext cx="1398610" cy="149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テキスト ボックス 8">
            <a:extLst>
              <a:ext uri="{FF2B5EF4-FFF2-40B4-BE49-F238E27FC236}">
                <a16:creationId xmlns:a16="http://schemas.microsoft.com/office/drawing/2014/main" id="{18A0D799-71EF-923D-BA95-30B8F1ECBA16}"/>
              </a:ext>
            </a:extLst>
          </p:cNvPr>
          <p:cNvSpPr txBox="1">
            <a:spLocks noChangeArrowheads="1"/>
          </p:cNvSpPr>
          <p:nvPr/>
        </p:nvSpPr>
        <p:spPr bwMode="auto">
          <a:xfrm>
            <a:off x="619689" y="2740441"/>
            <a:ext cx="117330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600" dirty="0"/>
              <a:t>バベッジ</a:t>
            </a:r>
          </a:p>
        </p:txBody>
      </p:sp>
      <p:sp>
        <p:nvSpPr>
          <p:cNvPr id="10" name="テキスト ボックス 9">
            <a:extLst>
              <a:ext uri="{FF2B5EF4-FFF2-40B4-BE49-F238E27FC236}">
                <a16:creationId xmlns:a16="http://schemas.microsoft.com/office/drawing/2014/main" id="{B38C825D-CFFE-C683-2C69-7515E75FAFE6}"/>
              </a:ext>
            </a:extLst>
          </p:cNvPr>
          <p:cNvSpPr txBox="1">
            <a:spLocks noChangeArrowheads="1"/>
          </p:cNvSpPr>
          <p:nvPr/>
        </p:nvSpPr>
        <p:spPr bwMode="auto">
          <a:xfrm>
            <a:off x="3956655" y="2716015"/>
            <a:ext cx="14765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600" dirty="0"/>
              <a:t>チューリング</a:t>
            </a:r>
          </a:p>
        </p:txBody>
      </p:sp>
      <p:pic>
        <p:nvPicPr>
          <p:cNvPr id="11" name="Picture 2" descr="画像検索結果">
            <a:extLst>
              <a:ext uri="{FF2B5EF4-FFF2-40B4-BE49-F238E27FC236}">
                <a16:creationId xmlns:a16="http://schemas.microsoft.com/office/drawing/2014/main" id="{5015DF2B-BCA5-9BC5-0327-0466C7D47A0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49309" y="1285758"/>
            <a:ext cx="1134169" cy="1511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画像検索結果">
            <a:extLst>
              <a:ext uri="{FF2B5EF4-FFF2-40B4-BE49-F238E27FC236}">
                <a16:creationId xmlns:a16="http://schemas.microsoft.com/office/drawing/2014/main" id="{689006F4-914A-6614-7C96-F8190E3F4E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61842" y="1258040"/>
            <a:ext cx="1073060" cy="1553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テキスト ボックス 17">
            <a:extLst>
              <a:ext uri="{FF2B5EF4-FFF2-40B4-BE49-F238E27FC236}">
                <a16:creationId xmlns:a16="http://schemas.microsoft.com/office/drawing/2014/main" id="{A40DADD7-F4B6-1FC8-62E6-3D7C1725EC5D}"/>
              </a:ext>
            </a:extLst>
          </p:cNvPr>
          <p:cNvSpPr txBox="1">
            <a:spLocks noChangeArrowheads="1"/>
          </p:cNvSpPr>
          <p:nvPr/>
        </p:nvSpPr>
        <p:spPr bwMode="auto">
          <a:xfrm>
            <a:off x="5767012" y="2740441"/>
            <a:ext cx="10198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600" dirty="0"/>
              <a:t>トンプソン</a:t>
            </a:r>
          </a:p>
        </p:txBody>
      </p:sp>
      <p:sp>
        <p:nvSpPr>
          <p:cNvPr id="23" name="テキスト ボックス 18">
            <a:extLst>
              <a:ext uri="{FF2B5EF4-FFF2-40B4-BE49-F238E27FC236}">
                <a16:creationId xmlns:a16="http://schemas.microsoft.com/office/drawing/2014/main" id="{2C773B38-A272-074C-A813-571018E84072}"/>
              </a:ext>
            </a:extLst>
          </p:cNvPr>
          <p:cNvSpPr txBox="1">
            <a:spLocks noChangeArrowheads="1"/>
          </p:cNvSpPr>
          <p:nvPr/>
        </p:nvSpPr>
        <p:spPr bwMode="auto">
          <a:xfrm>
            <a:off x="7260945" y="2768934"/>
            <a:ext cx="8739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600" dirty="0"/>
              <a:t>リッチー</a:t>
            </a:r>
          </a:p>
        </p:txBody>
      </p:sp>
      <p:pic>
        <p:nvPicPr>
          <p:cNvPr id="24" name="Picture 2" descr="嶋正利さん">
            <a:extLst>
              <a:ext uri="{FF2B5EF4-FFF2-40B4-BE49-F238E27FC236}">
                <a16:creationId xmlns:a16="http://schemas.microsoft.com/office/drawing/2014/main" id="{0AE84178-7B7B-3628-CAE9-8C680E061FB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0871" y="3103646"/>
            <a:ext cx="2098362" cy="1528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正方形/長方形 24">
            <a:extLst>
              <a:ext uri="{FF2B5EF4-FFF2-40B4-BE49-F238E27FC236}">
                <a16:creationId xmlns:a16="http://schemas.microsoft.com/office/drawing/2014/main" id="{99AE4A7B-A0EE-DBDB-1B1B-A537D6D6F8D3}"/>
              </a:ext>
            </a:extLst>
          </p:cNvPr>
          <p:cNvSpPr/>
          <p:nvPr/>
        </p:nvSpPr>
        <p:spPr>
          <a:xfrm>
            <a:off x="858075" y="4611736"/>
            <a:ext cx="862737" cy="338554"/>
          </a:xfrm>
          <a:prstGeom prst="rect">
            <a:avLst/>
          </a:prstGeom>
        </p:spPr>
        <p:txBody>
          <a:bodyPr wrap="none">
            <a:spAutoFit/>
          </a:bodyPr>
          <a:lstStyle/>
          <a:p>
            <a:pPr marL="0" lvl="1">
              <a:defRPr/>
            </a:pPr>
            <a:r>
              <a:rPr lang="ja-JP" altLang="en-US" sz="1600" dirty="0">
                <a:effectLst>
                  <a:outerShdw blurRad="38100" dist="38100" dir="2700000" algn="tl">
                    <a:srgbClr val="C0C0C0"/>
                  </a:outerShdw>
                </a:effectLst>
                <a:latin typeface="ＭＳ Ｐゴシック" pitchFamily="50" charset="-128"/>
              </a:rPr>
              <a:t>嶋 </a:t>
            </a:r>
            <a:r>
              <a:rPr lang="ja-JP" altLang="en-US" sz="1600" dirty="0">
                <a:latin typeface="ＭＳ Ｐゴシック" pitchFamily="50" charset="-128"/>
              </a:rPr>
              <a:t>正利</a:t>
            </a:r>
            <a:endParaRPr lang="en-US" altLang="ja-JP" sz="1600" dirty="0">
              <a:latin typeface="ＭＳ Ｐゴシック" pitchFamily="50" charset="-128"/>
            </a:endParaRPr>
          </a:p>
        </p:txBody>
      </p:sp>
      <p:pic>
        <p:nvPicPr>
          <p:cNvPr id="26" name="Picture 2" descr="「ビルゲイツ 創業」の画像検索結果">
            <a:extLst>
              <a:ext uri="{FF2B5EF4-FFF2-40B4-BE49-F238E27FC236}">
                <a16:creationId xmlns:a16="http://schemas.microsoft.com/office/drawing/2014/main" id="{C31A5CD4-C246-06E9-21F5-F8C9B87723F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26969" y="3112251"/>
            <a:ext cx="1069641" cy="1511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テキスト ボックス 26">
            <a:extLst>
              <a:ext uri="{FF2B5EF4-FFF2-40B4-BE49-F238E27FC236}">
                <a16:creationId xmlns:a16="http://schemas.microsoft.com/office/drawing/2014/main" id="{6F7DB84D-3504-B5A8-B50B-9CD6E9A809E8}"/>
              </a:ext>
            </a:extLst>
          </p:cNvPr>
          <p:cNvSpPr txBox="1"/>
          <p:nvPr/>
        </p:nvSpPr>
        <p:spPr>
          <a:xfrm>
            <a:off x="2767490" y="4611736"/>
            <a:ext cx="729687" cy="338554"/>
          </a:xfrm>
          <a:prstGeom prst="rect">
            <a:avLst/>
          </a:prstGeom>
          <a:noFill/>
        </p:spPr>
        <p:txBody>
          <a:bodyPr wrap="none">
            <a:spAutoFit/>
          </a:bodyPr>
          <a:lstStyle/>
          <a:p>
            <a:pPr marL="0" lvl="1">
              <a:defRPr/>
            </a:pPr>
            <a:r>
              <a:rPr lang="ja-JP" altLang="en-US" sz="1600" dirty="0">
                <a:latin typeface="ＭＳ Ｐゴシック" pitchFamily="50" charset="-128"/>
              </a:rPr>
              <a:t>ゲイツ</a:t>
            </a:r>
            <a:endParaRPr lang="en-US" altLang="ja-JP" sz="1600" dirty="0">
              <a:latin typeface="ＭＳ Ｐゴシック" pitchFamily="50" charset="-128"/>
            </a:endParaRPr>
          </a:p>
        </p:txBody>
      </p:sp>
      <p:pic>
        <p:nvPicPr>
          <p:cNvPr id="28" name="Picture 2" descr="「スティーブ・ジョブス」の画像検索結果">
            <a:extLst>
              <a:ext uri="{FF2B5EF4-FFF2-40B4-BE49-F238E27FC236}">
                <a16:creationId xmlns:a16="http://schemas.microsoft.com/office/drawing/2014/main" id="{0BAB7A7B-2AF3-6A88-D8AF-E00D27851B9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41265" y="3112251"/>
            <a:ext cx="1529665" cy="149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テキスト ボックス 28">
            <a:extLst>
              <a:ext uri="{FF2B5EF4-FFF2-40B4-BE49-F238E27FC236}">
                <a16:creationId xmlns:a16="http://schemas.microsoft.com/office/drawing/2014/main" id="{7F302D06-C182-30A9-79DE-73BC6ED75C91}"/>
              </a:ext>
            </a:extLst>
          </p:cNvPr>
          <p:cNvSpPr txBox="1"/>
          <p:nvPr/>
        </p:nvSpPr>
        <p:spPr>
          <a:xfrm>
            <a:off x="4276220" y="4582987"/>
            <a:ext cx="981446" cy="338554"/>
          </a:xfrm>
          <a:prstGeom prst="rect">
            <a:avLst/>
          </a:prstGeom>
          <a:noFill/>
        </p:spPr>
        <p:txBody>
          <a:bodyPr wrap="square">
            <a:spAutoFit/>
          </a:bodyPr>
          <a:lstStyle/>
          <a:p>
            <a:pPr marL="0" lvl="1">
              <a:defRPr/>
            </a:pPr>
            <a:r>
              <a:rPr lang="ja-JP" altLang="en-US" sz="1600" dirty="0">
                <a:latin typeface="ＭＳ Ｐゴシック" pitchFamily="50" charset="-128"/>
              </a:rPr>
              <a:t>ジョブス</a:t>
            </a:r>
            <a:endParaRPr lang="en-US" altLang="ja-JP" sz="1600" dirty="0">
              <a:latin typeface="ＭＳ Ｐゴシック" pitchFamily="50" charset="-128"/>
            </a:endParaRPr>
          </a:p>
        </p:txBody>
      </p:sp>
      <p:pic>
        <p:nvPicPr>
          <p:cNvPr id="30" name="Picture 4" descr="「アランケイ」の画像検索結果">
            <a:extLst>
              <a:ext uri="{FF2B5EF4-FFF2-40B4-BE49-F238E27FC236}">
                <a16:creationId xmlns:a16="http://schemas.microsoft.com/office/drawing/2014/main" id="{67B13ABD-B611-1621-294B-F66C541CC92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02205" y="3112251"/>
            <a:ext cx="1180490" cy="1511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テキスト ボックス 30">
            <a:extLst>
              <a:ext uri="{FF2B5EF4-FFF2-40B4-BE49-F238E27FC236}">
                <a16:creationId xmlns:a16="http://schemas.microsoft.com/office/drawing/2014/main" id="{AE3843A3-E0E1-6106-DD87-1F20027A9974}"/>
              </a:ext>
            </a:extLst>
          </p:cNvPr>
          <p:cNvSpPr txBox="1"/>
          <p:nvPr/>
        </p:nvSpPr>
        <p:spPr>
          <a:xfrm>
            <a:off x="5673712" y="4557522"/>
            <a:ext cx="1176925" cy="338554"/>
          </a:xfrm>
          <a:prstGeom prst="rect">
            <a:avLst/>
          </a:prstGeom>
          <a:noFill/>
        </p:spPr>
        <p:txBody>
          <a:bodyPr wrap="none">
            <a:spAutoFit/>
          </a:bodyPr>
          <a:lstStyle/>
          <a:p>
            <a:pPr marL="0" lvl="1">
              <a:defRPr/>
            </a:pPr>
            <a:r>
              <a:rPr lang="ja-JP" altLang="en-US" sz="1600" dirty="0">
                <a:effectLst>
                  <a:outerShdw blurRad="38100" dist="38100" dir="2700000" algn="tl">
                    <a:srgbClr val="C0C0C0"/>
                  </a:outerShdw>
                </a:effectLst>
                <a:latin typeface="ＭＳ Ｐゴシック" pitchFamily="50" charset="-128"/>
              </a:rPr>
              <a:t>アラン・ケイ</a:t>
            </a:r>
            <a:endParaRPr lang="en-US" altLang="ja-JP" sz="1600" dirty="0">
              <a:effectLst>
                <a:outerShdw blurRad="38100" dist="38100" dir="2700000" algn="tl">
                  <a:srgbClr val="C0C0C0"/>
                </a:outerShdw>
              </a:effectLst>
              <a:latin typeface="ＭＳ Ｐゴシック" pitchFamily="50" charset="-128"/>
            </a:endParaRPr>
          </a:p>
        </p:txBody>
      </p:sp>
      <p:pic>
        <p:nvPicPr>
          <p:cNvPr id="32" name="Picture 2" descr="tim">
            <a:extLst>
              <a:ext uri="{FF2B5EF4-FFF2-40B4-BE49-F238E27FC236}">
                <a16:creationId xmlns:a16="http://schemas.microsoft.com/office/drawing/2014/main" id="{E5DDACCC-4416-80A6-462E-F453244F8FB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561946" y="3150611"/>
            <a:ext cx="1045739" cy="1473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4">
            <a:extLst>
              <a:ext uri="{FF2B5EF4-FFF2-40B4-BE49-F238E27FC236}">
                <a16:creationId xmlns:a16="http://schemas.microsoft.com/office/drawing/2014/main" id="{1625B74A-E840-2B3A-9210-8FC5EB01A0F3}"/>
              </a:ext>
            </a:extLst>
          </p:cNvPr>
          <p:cNvSpPr>
            <a:spLocks noChangeArrowheads="1"/>
          </p:cNvSpPr>
          <p:nvPr/>
        </p:nvSpPr>
        <p:spPr bwMode="auto">
          <a:xfrm>
            <a:off x="8721162" y="4617281"/>
            <a:ext cx="993784"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fontAlgn="base">
              <a:spcBef>
                <a:spcPct val="0"/>
              </a:spcBef>
              <a:spcAft>
                <a:spcPct val="0"/>
              </a:spcAft>
              <a:defRPr kumimoji="1">
                <a:solidFill>
                  <a:schemeClr val="tx1"/>
                </a:solidFill>
                <a:latin typeface="Arial" charset="0"/>
                <a:ea typeface="ＭＳ Ｐゴシック" pitchFamily="50" charset="-128"/>
              </a:defRPr>
            </a:lvl6pPr>
            <a:lvl7pPr marL="2971800" indent="-228600" fontAlgn="base">
              <a:spcBef>
                <a:spcPct val="0"/>
              </a:spcBef>
              <a:spcAft>
                <a:spcPct val="0"/>
              </a:spcAft>
              <a:defRPr kumimoji="1">
                <a:solidFill>
                  <a:schemeClr val="tx1"/>
                </a:solidFill>
                <a:latin typeface="Arial" charset="0"/>
                <a:ea typeface="ＭＳ Ｐゴシック" pitchFamily="50" charset="-128"/>
              </a:defRPr>
            </a:lvl7pPr>
            <a:lvl8pPr marL="3429000" indent="-228600" fontAlgn="base">
              <a:spcBef>
                <a:spcPct val="0"/>
              </a:spcBef>
              <a:spcAft>
                <a:spcPct val="0"/>
              </a:spcAft>
              <a:defRPr kumimoji="1">
                <a:solidFill>
                  <a:schemeClr val="tx1"/>
                </a:solidFill>
                <a:latin typeface="Arial" charset="0"/>
                <a:ea typeface="ＭＳ Ｐゴシック" pitchFamily="50" charset="-128"/>
              </a:defRPr>
            </a:lvl8pPr>
            <a:lvl9pPr marL="3886200" indent="-228600" fontAlgn="base">
              <a:spcBef>
                <a:spcPct val="0"/>
              </a:spcBef>
              <a:spcAft>
                <a:spcPct val="0"/>
              </a:spcAft>
              <a:defRPr kumimoji="1">
                <a:solidFill>
                  <a:schemeClr val="tx1"/>
                </a:solidFill>
                <a:latin typeface="Arial" charset="0"/>
                <a:ea typeface="ＭＳ Ｐゴシック" pitchFamily="50" charset="-128"/>
              </a:defRPr>
            </a:lvl9pPr>
          </a:lstStyle>
          <a:p>
            <a:pPr>
              <a:lnSpc>
                <a:spcPct val="90000"/>
              </a:lnSpc>
              <a:spcBef>
                <a:spcPct val="20000"/>
              </a:spcBef>
              <a:buClr>
                <a:schemeClr val="accent2"/>
              </a:buClr>
              <a:buSzPct val="80000"/>
              <a:buFont typeface="Wingdings" pitchFamily="2" charset="2"/>
              <a:buNone/>
              <a:defRPr/>
            </a:pPr>
            <a:r>
              <a:rPr lang="ja-JP" altLang="en-US" sz="1600" dirty="0">
                <a:solidFill>
                  <a:srgbClr val="003300"/>
                </a:solidFill>
                <a:latin typeface="ＭＳ Ｐゴシック" pitchFamily="50" charset="-128"/>
              </a:rPr>
              <a:t>ティム</a:t>
            </a:r>
          </a:p>
        </p:txBody>
      </p:sp>
      <p:pic>
        <p:nvPicPr>
          <p:cNvPr id="34" name="Picture 8" descr="small-linus">
            <a:extLst>
              <a:ext uri="{FF2B5EF4-FFF2-40B4-BE49-F238E27FC236}">
                <a16:creationId xmlns:a16="http://schemas.microsoft.com/office/drawing/2014/main" id="{2F7F4FC1-9ABD-AF05-5E1B-A8989E82F76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5882" y="5034724"/>
            <a:ext cx="1084780" cy="1502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4" descr="Rms_crop">
            <a:extLst>
              <a:ext uri="{FF2B5EF4-FFF2-40B4-BE49-F238E27FC236}">
                <a16:creationId xmlns:a16="http://schemas.microsoft.com/office/drawing/2014/main" id="{811BE216-6707-6D47-3EE3-0D7BAE1AAD5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37643" y="5024450"/>
            <a:ext cx="1365113" cy="15024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6" name="Rectangle 6">
            <a:extLst>
              <a:ext uri="{FF2B5EF4-FFF2-40B4-BE49-F238E27FC236}">
                <a16:creationId xmlns:a16="http://schemas.microsoft.com/office/drawing/2014/main" id="{A4CF57A1-928E-7419-3107-22CA7CF0BFC7}"/>
              </a:ext>
            </a:extLst>
          </p:cNvPr>
          <p:cNvSpPr>
            <a:spLocks noChangeArrowheads="1"/>
          </p:cNvSpPr>
          <p:nvPr/>
        </p:nvSpPr>
        <p:spPr bwMode="auto">
          <a:xfrm>
            <a:off x="2400321" y="6501999"/>
            <a:ext cx="1279295" cy="304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lnSpc>
                <a:spcPct val="90000"/>
              </a:lnSpc>
              <a:buClr>
                <a:schemeClr val="accent2"/>
              </a:buClr>
              <a:buSzPct val="80000"/>
              <a:buFont typeface="Wingdings" pitchFamily="2" charset="2"/>
              <a:buNone/>
            </a:pPr>
            <a:r>
              <a:rPr lang="ja-JP" altLang="en-US" sz="1600" dirty="0">
                <a:latin typeface="Times" pitchFamily="18" charset="0"/>
              </a:rPr>
              <a:t>ストールマン</a:t>
            </a:r>
          </a:p>
        </p:txBody>
      </p:sp>
      <p:pic>
        <p:nvPicPr>
          <p:cNvPr id="37" name="Picture 6" descr="画像検索結果">
            <a:extLst>
              <a:ext uri="{FF2B5EF4-FFF2-40B4-BE49-F238E27FC236}">
                <a16:creationId xmlns:a16="http://schemas.microsoft.com/office/drawing/2014/main" id="{B432B56F-5ADA-FFDD-18B0-5B5CB8C1A80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75882" y="5051388"/>
            <a:ext cx="1539875" cy="1462882"/>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0" descr="関連画像">
            <a:extLst>
              <a:ext uri="{FF2B5EF4-FFF2-40B4-BE49-F238E27FC236}">
                <a16:creationId xmlns:a16="http://schemas.microsoft.com/office/drawing/2014/main" id="{ACEE170D-16C2-3B3E-EEB8-FD96DDB44F95}"/>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910891" y="5036604"/>
            <a:ext cx="2210373" cy="1490301"/>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9">
            <a:extLst>
              <a:ext uri="{FF2B5EF4-FFF2-40B4-BE49-F238E27FC236}">
                <a16:creationId xmlns:a16="http://schemas.microsoft.com/office/drawing/2014/main" id="{6036A01E-DFD2-B7FC-7C5B-B42CC3DE04CF}"/>
              </a:ext>
            </a:extLst>
          </p:cNvPr>
          <p:cNvSpPr>
            <a:spLocks noChangeArrowheads="1"/>
          </p:cNvSpPr>
          <p:nvPr/>
        </p:nvSpPr>
        <p:spPr bwMode="auto">
          <a:xfrm>
            <a:off x="4836501" y="6502723"/>
            <a:ext cx="86042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lnSpc>
                <a:spcPct val="90000"/>
              </a:lnSpc>
              <a:buClr>
                <a:schemeClr val="accent2"/>
              </a:buClr>
              <a:buSzPct val="80000"/>
              <a:buFont typeface="Wingdings" pitchFamily="2" charset="2"/>
              <a:buNone/>
            </a:pPr>
            <a:r>
              <a:rPr lang="ja-JP" altLang="en-US" sz="1600" dirty="0">
                <a:latin typeface="Times" pitchFamily="18" charset="0"/>
              </a:rPr>
              <a:t>ペイジ</a:t>
            </a:r>
          </a:p>
        </p:txBody>
      </p:sp>
      <p:sp>
        <p:nvSpPr>
          <p:cNvPr id="40" name="Rectangle 9">
            <a:extLst>
              <a:ext uri="{FF2B5EF4-FFF2-40B4-BE49-F238E27FC236}">
                <a16:creationId xmlns:a16="http://schemas.microsoft.com/office/drawing/2014/main" id="{22DEE2BA-5CAC-3E26-BECA-CAC3484527CA}"/>
              </a:ext>
            </a:extLst>
          </p:cNvPr>
          <p:cNvSpPr>
            <a:spLocks noChangeArrowheads="1"/>
          </p:cNvSpPr>
          <p:nvPr/>
        </p:nvSpPr>
        <p:spPr bwMode="auto">
          <a:xfrm>
            <a:off x="6710095" y="6473889"/>
            <a:ext cx="86042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lnSpc>
                <a:spcPct val="90000"/>
              </a:lnSpc>
              <a:buClr>
                <a:schemeClr val="accent2"/>
              </a:buClr>
              <a:buSzPct val="80000"/>
              <a:buFont typeface="Wingdings" pitchFamily="2" charset="2"/>
              <a:buNone/>
            </a:pPr>
            <a:r>
              <a:rPr lang="ja-JP" altLang="en-US" sz="1600" dirty="0">
                <a:latin typeface="Times" pitchFamily="18" charset="0"/>
              </a:rPr>
              <a:t>ブリン</a:t>
            </a:r>
          </a:p>
        </p:txBody>
      </p:sp>
      <p:pic>
        <p:nvPicPr>
          <p:cNvPr id="41" name="図 40">
            <a:extLst>
              <a:ext uri="{FF2B5EF4-FFF2-40B4-BE49-F238E27FC236}">
                <a16:creationId xmlns:a16="http://schemas.microsoft.com/office/drawing/2014/main" id="{74D47739-F0F5-7AB4-2B28-787C303CCCBA}"/>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970375" y="5041109"/>
            <a:ext cx="1053642" cy="1469135"/>
          </a:xfrm>
          <a:prstGeom prst="rect">
            <a:avLst/>
          </a:prstGeom>
        </p:spPr>
      </p:pic>
      <p:sp>
        <p:nvSpPr>
          <p:cNvPr id="42" name="Rectangle 9">
            <a:extLst>
              <a:ext uri="{FF2B5EF4-FFF2-40B4-BE49-F238E27FC236}">
                <a16:creationId xmlns:a16="http://schemas.microsoft.com/office/drawing/2014/main" id="{D5CFBC05-8DD8-5BED-2FED-411DD9318A9B}"/>
              </a:ext>
            </a:extLst>
          </p:cNvPr>
          <p:cNvSpPr>
            <a:spLocks noChangeArrowheads="1"/>
          </p:cNvSpPr>
          <p:nvPr/>
        </p:nvSpPr>
        <p:spPr bwMode="auto">
          <a:xfrm>
            <a:off x="7743380" y="6501999"/>
            <a:ext cx="1699778" cy="184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lnSpc>
                <a:spcPct val="90000"/>
              </a:lnSpc>
              <a:buClr>
                <a:schemeClr val="accent2"/>
              </a:buClr>
              <a:buSzPct val="80000"/>
              <a:buFont typeface="Wingdings" pitchFamily="2" charset="2"/>
              <a:buNone/>
            </a:pPr>
            <a:r>
              <a:rPr lang="ja-JP" altLang="en-US" sz="1600" dirty="0">
                <a:latin typeface="Times" pitchFamily="18" charset="0"/>
              </a:rPr>
              <a:t>ザッカーバーグ</a:t>
            </a:r>
          </a:p>
        </p:txBody>
      </p:sp>
      <p:pic>
        <p:nvPicPr>
          <p:cNvPr id="43" name="Picture 2" descr="「エイダ バベッジ」の画像検索結果">
            <a:extLst>
              <a:ext uri="{FF2B5EF4-FFF2-40B4-BE49-F238E27FC236}">
                <a16:creationId xmlns:a16="http://schemas.microsoft.com/office/drawing/2014/main" id="{53059C30-2659-1262-45D0-B76006B117AB}"/>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031379" y="1235813"/>
            <a:ext cx="1241108" cy="15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テキスト ボックス 11">
            <a:extLst>
              <a:ext uri="{FF2B5EF4-FFF2-40B4-BE49-F238E27FC236}">
                <a16:creationId xmlns:a16="http://schemas.microsoft.com/office/drawing/2014/main" id="{8C2239B2-660F-C719-4500-A57DC8251B35}"/>
              </a:ext>
            </a:extLst>
          </p:cNvPr>
          <p:cNvSpPr txBox="1">
            <a:spLocks noChangeArrowheads="1"/>
          </p:cNvSpPr>
          <p:nvPr/>
        </p:nvSpPr>
        <p:spPr bwMode="auto">
          <a:xfrm>
            <a:off x="2248439" y="2746996"/>
            <a:ext cx="72808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600" dirty="0"/>
              <a:t>エイダ</a:t>
            </a:r>
          </a:p>
        </p:txBody>
      </p:sp>
      <p:pic>
        <p:nvPicPr>
          <p:cNvPr id="45" name="Picture 7" descr="「BWカーニハン」の画像検索結果">
            <a:extLst>
              <a:ext uri="{FF2B5EF4-FFF2-40B4-BE49-F238E27FC236}">
                <a16:creationId xmlns:a16="http://schemas.microsoft.com/office/drawing/2014/main" id="{9F8F7161-D160-E2E9-6EC1-EB4C0E346C1E}"/>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271485" y="1220394"/>
            <a:ext cx="1246551" cy="157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テキスト ボックス 18">
            <a:extLst>
              <a:ext uri="{FF2B5EF4-FFF2-40B4-BE49-F238E27FC236}">
                <a16:creationId xmlns:a16="http://schemas.microsoft.com/office/drawing/2014/main" id="{2FF1A81A-9D85-16F3-8655-73EC050FB7ED}"/>
              </a:ext>
            </a:extLst>
          </p:cNvPr>
          <p:cNvSpPr txBox="1">
            <a:spLocks noChangeArrowheads="1"/>
          </p:cNvSpPr>
          <p:nvPr/>
        </p:nvSpPr>
        <p:spPr bwMode="auto">
          <a:xfrm>
            <a:off x="8420860" y="2740441"/>
            <a:ext cx="11224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600" dirty="0"/>
              <a:t>カーニハン</a:t>
            </a:r>
          </a:p>
        </p:txBody>
      </p:sp>
      <p:sp>
        <p:nvSpPr>
          <p:cNvPr id="47" name="Rectangle 9">
            <a:extLst>
              <a:ext uri="{FF2B5EF4-FFF2-40B4-BE49-F238E27FC236}">
                <a16:creationId xmlns:a16="http://schemas.microsoft.com/office/drawing/2014/main" id="{32C2C85F-8C65-5207-9169-B08FE1C017E4}"/>
              </a:ext>
            </a:extLst>
          </p:cNvPr>
          <p:cNvSpPr>
            <a:spLocks noChangeArrowheads="1"/>
          </p:cNvSpPr>
          <p:nvPr/>
        </p:nvSpPr>
        <p:spPr bwMode="auto">
          <a:xfrm>
            <a:off x="947766" y="6477000"/>
            <a:ext cx="105334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lnSpc>
                <a:spcPct val="90000"/>
              </a:lnSpc>
              <a:buClr>
                <a:schemeClr val="accent2"/>
              </a:buClr>
              <a:buSzPct val="80000"/>
              <a:buFont typeface="Wingdings" pitchFamily="2" charset="2"/>
              <a:buNone/>
            </a:pPr>
            <a:r>
              <a:rPr lang="ja-JP" altLang="en-US" sz="1600" dirty="0">
                <a:latin typeface="Times" pitchFamily="18" charset="0"/>
              </a:rPr>
              <a:t>リヌース</a:t>
            </a:r>
          </a:p>
        </p:txBody>
      </p:sp>
    </p:spTree>
    <p:extLst>
      <p:ext uri="{BB962C8B-B14F-4D97-AF65-F5344CB8AC3E}">
        <p14:creationId xmlns:p14="http://schemas.microsoft.com/office/powerpoint/2010/main" val="3343582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514350" y="0"/>
            <a:ext cx="8915400" cy="1143000"/>
          </a:xfrm>
        </p:spPr>
        <p:txBody>
          <a:bodyPr/>
          <a:lstStyle/>
          <a:p>
            <a:pPr eaLnBrk="1" hangingPunct="1">
              <a:defRPr/>
            </a:pPr>
            <a:r>
              <a:rPr lang="ja-JP" altLang="en-US" sz="4000" dirty="0">
                <a:solidFill>
                  <a:srgbClr val="002060"/>
                </a:solidFill>
                <a:effectLst>
                  <a:outerShdw blurRad="38100" dist="38100" dir="2700000" algn="tl">
                    <a:srgbClr val="000000">
                      <a:alpha val="43137"/>
                    </a:srgbClr>
                  </a:outerShdw>
                </a:effectLst>
              </a:rPr>
              <a:t>ハッカー</a:t>
            </a:r>
          </a:p>
        </p:txBody>
      </p:sp>
      <p:sp>
        <p:nvSpPr>
          <p:cNvPr id="188419" name="Rectangle 3"/>
          <p:cNvSpPr>
            <a:spLocks noGrp="1" noChangeArrowheads="1"/>
          </p:cNvSpPr>
          <p:nvPr>
            <p:ph type="body" idx="1"/>
          </p:nvPr>
        </p:nvSpPr>
        <p:spPr>
          <a:xfrm>
            <a:off x="779462" y="1314450"/>
            <a:ext cx="8863301" cy="3800475"/>
          </a:xfrm>
        </p:spPr>
        <p:txBody>
          <a:bodyPr/>
          <a:lstStyle/>
          <a:p>
            <a:pPr eaLnBrk="1" hangingPunct="1">
              <a:buClr>
                <a:srgbClr val="0033CC"/>
              </a:buClr>
              <a:buSzPct val="70000"/>
              <a:buFont typeface="Wingdings" panose="05000000000000000000" pitchFamily="2" charset="2"/>
              <a:buChar char="l"/>
              <a:defRPr/>
            </a:pPr>
            <a:r>
              <a:rPr lang="ja-JP" altLang="en-US" dirty="0">
                <a:solidFill>
                  <a:srgbClr val="0033CC"/>
                </a:solidFill>
                <a:effectLst>
                  <a:outerShdw blurRad="38100" dist="38100" dir="2700000" algn="tl">
                    <a:srgbClr val="000000">
                      <a:alpha val="43137"/>
                    </a:srgbClr>
                  </a:outerShdw>
                </a:effectLst>
                <a:latin typeface="+mn-ea"/>
              </a:rPr>
              <a:t>深い知識と高度な技術，高い倫理感</a:t>
            </a:r>
          </a:p>
          <a:p>
            <a:pPr lvl="1" eaLnBrk="1" hangingPunct="1">
              <a:defRPr/>
            </a:pPr>
            <a:r>
              <a:rPr lang="ja-JP" altLang="en-US" dirty="0">
                <a:solidFill>
                  <a:srgbClr val="006699"/>
                </a:solidFill>
              </a:rPr>
              <a:t>どのような難問も魔術師の如く解決</a:t>
            </a:r>
            <a:endParaRPr lang="en-US" altLang="ja-JP" dirty="0">
              <a:solidFill>
                <a:srgbClr val="006699"/>
              </a:solidFill>
            </a:endParaRPr>
          </a:p>
          <a:p>
            <a:pPr lvl="1" eaLnBrk="1" hangingPunct="1">
              <a:defRPr/>
            </a:pPr>
            <a:r>
              <a:rPr lang="ja-JP" altLang="en-US" dirty="0">
                <a:solidFill>
                  <a:srgbClr val="006699"/>
                </a:solidFill>
              </a:rPr>
              <a:t>秩序の守護神 </a:t>
            </a:r>
            <a:r>
              <a:rPr lang="ja-JP" altLang="en-US" sz="2400" dirty="0">
                <a:solidFill>
                  <a:srgbClr val="006699"/>
                </a:solidFill>
              </a:rPr>
              <a:t>（攻めるより，守るほうが遥かに難しい）</a:t>
            </a:r>
            <a:endParaRPr lang="en-US" altLang="ja-JP" sz="2400" dirty="0">
              <a:solidFill>
                <a:srgbClr val="006699"/>
              </a:solidFill>
            </a:endParaRPr>
          </a:p>
          <a:p>
            <a:pPr lvl="1" eaLnBrk="1" hangingPunct="1">
              <a:defRPr/>
            </a:pPr>
            <a:r>
              <a:rPr lang="ja-JP" altLang="en-US" dirty="0">
                <a:solidFill>
                  <a:srgbClr val="006699"/>
                </a:solidFill>
              </a:rPr>
              <a:t>コンピュータが対象とは限らない</a:t>
            </a:r>
            <a:endParaRPr lang="en-US" altLang="ja-JP" dirty="0">
              <a:solidFill>
                <a:srgbClr val="006699"/>
              </a:solidFill>
            </a:endParaRPr>
          </a:p>
          <a:p>
            <a:pPr lvl="2" eaLnBrk="1" hangingPunct="1">
              <a:defRPr/>
            </a:pPr>
            <a:r>
              <a:rPr lang="en-US" altLang="ja-JP" dirty="0">
                <a:solidFill>
                  <a:srgbClr val="006699"/>
                </a:solidFill>
              </a:rPr>
              <a:t>ex.) Life Hacker</a:t>
            </a:r>
          </a:p>
          <a:p>
            <a:pPr lvl="1" eaLnBrk="1" hangingPunct="1">
              <a:defRPr/>
            </a:pPr>
            <a:endParaRPr lang="ja-JP" altLang="en-US" dirty="0">
              <a:solidFill>
                <a:srgbClr val="006699"/>
              </a:solidFill>
            </a:endParaRPr>
          </a:p>
          <a:p>
            <a:pPr lvl="1" eaLnBrk="1" hangingPunct="1">
              <a:defRPr/>
            </a:pPr>
            <a:r>
              <a:rPr lang="ja-JP" altLang="en-US" dirty="0">
                <a:solidFill>
                  <a:srgbClr val="7030A0"/>
                </a:solidFill>
                <a:effectLst>
                  <a:outerShdw blurRad="38100" dist="38100" dir="2700000" algn="tl">
                    <a:srgbClr val="000000">
                      <a:alpha val="43137"/>
                    </a:srgbClr>
                  </a:outerShdw>
                </a:effectLst>
              </a:rPr>
              <a:t>ウィザード・ハッカー，　ホワイト（ハット）・ハッカー</a:t>
            </a:r>
          </a:p>
          <a:p>
            <a:pPr eaLnBrk="1" hangingPunct="1">
              <a:buFont typeface="Wingdings" pitchFamily="2" charset="2"/>
              <a:buNone/>
              <a:defRPr/>
            </a:pPr>
            <a:endParaRPr lang="ja-JP" altLang="en-US" dirty="0">
              <a:solidFill>
                <a:schemeClr val="tx2"/>
              </a:solidFill>
              <a:effectLst>
                <a:outerShdw blurRad="38100" dist="38100" dir="2700000" algn="tl">
                  <a:srgbClr val="000000"/>
                </a:outerShdw>
              </a:effectLst>
            </a:endParaRPr>
          </a:p>
        </p:txBody>
      </p:sp>
    </p:spTree>
    <p:extLst>
      <p:ext uri="{BB962C8B-B14F-4D97-AF65-F5344CB8AC3E}">
        <p14:creationId xmlns:p14="http://schemas.microsoft.com/office/powerpoint/2010/main" val="2760881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514350" y="0"/>
            <a:ext cx="8915400" cy="1143000"/>
          </a:xfrm>
        </p:spPr>
        <p:txBody>
          <a:bodyPr/>
          <a:lstStyle/>
          <a:p>
            <a:pPr eaLnBrk="1" hangingPunct="1">
              <a:defRPr/>
            </a:pPr>
            <a:r>
              <a:rPr lang="ja-JP" altLang="en-US" sz="4000" dirty="0">
                <a:solidFill>
                  <a:srgbClr val="002060"/>
                </a:solidFill>
                <a:effectLst>
                  <a:outerShdw blurRad="38100" dist="38100" dir="2700000" algn="tl">
                    <a:srgbClr val="000000">
                      <a:alpha val="43137"/>
                    </a:srgbClr>
                  </a:outerShdw>
                </a:effectLst>
              </a:rPr>
              <a:t>ハッカーの知識 </a:t>
            </a:r>
            <a:r>
              <a:rPr lang="ja-JP" altLang="en-US" sz="3200" dirty="0">
                <a:solidFill>
                  <a:srgbClr val="002060"/>
                </a:solidFill>
                <a:effectLst>
                  <a:outerShdw blurRad="38100" dist="38100" dir="2700000" algn="tl">
                    <a:srgbClr val="000000">
                      <a:alpha val="43137"/>
                    </a:srgbClr>
                  </a:outerShdw>
                </a:effectLst>
              </a:rPr>
              <a:t>（セキュリティ入門）</a:t>
            </a:r>
          </a:p>
        </p:txBody>
      </p:sp>
      <p:sp>
        <p:nvSpPr>
          <p:cNvPr id="188419" name="Rectangle 3"/>
          <p:cNvSpPr>
            <a:spLocks noGrp="1" noChangeArrowheads="1"/>
          </p:cNvSpPr>
          <p:nvPr>
            <p:ph type="body" idx="1"/>
          </p:nvPr>
        </p:nvSpPr>
        <p:spPr>
          <a:xfrm>
            <a:off x="779463" y="1314450"/>
            <a:ext cx="8507412" cy="4449041"/>
          </a:xfrm>
        </p:spPr>
        <p:txBody>
          <a:bodyPr/>
          <a:lstStyle/>
          <a:p>
            <a:pPr eaLnBrk="1" hangingPunct="1">
              <a:buClr>
                <a:srgbClr val="0033CC"/>
              </a:buClr>
              <a:buSzPct val="70000"/>
              <a:buFont typeface="Wingdings" panose="05000000000000000000" pitchFamily="2" charset="2"/>
              <a:buChar char="l"/>
              <a:defRPr/>
            </a:pPr>
            <a:r>
              <a:rPr lang="ja-JP" altLang="en-US" dirty="0">
                <a:solidFill>
                  <a:srgbClr val="0033CC"/>
                </a:solidFill>
                <a:effectLst>
                  <a:outerShdw blurRad="38100" dist="38100" dir="2700000" algn="tl">
                    <a:srgbClr val="000000">
                      <a:alpha val="43137"/>
                    </a:srgbClr>
                  </a:outerShdw>
                </a:effectLst>
                <a:latin typeface="+mn-ea"/>
              </a:rPr>
              <a:t>守るためには相手の攻撃手段を熟知する</a:t>
            </a:r>
          </a:p>
          <a:p>
            <a:pPr lvl="1" eaLnBrk="1" hangingPunct="1">
              <a:defRPr/>
            </a:pPr>
            <a:r>
              <a:rPr lang="ja-JP" altLang="en-US" dirty="0">
                <a:solidFill>
                  <a:srgbClr val="006699"/>
                </a:solidFill>
              </a:rPr>
              <a:t>パスワード クラックキング</a:t>
            </a:r>
            <a:endParaRPr lang="en-US" altLang="ja-JP" dirty="0">
              <a:solidFill>
                <a:srgbClr val="006699"/>
              </a:solidFill>
            </a:endParaRPr>
          </a:p>
          <a:p>
            <a:pPr lvl="1" eaLnBrk="1" hangingPunct="1">
              <a:defRPr/>
            </a:pPr>
            <a:r>
              <a:rPr lang="en-US" altLang="ja-JP" dirty="0">
                <a:solidFill>
                  <a:srgbClr val="006699"/>
                </a:solidFill>
              </a:rPr>
              <a:t>Wi-Fi </a:t>
            </a:r>
            <a:r>
              <a:rPr lang="ja-JP" altLang="en-US" dirty="0">
                <a:solidFill>
                  <a:srgbClr val="006699"/>
                </a:solidFill>
              </a:rPr>
              <a:t>クラッキング</a:t>
            </a:r>
            <a:endParaRPr lang="en-US" altLang="ja-JP" dirty="0">
              <a:solidFill>
                <a:srgbClr val="006699"/>
              </a:solidFill>
            </a:endParaRPr>
          </a:p>
          <a:p>
            <a:pPr lvl="1" eaLnBrk="1" hangingPunct="1">
              <a:defRPr/>
            </a:pPr>
            <a:r>
              <a:rPr lang="en-US" altLang="ja-JP" dirty="0">
                <a:solidFill>
                  <a:srgbClr val="006699"/>
                </a:solidFill>
              </a:rPr>
              <a:t>BOF </a:t>
            </a:r>
            <a:r>
              <a:rPr lang="ja-JP" altLang="en-US" dirty="0">
                <a:solidFill>
                  <a:srgbClr val="006699"/>
                </a:solidFill>
              </a:rPr>
              <a:t>アタック</a:t>
            </a:r>
            <a:br>
              <a:rPr lang="en-US" altLang="ja-JP" dirty="0">
                <a:solidFill>
                  <a:srgbClr val="006699"/>
                </a:solidFill>
              </a:rPr>
            </a:br>
            <a:endParaRPr lang="en-US" altLang="ja-JP" dirty="0">
              <a:solidFill>
                <a:srgbClr val="006699"/>
              </a:solidFill>
            </a:endParaRPr>
          </a:p>
          <a:p>
            <a:pPr lvl="1" eaLnBrk="1" hangingPunct="1">
              <a:defRPr/>
            </a:pPr>
            <a:r>
              <a:rPr lang="ja-JP" altLang="en-US" dirty="0">
                <a:solidFill>
                  <a:srgbClr val="FF0000"/>
                </a:solidFill>
              </a:rPr>
              <a:t>便利なものには必ずセキュリティリスクが存在する</a:t>
            </a:r>
            <a:endParaRPr lang="en-US" altLang="ja-JP" dirty="0">
              <a:solidFill>
                <a:srgbClr val="FF0000"/>
              </a:solidFill>
            </a:endParaRPr>
          </a:p>
          <a:p>
            <a:pPr lvl="2" eaLnBrk="1" hangingPunct="1">
              <a:defRPr/>
            </a:pPr>
            <a:r>
              <a:rPr lang="ja-JP" altLang="en-US" dirty="0">
                <a:solidFill>
                  <a:srgbClr val="7030A0"/>
                </a:solidFill>
              </a:rPr>
              <a:t>利便性と安全性はトレードオフの関係にある</a:t>
            </a:r>
            <a:endParaRPr lang="en-US" altLang="ja-JP" dirty="0">
              <a:solidFill>
                <a:srgbClr val="7030A0"/>
              </a:solidFill>
            </a:endParaRPr>
          </a:p>
          <a:p>
            <a:pPr eaLnBrk="1" hangingPunct="1">
              <a:buFont typeface="Wingdings" pitchFamily="2" charset="2"/>
              <a:buNone/>
              <a:defRPr/>
            </a:pPr>
            <a:r>
              <a:rPr lang="ja-JP" altLang="en-US" dirty="0">
                <a:solidFill>
                  <a:schemeClr val="tx2"/>
                </a:solidFill>
                <a:effectLst>
                  <a:outerShdw blurRad="38100" dist="38100" dir="2700000" algn="tl">
                    <a:srgbClr val="000000"/>
                  </a:outerShdw>
                </a:effectLst>
              </a:rPr>
              <a:t>　</a:t>
            </a:r>
          </a:p>
        </p:txBody>
      </p:sp>
      <p:grpSp>
        <p:nvGrpSpPr>
          <p:cNvPr id="4" name="Group 93"/>
          <p:cNvGrpSpPr>
            <a:grpSpLocks noChangeAspect="1"/>
          </p:cNvGrpSpPr>
          <p:nvPr/>
        </p:nvGrpSpPr>
        <p:grpSpPr bwMode="auto">
          <a:xfrm>
            <a:off x="2765387" y="5022452"/>
            <a:ext cx="4859491" cy="1482078"/>
            <a:chOff x="2355" y="4177"/>
            <a:chExt cx="5857" cy="1787"/>
          </a:xfrm>
        </p:grpSpPr>
        <p:sp>
          <p:nvSpPr>
            <p:cNvPr id="5" name="AutoShape 94"/>
            <p:cNvSpPr>
              <a:spLocks noChangeAspect="1" noChangeArrowheads="1"/>
            </p:cNvSpPr>
            <p:nvPr/>
          </p:nvSpPr>
          <p:spPr bwMode="auto">
            <a:xfrm>
              <a:off x="2355" y="4177"/>
              <a:ext cx="5279" cy="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6" name="AutoShape 95"/>
            <p:cNvSpPr>
              <a:spLocks noChangeArrowheads="1"/>
            </p:cNvSpPr>
            <p:nvPr/>
          </p:nvSpPr>
          <p:spPr bwMode="auto">
            <a:xfrm>
              <a:off x="4641" y="5532"/>
              <a:ext cx="445" cy="432"/>
            </a:xfrm>
            <a:prstGeom prst="triangle">
              <a:avLst>
                <a:gd name="adj" fmla="val 50000"/>
              </a:avLst>
            </a:prstGeom>
            <a:solidFill>
              <a:srgbClr val="00CC99"/>
            </a:solidFill>
            <a:ln w="9525">
              <a:solidFill>
                <a:srgbClr val="000000"/>
              </a:solidFill>
              <a:miter lim="800000"/>
              <a:headEnd/>
              <a:tailEn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7" name="Rectangle 96"/>
            <p:cNvSpPr>
              <a:spLocks noChangeArrowheads="1"/>
            </p:cNvSpPr>
            <p:nvPr/>
          </p:nvSpPr>
          <p:spPr bwMode="auto">
            <a:xfrm rot="814226">
              <a:off x="2355" y="5392"/>
              <a:ext cx="5004" cy="127"/>
            </a:xfrm>
            <a:prstGeom prst="rect">
              <a:avLst/>
            </a:prstGeom>
            <a:solidFill>
              <a:srgbClr val="800000"/>
            </a:solidFill>
            <a:ln w="9525">
              <a:solidFill>
                <a:srgbClr val="000000"/>
              </a:solidFill>
              <a:miter lim="800000"/>
              <a:headEnd/>
              <a:tailEn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8" name="Oval 97"/>
            <p:cNvSpPr>
              <a:spLocks noChangeArrowheads="1"/>
            </p:cNvSpPr>
            <p:nvPr/>
          </p:nvSpPr>
          <p:spPr bwMode="auto">
            <a:xfrm>
              <a:off x="2419" y="4198"/>
              <a:ext cx="673" cy="673"/>
            </a:xfrm>
            <a:prstGeom prst="ellipse">
              <a:avLst/>
            </a:prstGeom>
            <a:solidFill>
              <a:srgbClr val="CCCC00"/>
            </a:solidFill>
            <a:ln w="9525">
              <a:solidFill>
                <a:srgbClr val="000000"/>
              </a:solidFill>
              <a:round/>
              <a:headEnd/>
              <a:tailEn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 name="Oval 98"/>
            <p:cNvSpPr>
              <a:spLocks noChangeArrowheads="1"/>
            </p:cNvSpPr>
            <p:nvPr/>
          </p:nvSpPr>
          <p:spPr bwMode="auto">
            <a:xfrm>
              <a:off x="6720" y="5236"/>
              <a:ext cx="673" cy="673"/>
            </a:xfrm>
            <a:prstGeom prst="ellipse">
              <a:avLst/>
            </a:prstGeom>
            <a:solidFill>
              <a:srgbClr val="3399FF"/>
            </a:solidFill>
            <a:ln w="9525">
              <a:solidFill>
                <a:srgbClr val="000000"/>
              </a:solidFill>
              <a:round/>
              <a:headEnd/>
              <a:tailEn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0" name="Text Box 99"/>
            <p:cNvSpPr txBox="1">
              <a:spLocks noChangeArrowheads="1"/>
            </p:cNvSpPr>
            <p:nvPr/>
          </p:nvSpPr>
          <p:spPr bwMode="auto">
            <a:xfrm>
              <a:off x="2994" y="4177"/>
              <a:ext cx="1236" cy="326"/>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eaLnBrk="1" hangingPunct="1">
                <a:spcBef>
                  <a:spcPct val="0"/>
                </a:spcBef>
                <a:buFontTx/>
                <a:buNone/>
              </a:pPr>
              <a:r>
                <a:rPr lang="ja-JP" altLang="en-US" sz="1400">
                  <a:solidFill>
                    <a:srgbClr val="000000"/>
                  </a:solidFill>
                </a:rPr>
                <a:t>利便性</a:t>
              </a:r>
              <a:endParaRPr lang="ja-JP" altLang="en-US" sz="1400"/>
            </a:p>
          </p:txBody>
        </p:sp>
        <p:sp>
          <p:nvSpPr>
            <p:cNvPr id="11" name="Text Box 100"/>
            <p:cNvSpPr txBox="1">
              <a:spLocks noChangeArrowheads="1"/>
            </p:cNvSpPr>
            <p:nvPr/>
          </p:nvSpPr>
          <p:spPr bwMode="auto">
            <a:xfrm>
              <a:off x="6670" y="4932"/>
              <a:ext cx="1542" cy="624"/>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eaLnBrk="1" hangingPunct="1">
                <a:spcBef>
                  <a:spcPct val="0"/>
                </a:spcBef>
                <a:buFontTx/>
                <a:buNone/>
              </a:pPr>
              <a:r>
                <a:rPr lang="ja-JP" altLang="en-US" sz="1600" dirty="0">
                  <a:solidFill>
                    <a:srgbClr val="000000"/>
                  </a:solidFill>
                </a:rPr>
                <a:t>安全性</a:t>
              </a:r>
              <a:endParaRPr lang="ja-JP" altLang="en-US" sz="1600" dirty="0"/>
            </a:p>
          </p:txBody>
        </p:sp>
      </p:grpSp>
    </p:spTree>
    <p:extLst>
      <p:ext uri="{BB962C8B-B14F-4D97-AF65-F5344CB8AC3E}">
        <p14:creationId xmlns:p14="http://schemas.microsoft.com/office/powerpoint/2010/main" val="3796624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514350" y="0"/>
            <a:ext cx="8915400" cy="1143000"/>
          </a:xfrm>
        </p:spPr>
        <p:txBody>
          <a:bodyPr/>
          <a:lstStyle/>
          <a:p>
            <a:pPr eaLnBrk="1" hangingPunct="1">
              <a:defRPr/>
            </a:pPr>
            <a:r>
              <a:rPr lang="ja-JP" altLang="en-US" sz="4000" dirty="0">
                <a:solidFill>
                  <a:srgbClr val="002060"/>
                </a:solidFill>
                <a:effectLst>
                  <a:outerShdw blurRad="38100" dist="38100" dir="2700000" algn="tl">
                    <a:srgbClr val="000000">
                      <a:alpha val="43137"/>
                    </a:srgbClr>
                  </a:outerShdw>
                </a:effectLst>
              </a:rPr>
              <a:t>パスワード</a:t>
            </a:r>
            <a:endParaRPr lang="ja-JP" altLang="en-US" sz="3200" dirty="0">
              <a:solidFill>
                <a:srgbClr val="002060"/>
              </a:solidFill>
              <a:effectLst>
                <a:outerShdw blurRad="38100" dist="38100" dir="2700000" algn="tl">
                  <a:srgbClr val="000000">
                    <a:alpha val="43137"/>
                  </a:srgbClr>
                </a:outerShdw>
              </a:effectLst>
            </a:endParaRPr>
          </a:p>
        </p:txBody>
      </p:sp>
      <p:sp>
        <p:nvSpPr>
          <p:cNvPr id="188419" name="Rectangle 3"/>
          <p:cNvSpPr>
            <a:spLocks noGrp="1" noChangeArrowheads="1"/>
          </p:cNvSpPr>
          <p:nvPr>
            <p:ph type="body" idx="1"/>
          </p:nvPr>
        </p:nvSpPr>
        <p:spPr>
          <a:xfrm>
            <a:off x="779463" y="1314450"/>
            <a:ext cx="8225992" cy="2426277"/>
          </a:xfrm>
        </p:spPr>
        <p:txBody>
          <a:bodyPr/>
          <a:lstStyle/>
          <a:p>
            <a:pPr eaLnBrk="1" hangingPunct="1">
              <a:buClr>
                <a:srgbClr val="0033CC"/>
              </a:buClr>
              <a:buSzPct val="70000"/>
              <a:buFont typeface="Wingdings" panose="05000000000000000000" pitchFamily="2" charset="2"/>
              <a:buChar char="l"/>
              <a:defRPr/>
            </a:pPr>
            <a:r>
              <a:rPr lang="ja-JP" altLang="en-US" sz="2800" dirty="0">
                <a:solidFill>
                  <a:srgbClr val="0033CC"/>
                </a:solidFill>
                <a:effectLst>
                  <a:outerShdw blurRad="38100" dist="38100" dir="2700000" algn="tl">
                    <a:srgbClr val="000000">
                      <a:alpha val="43137"/>
                    </a:srgbClr>
                  </a:outerShdw>
                </a:effectLst>
                <a:latin typeface="+mn-ea"/>
              </a:rPr>
              <a:t>コンピュータ内ではパスワードは生のままではなく，ハッシュ値化されて保存される</a:t>
            </a:r>
            <a:endParaRPr lang="en-US" altLang="ja-JP" sz="2800" dirty="0">
              <a:solidFill>
                <a:srgbClr val="0033CC"/>
              </a:solidFill>
              <a:effectLst>
                <a:outerShdw blurRad="38100" dist="38100" dir="2700000" algn="tl">
                  <a:srgbClr val="000000">
                    <a:alpha val="43137"/>
                  </a:srgbClr>
                </a:outerShdw>
              </a:effectLst>
              <a:latin typeface="+mn-ea"/>
            </a:endParaRPr>
          </a:p>
          <a:p>
            <a:pPr eaLnBrk="1" hangingPunct="1">
              <a:buClr>
                <a:srgbClr val="0033CC"/>
              </a:buClr>
              <a:buSzPct val="70000"/>
              <a:buFont typeface="Wingdings" panose="05000000000000000000" pitchFamily="2" charset="2"/>
              <a:buChar char="l"/>
              <a:defRPr/>
            </a:pPr>
            <a:r>
              <a:rPr lang="ja-JP" altLang="en-US" sz="2800" dirty="0">
                <a:solidFill>
                  <a:srgbClr val="0033CC"/>
                </a:solidFill>
                <a:effectLst>
                  <a:outerShdw blurRad="38100" dist="38100" dir="2700000" algn="tl">
                    <a:srgbClr val="000000">
                      <a:alpha val="43137"/>
                    </a:srgbClr>
                  </a:outerShdw>
                </a:effectLst>
                <a:latin typeface="+mn-ea"/>
              </a:rPr>
              <a:t>ハッシュ値化は一方向ハッシュ関数によって計算される</a:t>
            </a:r>
            <a:endParaRPr lang="en-US" altLang="ja-JP" sz="2800" dirty="0">
              <a:solidFill>
                <a:srgbClr val="0033CC"/>
              </a:solidFill>
              <a:effectLst>
                <a:outerShdw blurRad="38100" dist="38100" dir="2700000" algn="tl">
                  <a:srgbClr val="000000">
                    <a:alpha val="43137"/>
                  </a:srgbClr>
                </a:outerShdw>
              </a:effectLst>
              <a:latin typeface="+mn-ea"/>
            </a:endParaRPr>
          </a:p>
          <a:p>
            <a:pPr eaLnBrk="1" hangingPunct="1">
              <a:buClr>
                <a:srgbClr val="0033CC"/>
              </a:buClr>
              <a:buSzPct val="70000"/>
              <a:buFont typeface="Wingdings" panose="05000000000000000000" pitchFamily="2" charset="2"/>
              <a:buChar char="l"/>
              <a:defRPr/>
            </a:pPr>
            <a:endParaRPr lang="en-US" altLang="ja-JP" dirty="0">
              <a:solidFill>
                <a:srgbClr val="0033CC"/>
              </a:solidFill>
              <a:effectLst>
                <a:outerShdw blurRad="38100" dist="38100" dir="2700000" algn="tl">
                  <a:srgbClr val="000000">
                    <a:alpha val="43137"/>
                  </a:srgbClr>
                </a:outerShdw>
              </a:effectLst>
              <a:latin typeface="+mn-ea"/>
            </a:endParaRPr>
          </a:p>
          <a:p>
            <a:pPr eaLnBrk="1" hangingPunct="1">
              <a:buFont typeface="Wingdings" pitchFamily="2" charset="2"/>
              <a:buNone/>
              <a:defRPr/>
            </a:pPr>
            <a:endParaRPr lang="ja-JP" altLang="en-US" dirty="0">
              <a:solidFill>
                <a:schemeClr val="tx2"/>
              </a:solidFill>
              <a:effectLst>
                <a:outerShdw blurRad="38100" dist="38100" dir="2700000" algn="tl">
                  <a:srgbClr val="000000"/>
                </a:outerShdw>
              </a:effectLst>
            </a:endParaRPr>
          </a:p>
        </p:txBody>
      </p:sp>
      <p:pic>
        <p:nvPicPr>
          <p:cNvPr id="99" name="Picture 34" descr="BS00094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60736" y="4323774"/>
            <a:ext cx="88106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6" descr="MCj0431641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4298" y="4293611"/>
            <a:ext cx="1119188"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Picture 4" descr="MCj0432599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3973" y="4553961"/>
            <a:ext cx="733425"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 name="テキスト ボックス 1"/>
          <p:cNvSpPr txBox="1">
            <a:spLocks noChangeArrowheads="1"/>
          </p:cNvSpPr>
          <p:nvPr/>
        </p:nvSpPr>
        <p:spPr bwMode="auto">
          <a:xfrm>
            <a:off x="2642354" y="4031674"/>
            <a:ext cx="11128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dirty="0"/>
              <a:t>パスワード</a:t>
            </a:r>
            <a:endParaRPr lang="en-US" altLang="ja-JP" sz="1600" dirty="0"/>
          </a:p>
          <a:p>
            <a:pPr algn="ctr" eaLnBrk="1" hangingPunct="1">
              <a:spcBef>
                <a:spcPct val="0"/>
              </a:spcBef>
              <a:buFontTx/>
              <a:buNone/>
            </a:pPr>
            <a:r>
              <a:rPr lang="ja-JP" altLang="en-US" sz="1600" dirty="0"/>
              <a:t>ファイル</a:t>
            </a:r>
          </a:p>
        </p:txBody>
      </p:sp>
      <p:sp>
        <p:nvSpPr>
          <p:cNvPr id="103" name="Line 19"/>
          <p:cNvSpPr>
            <a:spLocks noChangeShapeType="1"/>
          </p:cNvSpPr>
          <p:nvPr/>
        </p:nvSpPr>
        <p:spPr bwMode="auto">
          <a:xfrm flipV="1">
            <a:off x="4578311" y="4804786"/>
            <a:ext cx="2135187" cy="12700"/>
          </a:xfrm>
          <a:prstGeom prst="line">
            <a:avLst/>
          </a:prstGeom>
          <a:noFill/>
          <a:ln w="38100">
            <a:solidFill>
              <a:srgbClr val="CC33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4" name="Line 19"/>
          <p:cNvSpPr>
            <a:spLocks noChangeShapeType="1"/>
          </p:cNvSpPr>
          <p:nvPr/>
        </p:nvSpPr>
        <p:spPr bwMode="auto">
          <a:xfrm flipH="1" flipV="1">
            <a:off x="4617998" y="4969886"/>
            <a:ext cx="6350" cy="628650"/>
          </a:xfrm>
          <a:prstGeom prst="line">
            <a:avLst/>
          </a:prstGeom>
          <a:noFill/>
          <a:ln w="38100">
            <a:solidFill>
              <a:srgbClr val="CC33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5" name="テキスト ボックス 40"/>
          <p:cNvSpPr txBox="1">
            <a:spLocks noChangeArrowheads="1"/>
          </p:cNvSpPr>
          <p:nvPr/>
        </p:nvSpPr>
        <p:spPr bwMode="auto">
          <a:xfrm>
            <a:off x="4065548" y="5541386"/>
            <a:ext cx="1301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a:t>ハッシュ値化</a:t>
            </a:r>
          </a:p>
        </p:txBody>
      </p:sp>
      <p:sp>
        <p:nvSpPr>
          <p:cNvPr id="106" name="テキスト ボックス 41"/>
          <p:cNvSpPr txBox="1">
            <a:spLocks noChangeArrowheads="1"/>
          </p:cNvSpPr>
          <p:nvPr/>
        </p:nvSpPr>
        <p:spPr bwMode="auto">
          <a:xfrm>
            <a:off x="5132348" y="4436486"/>
            <a:ext cx="11128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a:t>パスワード</a:t>
            </a:r>
          </a:p>
        </p:txBody>
      </p:sp>
      <p:sp>
        <p:nvSpPr>
          <p:cNvPr id="107" name="Line 51"/>
          <p:cNvSpPr>
            <a:spLocks noChangeShapeType="1"/>
          </p:cNvSpPr>
          <p:nvPr/>
        </p:nvSpPr>
        <p:spPr bwMode="auto">
          <a:xfrm flipH="1" flipV="1">
            <a:off x="3303548" y="5255636"/>
            <a:ext cx="857250" cy="438150"/>
          </a:xfrm>
          <a:prstGeom prst="line">
            <a:avLst/>
          </a:prstGeom>
          <a:noFill/>
          <a:ln w="28575">
            <a:solidFill>
              <a:schemeClr val="tx1"/>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8" name="テキスト ボックス 43"/>
          <p:cNvSpPr txBox="1">
            <a:spLocks noChangeArrowheads="1"/>
          </p:cNvSpPr>
          <p:nvPr/>
        </p:nvSpPr>
        <p:spPr bwMode="auto">
          <a:xfrm>
            <a:off x="3198773" y="5436611"/>
            <a:ext cx="5953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a:t>比較</a:t>
            </a:r>
          </a:p>
        </p:txBody>
      </p:sp>
    </p:spTree>
    <p:extLst>
      <p:ext uri="{BB962C8B-B14F-4D97-AF65-F5344CB8AC3E}">
        <p14:creationId xmlns:p14="http://schemas.microsoft.com/office/powerpoint/2010/main" val="4091116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6A144-478C-0CA4-5DBA-AB488E25DE66}"/>
            </a:ext>
          </a:extLst>
        </p:cNvPr>
        <p:cNvGrpSpPr/>
        <p:nvPr/>
      </p:nvGrpSpPr>
      <p:grpSpPr>
        <a:xfrm>
          <a:off x="0" y="0"/>
          <a:ext cx="0" cy="0"/>
          <a:chOff x="0" y="0"/>
          <a:chExt cx="0" cy="0"/>
        </a:xfrm>
      </p:grpSpPr>
      <p:sp>
        <p:nvSpPr>
          <p:cNvPr id="188418" name="Rectangle 2">
            <a:extLst>
              <a:ext uri="{FF2B5EF4-FFF2-40B4-BE49-F238E27FC236}">
                <a16:creationId xmlns:a16="http://schemas.microsoft.com/office/drawing/2014/main" id="{9B85B335-8AE7-FC10-EF82-24D557C86A91}"/>
              </a:ext>
            </a:extLst>
          </p:cNvPr>
          <p:cNvSpPr>
            <a:spLocks noGrp="1" noChangeArrowheads="1"/>
          </p:cNvSpPr>
          <p:nvPr>
            <p:ph type="title"/>
          </p:nvPr>
        </p:nvSpPr>
        <p:spPr>
          <a:xfrm>
            <a:off x="514350" y="0"/>
            <a:ext cx="8915400" cy="1143000"/>
          </a:xfrm>
        </p:spPr>
        <p:txBody>
          <a:bodyPr/>
          <a:lstStyle/>
          <a:p>
            <a:pPr eaLnBrk="1" hangingPunct="1">
              <a:defRPr/>
            </a:pPr>
            <a:r>
              <a:rPr lang="ja-JP" altLang="en-US" sz="4000" dirty="0">
                <a:solidFill>
                  <a:schemeClr val="tx1"/>
                </a:solidFill>
                <a:effectLst>
                  <a:outerShdw blurRad="38100" dist="38100" dir="2700000" algn="tl">
                    <a:srgbClr val="C0C0C0"/>
                  </a:outerShdw>
                </a:effectLst>
                <a:latin typeface="ＭＳ Ｐゴシック" pitchFamily="50" charset="-128"/>
              </a:rPr>
              <a:t>一方向ハッシュ関数</a:t>
            </a:r>
            <a:endParaRPr lang="ja-JP" altLang="en-US" sz="4000" b="1" dirty="0">
              <a:solidFill>
                <a:schemeClr val="tx1"/>
              </a:solidFill>
              <a:effectLst>
                <a:outerShdw blurRad="38100" dist="38100" dir="2700000" algn="tl">
                  <a:srgbClr val="C0C0C0"/>
                </a:outerShdw>
              </a:effectLst>
              <a:latin typeface="ＭＳ Ｐゴシック" pitchFamily="50" charset="-128"/>
            </a:endParaRPr>
          </a:p>
        </p:txBody>
      </p:sp>
      <p:sp>
        <p:nvSpPr>
          <p:cNvPr id="188419" name="Rectangle 3">
            <a:extLst>
              <a:ext uri="{FF2B5EF4-FFF2-40B4-BE49-F238E27FC236}">
                <a16:creationId xmlns:a16="http://schemas.microsoft.com/office/drawing/2014/main" id="{E78C8CDB-5AD9-BD88-D7D1-6481EF6A83D6}"/>
              </a:ext>
            </a:extLst>
          </p:cNvPr>
          <p:cNvSpPr>
            <a:spLocks noGrp="1" noChangeArrowheads="1"/>
          </p:cNvSpPr>
          <p:nvPr>
            <p:ph type="body" idx="1"/>
          </p:nvPr>
        </p:nvSpPr>
        <p:spPr>
          <a:xfrm>
            <a:off x="604803" y="1119242"/>
            <a:ext cx="8225992" cy="2600004"/>
          </a:xfrm>
        </p:spPr>
        <p:txBody>
          <a:bodyPr/>
          <a:lstStyle/>
          <a:p>
            <a:pPr marL="361950" indent="-361950" eaLnBrk="1" hangingPunct="1">
              <a:buSzPct val="80000"/>
              <a:buFont typeface="Wingdings" pitchFamily="2" charset="2"/>
              <a:buChar char="l"/>
              <a:defRPr/>
            </a:pPr>
            <a:r>
              <a:rPr lang="ja-JP" altLang="en-US" sz="2800" dirty="0">
                <a:solidFill>
                  <a:srgbClr val="0033CC"/>
                </a:solidFill>
                <a:effectLst>
                  <a:outerShdw blurRad="38100" dist="38100" dir="2700000" algn="tl">
                    <a:srgbClr val="C0C0C0"/>
                  </a:outerShdw>
                </a:effectLst>
                <a:latin typeface="+mn-ea"/>
              </a:rPr>
              <a:t>一方向ハッシュ関数とは</a:t>
            </a:r>
            <a:endParaRPr lang="en-US" altLang="ja-JP" sz="2800" dirty="0">
              <a:solidFill>
                <a:srgbClr val="0033CC"/>
              </a:solidFill>
              <a:effectLst>
                <a:outerShdw blurRad="38100" dist="38100" dir="2700000" algn="tl">
                  <a:srgbClr val="C0C0C0"/>
                </a:outerShdw>
              </a:effectLst>
              <a:latin typeface="+mn-ea"/>
            </a:endParaRPr>
          </a:p>
          <a:p>
            <a:pPr marL="714375" lvl="1" indent="-257175" eaLnBrk="1" hangingPunct="1">
              <a:buSzPct val="80000"/>
              <a:buFont typeface="Wingdings" panose="05000000000000000000" pitchFamily="2" charset="2"/>
              <a:buChar char="ü"/>
              <a:defRPr/>
            </a:pPr>
            <a:r>
              <a:rPr lang="ja-JP" altLang="en-US" sz="2000" dirty="0">
                <a:solidFill>
                  <a:srgbClr val="002060"/>
                </a:solidFill>
                <a:effectLst>
                  <a:outerShdw blurRad="38100" dist="38100" dir="2700000" algn="tl">
                    <a:srgbClr val="C0C0C0"/>
                  </a:outerShdw>
                </a:effectLst>
                <a:latin typeface="ＭＳ Ｐ明朝" panose="02020600040205080304" pitchFamily="18" charset="-128"/>
                <a:ea typeface="ＭＳ Ｐ明朝" panose="02020600040205080304" pitchFamily="18" charset="-128"/>
              </a:rPr>
              <a:t>ハッシュ値（メッセージダイジェスト：</a:t>
            </a:r>
            <a:r>
              <a:rPr lang="en-US" altLang="ja-JP" sz="2000" dirty="0">
                <a:solidFill>
                  <a:srgbClr val="002060"/>
                </a:solidFill>
                <a:effectLst>
                  <a:outerShdw blurRad="38100" dist="38100" dir="2700000" algn="tl">
                    <a:srgbClr val="C0C0C0"/>
                  </a:outerShdw>
                </a:effectLst>
                <a:latin typeface="ＭＳ Ｐ明朝" panose="02020600040205080304" pitchFamily="18" charset="-128"/>
                <a:ea typeface="ＭＳ Ｐ明朝" panose="02020600040205080304" pitchFamily="18" charset="-128"/>
              </a:rPr>
              <a:t>MD</a:t>
            </a:r>
            <a:r>
              <a:rPr lang="ja-JP" altLang="en-US" sz="2000" dirty="0">
                <a:solidFill>
                  <a:srgbClr val="002060"/>
                </a:solidFill>
                <a:effectLst>
                  <a:outerShdw blurRad="38100" dist="38100" dir="2700000" algn="tl">
                    <a:srgbClr val="C0C0C0"/>
                  </a:outerShdw>
                </a:effectLst>
                <a:latin typeface="ＭＳ Ｐ明朝" panose="02020600040205080304" pitchFamily="18" charset="-128"/>
                <a:ea typeface="ＭＳ Ｐ明朝" panose="02020600040205080304" pitchFamily="18" charset="-128"/>
              </a:rPr>
              <a:t>）を計算する関数</a:t>
            </a:r>
            <a:endParaRPr lang="en-US" altLang="ja-JP" sz="2000" dirty="0">
              <a:solidFill>
                <a:srgbClr val="002060"/>
              </a:solidFill>
              <a:effectLst>
                <a:outerShdw blurRad="38100" dist="38100" dir="2700000" algn="tl">
                  <a:srgbClr val="C0C0C0"/>
                </a:outerShdw>
              </a:effectLst>
              <a:latin typeface="ＭＳ Ｐ明朝" panose="02020600040205080304" pitchFamily="18" charset="-128"/>
              <a:ea typeface="ＭＳ Ｐ明朝" panose="02020600040205080304" pitchFamily="18" charset="-128"/>
            </a:endParaRPr>
          </a:p>
          <a:p>
            <a:pPr marL="714375" lvl="1" indent="-257175" eaLnBrk="1" hangingPunct="1">
              <a:buSzPct val="80000"/>
              <a:buFont typeface="Wingdings" panose="05000000000000000000" pitchFamily="2" charset="2"/>
              <a:buChar char="ü"/>
              <a:defRPr/>
            </a:pPr>
            <a:r>
              <a:rPr lang="en-US" altLang="ja-JP" sz="2000" dirty="0">
                <a:solidFill>
                  <a:srgbClr val="002060"/>
                </a:solidFill>
                <a:effectLst>
                  <a:outerShdw blurRad="38100" dist="38100" dir="2700000" algn="tl">
                    <a:srgbClr val="C0C0C0"/>
                  </a:outerShdw>
                </a:effectLst>
                <a:latin typeface="ＭＳ Ｐ明朝" panose="02020600040205080304" pitchFamily="18" charset="-128"/>
                <a:ea typeface="ＭＳ Ｐ明朝" panose="02020600040205080304" pitchFamily="18" charset="-128"/>
              </a:rPr>
              <a:t>MD</a:t>
            </a:r>
            <a:r>
              <a:rPr lang="ja-JP" altLang="en-US" sz="2000" dirty="0">
                <a:solidFill>
                  <a:srgbClr val="002060"/>
                </a:solidFill>
                <a:effectLst>
                  <a:outerShdw blurRad="38100" dist="38100" dir="2700000" algn="tl">
                    <a:srgbClr val="C0C0C0"/>
                  </a:outerShdw>
                </a:effectLst>
                <a:latin typeface="ＭＳ Ｐ明朝" panose="02020600040205080304" pitchFamily="18" charset="-128"/>
                <a:ea typeface="ＭＳ Ｐ明朝" panose="02020600040205080304" pitchFamily="18" charset="-128"/>
              </a:rPr>
              <a:t>は元のデータの特徴を取り出したもの</a:t>
            </a:r>
            <a:endParaRPr lang="en-US" altLang="ja-JP" sz="2000" dirty="0">
              <a:solidFill>
                <a:srgbClr val="002060"/>
              </a:solidFill>
              <a:effectLst>
                <a:outerShdw blurRad="38100" dist="38100" dir="2700000" algn="tl">
                  <a:srgbClr val="C0C0C0"/>
                </a:outerShdw>
              </a:effectLst>
              <a:latin typeface="ＭＳ Ｐ明朝" panose="02020600040205080304" pitchFamily="18" charset="-128"/>
              <a:ea typeface="ＭＳ Ｐ明朝" panose="02020600040205080304" pitchFamily="18" charset="-128"/>
            </a:endParaRPr>
          </a:p>
          <a:p>
            <a:pPr marL="714375" lvl="1" indent="-257175" eaLnBrk="1" hangingPunct="1">
              <a:buSzPct val="80000"/>
              <a:buFont typeface="Wingdings" panose="05000000000000000000" pitchFamily="2" charset="2"/>
              <a:buChar char="ü"/>
              <a:defRPr/>
            </a:pPr>
            <a:r>
              <a:rPr lang="ja-JP" altLang="en-US" sz="2000" dirty="0">
                <a:solidFill>
                  <a:srgbClr val="002060"/>
                </a:solidFill>
                <a:effectLst>
                  <a:outerShdw blurRad="38100" dist="38100" dir="2700000" algn="tl">
                    <a:srgbClr val="C0C0C0"/>
                  </a:outerShdw>
                </a:effectLst>
                <a:latin typeface="ＭＳ Ｐ明朝" panose="02020600040205080304" pitchFamily="18" charset="-128"/>
                <a:ea typeface="ＭＳ Ｐ明朝" panose="02020600040205080304" pitchFamily="18" charset="-128"/>
              </a:rPr>
              <a:t>元のデータが１</a:t>
            </a:r>
            <a:r>
              <a:rPr lang="en-US" altLang="ja-JP" sz="2000" dirty="0">
                <a:solidFill>
                  <a:srgbClr val="002060"/>
                </a:solidFill>
                <a:effectLst>
                  <a:outerShdw blurRad="38100" dist="38100" dir="2700000" algn="tl">
                    <a:srgbClr val="C0C0C0"/>
                  </a:outerShdw>
                </a:effectLst>
                <a:latin typeface="ＭＳ Ｐ明朝" panose="02020600040205080304" pitchFamily="18" charset="-128"/>
                <a:ea typeface="ＭＳ Ｐ明朝" panose="02020600040205080304" pitchFamily="18" charset="-128"/>
              </a:rPr>
              <a:t>bit </a:t>
            </a:r>
            <a:r>
              <a:rPr lang="ja-JP" altLang="en-US" sz="2000" dirty="0">
                <a:solidFill>
                  <a:srgbClr val="002060"/>
                </a:solidFill>
                <a:effectLst>
                  <a:outerShdw blurRad="38100" dist="38100" dir="2700000" algn="tl">
                    <a:srgbClr val="C0C0C0"/>
                  </a:outerShdw>
                </a:effectLst>
                <a:latin typeface="ＭＳ Ｐ明朝" panose="02020600040205080304" pitchFamily="18" charset="-128"/>
                <a:ea typeface="ＭＳ Ｐ明朝" panose="02020600040205080304" pitchFamily="18" charset="-128"/>
              </a:rPr>
              <a:t>でも変化すると，</a:t>
            </a:r>
            <a:r>
              <a:rPr lang="en-US" altLang="ja-JP" sz="2000" dirty="0">
                <a:solidFill>
                  <a:srgbClr val="002060"/>
                </a:solidFill>
                <a:effectLst>
                  <a:outerShdw blurRad="38100" dist="38100" dir="2700000" algn="tl">
                    <a:srgbClr val="C0C0C0"/>
                  </a:outerShdw>
                </a:effectLst>
                <a:latin typeface="ＭＳ Ｐ明朝" panose="02020600040205080304" pitchFamily="18" charset="-128"/>
                <a:ea typeface="ＭＳ Ｐ明朝" panose="02020600040205080304" pitchFamily="18" charset="-128"/>
              </a:rPr>
              <a:t>MD</a:t>
            </a:r>
            <a:r>
              <a:rPr lang="ja-JP" altLang="en-US" sz="2000" dirty="0">
                <a:solidFill>
                  <a:srgbClr val="002060"/>
                </a:solidFill>
                <a:effectLst>
                  <a:outerShdw blurRad="38100" dist="38100" dir="2700000" algn="tl">
                    <a:srgbClr val="C0C0C0"/>
                  </a:outerShdw>
                </a:effectLst>
                <a:latin typeface="ＭＳ Ｐ明朝" panose="02020600040205080304" pitchFamily="18" charset="-128"/>
                <a:ea typeface="ＭＳ Ｐ明朝" panose="02020600040205080304" pitchFamily="18" charset="-128"/>
              </a:rPr>
              <a:t>は大きく変化する</a:t>
            </a:r>
            <a:endParaRPr lang="en-US" altLang="ja-JP" sz="2000" dirty="0">
              <a:solidFill>
                <a:srgbClr val="002060"/>
              </a:solidFill>
              <a:effectLst>
                <a:outerShdw blurRad="38100" dist="38100" dir="2700000" algn="tl">
                  <a:srgbClr val="C0C0C0"/>
                </a:outerShdw>
              </a:effectLst>
              <a:latin typeface="ＭＳ Ｐ明朝" panose="02020600040205080304" pitchFamily="18" charset="-128"/>
              <a:ea typeface="ＭＳ Ｐ明朝" panose="02020600040205080304" pitchFamily="18" charset="-128"/>
            </a:endParaRPr>
          </a:p>
          <a:p>
            <a:pPr marL="714375" lvl="1" indent="-257175" eaLnBrk="1" hangingPunct="1">
              <a:buSzPct val="80000"/>
              <a:buFont typeface="Wingdings" panose="05000000000000000000" pitchFamily="2" charset="2"/>
              <a:buChar char="ü"/>
              <a:defRPr/>
            </a:pPr>
            <a:r>
              <a:rPr lang="en-US" altLang="ja-JP" sz="2000" dirty="0">
                <a:solidFill>
                  <a:srgbClr val="002060"/>
                </a:solidFill>
                <a:effectLst>
                  <a:outerShdw blurRad="38100" dist="38100" dir="2700000" algn="tl">
                    <a:srgbClr val="C0C0C0"/>
                  </a:outerShdw>
                </a:effectLst>
                <a:latin typeface="ＭＳ Ｐ明朝" panose="02020600040205080304" pitchFamily="18" charset="-128"/>
                <a:ea typeface="ＭＳ Ｐ明朝" panose="02020600040205080304" pitchFamily="18" charset="-128"/>
              </a:rPr>
              <a:t>MD</a:t>
            </a:r>
            <a:r>
              <a:rPr lang="ja-JP" altLang="en-US" sz="2000" dirty="0">
                <a:solidFill>
                  <a:srgbClr val="002060"/>
                </a:solidFill>
                <a:effectLst>
                  <a:outerShdw blurRad="38100" dist="38100" dir="2700000" algn="tl">
                    <a:srgbClr val="C0C0C0"/>
                  </a:outerShdw>
                </a:effectLst>
                <a:latin typeface="ＭＳ Ｐ明朝" panose="02020600040205080304" pitchFamily="18" charset="-128"/>
                <a:ea typeface="ＭＳ Ｐ明朝" panose="02020600040205080304" pitchFamily="18" charset="-128"/>
              </a:rPr>
              <a:t>から元のデータを計算することは，非常に困難</a:t>
            </a:r>
            <a:endParaRPr lang="en-US" altLang="ja-JP" sz="2000" dirty="0">
              <a:solidFill>
                <a:srgbClr val="002060"/>
              </a:solidFill>
              <a:effectLst>
                <a:outerShdw blurRad="38100" dist="38100" dir="2700000" algn="tl">
                  <a:srgbClr val="C0C0C0"/>
                </a:outerShdw>
              </a:effectLst>
              <a:latin typeface="ＭＳ Ｐ明朝" panose="02020600040205080304" pitchFamily="18" charset="-128"/>
              <a:ea typeface="ＭＳ Ｐ明朝" panose="02020600040205080304" pitchFamily="18" charset="-128"/>
            </a:endParaRPr>
          </a:p>
          <a:p>
            <a:pPr marL="714375" lvl="1" indent="-257175" eaLnBrk="1" hangingPunct="1">
              <a:buSzPct val="80000"/>
              <a:buFont typeface="Wingdings" panose="05000000000000000000" pitchFamily="2" charset="2"/>
              <a:buChar char="ü"/>
              <a:defRPr/>
            </a:pPr>
            <a:r>
              <a:rPr lang="ja-JP" altLang="en-US" sz="2000" dirty="0">
                <a:solidFill>
                  <a:srgbClr val="002060"/>
                </a:solidFill>
                <a:effectLst>
                  <a:outerShdw blurRad="38100" dist="38100" dir="2700000" algn="tl">
                    <a:srgbClr val="C0C0C0"/>
                  </a:outerShdw>
                </a:effectLst>
                <a:latin typeface="ＭＳ Ｐ明朝" panose="02020600040205080304" pitchFamily="18" charset="-128"/>
                <a:ea typeface="ＭＳ Ｐ明朝" panose="02020600040205080304" pitchFamily="18" charset="-128"/>
              </a:rPr>
              <a:t> </a:t>
            </a:r>
            <a:r>
              <a:rPr lang="en-US" altLang="ja-JP" sz="2000" strike="dblStrike" dirty="0">
                <a:solidFill>
                  <a:srgbClr val="002060"/>
                </a:solidFill>
                <a:effectLst>
                  <a:outerShdw blurRad="38100" dist="38100" dir="2700000" algn="tl">
                    <a:srgbClr val="C0C0C0"/>
                  </a:outerShdw>
                </a:effectLst>
                <a:latin typeface="ＭＳ Ｐ明朝" panose="02020600040205080304" pitchFamily="18" charset="-128"/>
                <a:ea typeface="ＭＳ Ｐ明朝" panose="02020600040205080304" pitchFamily="18" charset="-128"/>
              </a:rPr>
              <a:t>MD5</a:t>
            </a:r>
            <a:r>
              <a:rPr lang="en-US" altLang="ja-JP" sz="2000" dirty="0">
                <a:solidFill>
                  <a:srgbClr val="002060"/>
                </a:solidFill>
                <a:effectLst>
                  <a:outerShdw blurRad="38100" dist="38100" dir="2700000" algn="tl">
                    <a:srgbClr val="C0C0C0"/>
                  </a:outerShdw>
                </a:effectLst>
                <a:latin typeface="ＭＳ Ｐ明朝" panose="02020600040205080304" pitchFamily="18" charset="-128"/>
                <a:ea typeface="ＭＳ Ｐ明朝" panose="02020600040205080304" pitchFamily="18" charset="-128"/>
              </a:rPr>
              <a:t>, </a:t>
            </a:r>
            <a:r>
              <a:rPr lang="en-US" altLang="ja-JP" sz="2000" strike="dblStrike" dirty="0">
                <a:solidFill>
                  <a:srgbClr val="002060"/>
                </a:solidFill>
                <a:effectLst>
                  <a:outerShdw blurRad="38100" dist="38100" dir="2700000" algn="tl">
                    <a:srgbClr val="C0C0C0"/>
                  </a:outerShdw>
                </a:effectLst>
                <a:latin typeface="ＭＳ Ｐ明朝" panose="02020600040205080304" pitchFamily="18" charset="-128"/>
                <a:ea typeface="ＭＳ Ｐ明朝" panose="02020600040205080304" pitchFamily="18" charset="-128"/>
              </a:rPr>
              <a:t>SHA1</a:t>
            </a:r>
            <a:r>
              <a:rPr lang="en-US" altLang="ja-JP" sz="2000" dirty="0">
                <a:solidFill>
                  <a:srgbClr val="002060"/>
                </a:solidFill>
                <a:effectLst>
                  <a:outerShdw blurRad="38100" dist="38100" dir="2700000" algn="tl">
                    <a:srgbClr val="C0C0C0"/>
                  </a:outerShdw>
                </a:effectLst>
                <a:latin typeface="ＭＳ Ｐ明朝" panose="02020600040205080304" pitchFamily="18" charset="-128"/>
                <a:ea typeface="ＭＳ Ｐ明朝" panose="02020600040205080304" pitchFamily="18" charset="-128"/>
              </a:rPr>
              <a:t>, SHA2</a:t>
            </a:r>
            <a:r>
              <a:rPr lang="ja-JP" altLang="en-US" sz="2000" dirty="0">
                <a:solidFill>
                  <a:srgbClr val="002060"/>
                </a:solidFill>
                <a:effectLst>
                  <a:outerShdw blurRad="38100" dist="38100" dir="2700000" algn="tl">
                    <a:srgbClr val="C0C0C0"/>
                  </a:outerShdw>
                </a:effectLst>
                <a:latin typeface="ＭＳ Ｐ明朝" panose="02020600040205080304" pitchFamily="18" charset="-128"/>
                <a:ea typeface="ＭＳ Ｐ明朝" panose="02020600040205080304" pitchFamily="18" charset="-128"/>
              </a:rPr>
              <a:t> など</a:t>
            </a:r>
            <a:endParaRPr lang="en-US" altLang="ja-JP" sz="2000" dirty="0">
              <a:solidFill>
                <a:srgbClr val="002060"/>
              </a:solidFill>
              <a:effectLst>
                <a:outerShdw blurRad="38100" dist="38100" dir="2700000" algn="tl">
                  <a:srgbClr val="C0C0C0"/>
                </a:outerShdw>
              </a:effectLst>
              <a:latin typeface="ＭＳ Ｐ明朝" panose="02020600040205080304" pitchFamily="18" charset="-128"/>
              <a:ea typeface="ＭＳ Ｐ明朝" panose="02020600040205080304" pitchFamily="18" charset="-128"/>
            </a:endParaRPr>
          </a:p>
          <a:p>
            <a:pPr eaLnBrk="1" hangingPunct="1">
              <a:buClr>
                <a:srgbClr val="0033CC"/>
              </a:buClr>
              <a:buSzPct val="70000"/>
              <a:buFont typeface="Wingdings" panose="05000000000000000000" pitchFamily="2" charset="2"/>
              <a:buChar char="l"/>
              <a:defRPr/>
            </a:pPr>
            <a:endParaRPr lang="en-US" altLang="ja-JP" dirty="0">
              <a:solidFill>
                <a:srgbClr val="0033CC"/>
              </a:solidFill>
              <a:effectLst>
                <a:outerShdw blurRad="38100" dist="38100" dir="2700000" algn="tl">
                  <a:srgbClr val="000000">
                    <a:alpha val="43137"/>
                  </a:srgbClr>
                </a:outerShdw>
              </a:effectLst>
              <a:latin typeface="+mn-ea"/>
            </a:endParaRPr>
          </a:p>
          <a:p>
            <a:pPr eaLnBrk="1" hangingPunct="1">
              <a:buFont typeface="Wingdings" pitchFamily="2" charset="2"/>
              <a:buNone/>
              <a:defRPr/>
            </a:pPr>
            <a:endParaRPr lang="ja-JP" altLang="en-US" dirty="0">
              <a:solidFill>
                <a:schemeClr val="tx2"/>
              </a:solidFill>
              <a:effectLst>
                <a:outerShdw blurRad="38100" dist="38100" dir="2700000" algn="tl">
                  <a:srgbClr val="000000"/>
                </a:outerShdw>
              </a:effectLst>
            </a:endParaRPr>
          </a:p>
        </p:txBody>
      </p:sp>
      <p:grpSp>
        <p:nvGrpSpPr>
          <p:cNvPr id="2" name="Group 118">
            <a:extLst>
              <a:ext uri="{FF2B5EF4-FFF2-40B4-BE49-F238E27FC236}">
                <a16:creationId xmlns:a16="http://schemas.microsoft.com/office/drawing/2014/main" id="{AA6B35E8-C12B-08FA-9DA4-84CEC1646338}"/>
              </a:ext>
            </a:extLst>
          </p:cNvPr>
          <p:cNvGrpSpPr>
            <a:grpSpLocks noChangeAspect="1"/>
          </p:cNvGrpSpPr>
          <p:nvPr/>
        </p:nvGrpSpPr>
        <p:grpSpPr bwMode="auto">
          <a:xfrm>
            <a:off x="1770241" y="3851073"/>
            <a:ext cx="6500456" cy="2922723"/>
            <a:chOff x="-260" y="9972"/>
            <a:chExt cx="7680" cy="3575"/>
          </a:xfrm>
        </p:grpSpPr>
        <p:sp>
          <p:nvSpPr>
            <p:cNvPr id="3" name="AutoShape 119">
              <a:extLst>
                <a:ext uri="{FF2B5EF4-FFF2-40B4-BE49-F238E27FC236}">
                  <a16:creationId xmlns:a16="http://schemas.microsoft.com/office/drawing/2014/main" id="{E200894A-98B5-C53B-53A9-5A8B428E78FF}"/>
                </a:ext>
              </a:extLst>
            </p:cNvPr>
            <p:cNvSpPr>
              <a:spLocks noChangeAspect="1" noChangeArrowheads="1"/>
            </p:cNvSpPr>
            <p:nvPr/>
          </p:nvSpPr>
          <p:spPr bwMode="auto">
            <a:xfrm>
              <a:off x="-260" y="10004"/>
              <a:ext cx="6939" cy="3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4" name="Oval 120">
              <a:extLst>
                <a:ext uri="{FF2B5EF4-FFF2-40B4-BE49-F238E27FC236}">
                  <a16:creationId xmlns:a16="http://schemas.microsoft.com/office/drawing/2014/main" id="{F30B6A31-4335-0F2D-69EC-0DDCBF3015DF}"/>
                </a:ext>
              </a:extLst>
            </p:cNvPr>
            <p:cNvSpPr>
              <a:spLocks noChangeArrowheads="1"/>
            </p:cNvSpPr>
            <p:nvPr/>
          </p:nvSpPr>
          <p:spPr bwMode="auto">
            <a:xfrm>
              <a:off x="2352" y="10342"/>
              <a:ext cx="725" cy="419"/>
            </a:xfrm>
            <a:prstGeom prst="ellipse">
              <a:avLst/>
            </a:prstGeom>
            <a:solidFill>
              <a:srgbClr val="99CCFF"/>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 name="Oval 121">
              <a:extLst>
                <a:ext uri="{FF2B5EF4-FFF2-40B4-BE49-F238E27FC236}">
                  <a16:creationId xmlns:a16="http://schemas.microsoft.com/office/drawing/2014/main" id="{26422432-6A4E-F861-1B09-F9736C58CCC1}"/>
                </a:ext>
              </a:extLst>
            </p:cNvPr>
            <p:cNvSpPr>
              <a:spLocks noChangeArrowheads="1"/>
            </p:cNvSpPr>
            <p:nvPr/>
          </p:nvSpPr>
          <p:spPr bwMode="auto">
            <a:xfrm>
              <a:off x="2739" y="11936"/>
              <a:ext cx="728" cy="418"/>
            </a:xfrm>
            <a:prstGeom prst="ellipse">
              <a:avLst/>
            </a:prstGeom>
            <a:solidFill>
              <a:srgbClr val="CCFFFF"/>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6" name="Oval 122">
              <a:extLst>
                <a:ext uri="{FF2B5EF4-FFF2-40B4-BE49-F238E27FC236}">
                  <a16:creationId xmlns:a16="http://schemas.microsoft.com/office/drawing/2014/main" id="{99F2E9AB-97D3-D1D9-8844-6638158B584C}"/>
                </a:ext>
              </a:extLst>
            </p:cNvPr>
            <p:cNvSpPr>
              <a:spLocks noChangeArrowheads="1"/>
            </p:cNvSpPr>
            <p:nvPr/>
          </p:nvSpPr>
          <p:spPr bwMode="auto">
            <a:xfrm>
              <a:off x="2609" y="12524"/>
              <a:ext cx="725" cy="418"/>
            </a:xfrm>
            <a:prstGeom prst="ellipse">
              <a:avLst/>
            </a:prstGeom>
            <a:solidFill>
              <a:srgbClr val="FFCC99"/>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7" name="Line 123">
              <a:extLst>
                <a:ext uri="{FF2B5EF4-FFF2-40B4-BE49-F238E27FC236}">
                  <a16:creationId xmlns:a16="http://schemas.microsoft.com/office/drawing/2014/main" id="{3089A442-82C4-42AF-9D7A-A81024E582A0}"/>
                </a:ext>
              </a:extLst>
            </p:cNvPr>
            <p:cNvSpPr>
              <a:spLocks noChangeShapeType="1"/>
            </p:cNvSpPr>
            <p:nvPr/>
          </p:nvSpPr>
          <p:spPr bwMode="auto">
            <a:xfrm>
              <a:off x="4425" y="10299"/>
              <a:ext cx="1" cy="3065"/>
            </a:xfrm>
            <a:prstGeom prst="line">
              <a:avLst/>
            </a:prstGeom>
            <a:noFill/>
            <a:ln w="28575">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8" name="Oval 124">
              <a:extLst>
                <a:ext uri="{FF2B5EF4-FFF2-40B4-BE49-F238E27FC236}">
                  <a16:creationId xmlns:a16="http://schemas.microsoft.com/office/drawing/2014/main" id="{E6EEC50D-0B5F-C1E8-AF9A-17DACC1B90B0}"/>
                </a:ext>
              </a:extLst>
            </p:cNvPr>
            <p:cNvSpPr>
              <a:spLocks noChangeArrowheads="1"/>
            </p:cNvSpPr>
            <p:nvPr/>
          </p:nvSpPr>
          <p:spPr bwMode="auto">
            <a:xfrm>
              <a:off x="4861" y="11002"/>
              <a:ext cx="243" cy="242"/>
            </a:xfrm>
            <a:prstGeom prst="ellipse">
              <a:avLst/>
            </a:prstGeom>
            <a:solidFill>
              <a:srgbClr val="FFFFCC"/>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 name="Oval 125">
              <a:extLst>
                <a:ext uri="{FF2B5EF4-FFF2-40B4-BE49-F238E27FC236}">
                  <a16:creationId xmlns:a16="http://schemas.microsoft.com/office/drawing/2014/main" id="{B7094A6C-8FCD-436F-EB09-4E2459B1C282}"/>
                </a:ext>
              </a:extLst>
            </p:cNvPr>
            <p:cNvSpPr>
              <a:spLocks noChangeArrowheads="1"/>
            </p:cNvSpPr>
            <p:nvPr/>
          </p:nvSpPr>
          <p:spPr bwMode="auto">
            <a:xfrm>
              <a:off x="5520" y="11452"/>
              <a:ext cx="241" cy="243"/>
            </a:xfrm>
            <a:prstGeom prst="ellipse">
              <a:avLst/>
            </a:prstGeom>
            <a:solidFill>
              <a:srgbClr val="FFFFCC"/>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0" name="Oval 126">
              <a:extLst>
                <a:ext uri="{FF2B5EF4-FFF2-40B4-BE49-F238E27FC236}">
                  <a16:creationId xmlns:a16="http://schemas.microsoft.com/office/drawing/2014/main" id="{F9924441-8766-8E22-5486-FFA69DD79432}"/>
                </a:ext>
              </a:extLst>
            </p:cNvPr>
            <p:cNvSpPr>
              <a:spLocks noChangeArrowheads="1"/>
            </p:cNvSpPr>
            <p:nvPr/>
          </p:nvSpPr>
          <p:spPr bwMode="auto">
            <a:xfrm>
              <a:off x="4998" y="12245"/>
              <a:ext cx="242" cy="242"/>
            </a:xfrm>
            <a:prstGeom prst="ellipse">
              <a:avLst/>
            </a:prstGeom>
            <a:solidFill>
              <a:srgbClr val="FFFFCC"/>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1" name="Oval 127">
              <a:extLst>
                <a:ext uri="{FF2B5EF4-FFF2-40B4-BE49-F238E27FC236}">
                  <a16:creationId xmlns:a16="http://schemas.microsoft.com/office/drawing/2014/main" id="{C5BBBF04-7742-E23D-5797-AC5D5641601C}"/>
                </a:ext>
              </a:extLst>
            </p:cNvPr>
            <p:cNvSpPr>
              <a:spLocks noChangeArrowheads="1"/>
            </p:cNvSpPr>
            <p:nvPr/>
          </p:nvSpPr>
          <p:spPr bwMode="auto">
            <a:xfrm>
              <a:off x="3418" y="12946"/>
              <a:ext cx="726" cy="418"/>
            </a:xfrm>
            <a:prstGeom prst="ellipse">
              <a:avLst/>
            </a:prstGeom>
            <a:solidFill>
              <a:srgbClr val="CCFFFF"/>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2" name="Oval 128">
              <a:extLst>
                <a:ext uri="{FF2B5EF4-FFF2-40B4-BE49-F238E27FC236}">
                  <a16:creationId xmlns:a16="http://schemas.microsoft.com/office/drawing/2014/main" id="{10F3C281-0EED-18A8-80C3-9102456AF702}"/>
                </a:ext>
              </a:extLst>
            </p:cNvPr>
            <p:cNvSpPr>
              <a:spLocks noChangeArrowheads="1"/>
            </p:cNvSpPr>
            <p:nvPr/>
          </p:nvSpPr>
          <p:spPr bwMode="auto">
            <a:xfrm>
              <a:off x="2839" y="10866"/>
              <a:ext cx="725" cy="419"/>
            </a:xfrm>
            <a:prstGeom prst="ellipse">
              <a:avLst/>
            </a:prstGeom>
            <a:solidFill>
              <a:srgbClr val="FFCC99"/>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3" name="Oval 129">
              <a:extLst>
                <a:ext uri="{FF2B5EF4-FFF2-40B4-BE49-F238E27FC236}">
                  <a16:creationId xmlns:a16="http://schemas.microsoft.com/office/drawing/2014/main" id="{699D87D9-9E92-BDED-9931-429F5CCE58DE}"/>
                </a:ext>
              </a:extLst>
            </p:cNvPr>
            <p:cNvSpPr>
              <a:spLocks noChangeArrowheads="1"/>
            </p:cNvSpPr>
            <p:nvPr/>
          </p:nvSpPr>
          <p:spPr bwMode="auto">
            <a:xfrm>
              <a:off x="3133" y="11467"/>
              <a:ext cx="725" cy="419"/>
            </a:xfrm>
            <a:prstGeom prst="ellipse">
              <a:avLst/>
            </a:prstGeom>
            <a:solidFill>
              <a:srgbClr val="FFCC99"/>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4" name="Text Box 130">
              <a:extLst>
                <a:ext uri="{FF2B5EF4-FFF2-40B4-BE49-F238E27FC236}">
                  <a16:creationId xmlns:a16="http://schemas.microsoft.com/office/drawing/2014/main" id="{0A8F6B80-EF83-0393-148D-2BE168283F42}"/>
                </a:ext>
              </a:extLst>
            </p:cNvPr>
            <p:cNvSpPr txBox="1">
              <a:spLocks noChangeArrowheads="1"/>
            </p:cNvSpPr>
            <p:nvPr/>
          </p:nvSpPr>
          <p:spPr bwMode="auto">
            <a:xfrm>
              <a:off x="2198" y="9972"/>
              <a:ext cx="1964" cy="36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a:solidFill>
                    <a:srgbClr val="000000"/>
                  </a:solidFill>
                </a:rPr>
                <a:t>メッセージ（データ）</a:t>
              </a:r>
              <a:endParaRPr lang="ja-JP" altLang="en-US" sz="1400"/>
            </a:p>
          </p:txBody>
        </p:sp>
        <p:sp>
          <p:nvSpPr>
            <p:cNvPr id="15" name="Text Box 131">
              <a:extLst>
                <a:ext uri="{FF2B5EF4-FFF2-40B4-BE49-F238E27FC236}">
                  <a16:creationId xmlns:a16="http://schemas.microsoft.com/office/drawing/2014/main" id="{EE0D83C5-7909-E128-1E86-60768E68760B}"/>
                </a:ext>
              </a:extLst>
            </p:cNvPr>
            <p:cNvSpPr txBox="1">
              <a:spLocks noChangeArrowheads="1"/>
            </p:cNvSpPr>
            <p:nvPr/>
          </p:nvSpPr>
          <p:spPr bwMode="auto">
            <a:xfrm>
              <a:off x="4811" y="9991"/>
              <a:ext cx="2382" cy="367"/>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a:solidFill>
                    <a:srgbClr val="000000"/>
                  </a:solidFill>
                </a:rPr>
                <a:t>メッセージダイジェスト</a:t>
              </a:r>
              <a:endParaRPr lang="ja-JP" altLang="en-US" sz="1400"/>
            </a:p>
          </p:txBody>
        </p:sp>
        <p:cxnSp>
          <p:nvCxnSpPr>
            <p:cNvPr id="16" name="AutoShape 132">
              <a:extLst>
                <a:ext uri="{FF2B5EF4-FFF2-40B4-BE49-F238E27FC236}">
                  <a16:creationId xmlns:a16="http://schemas.microsoft.com/office/drawing/2014/main" id="{C9F08117-D185-B8BF-00B8-837EC97EEC62}"/>
                </a:ext>
              </a:extLst>
            </p:cNvPr>
            <p:cNvCxnSpPr>
              <a:cxnSpLocks noChangeShapeType="1"/>
              <a:stCxn id="4" idx="6"/>
              <a:endCxn id="8" idx="2"/>
            </p:cNvCxnSpPr>
            <p:nvPr/>
          </p:nvCxnSpPr>
          <p:spPr bwMode="auto">
            <a:xfrm>
              <a:off x="3077" y="10552"/>
              <a:ext cx="1784" cy="571"/>
            </a:xfrm>
            <a:prstGeom prst="curvedConnector3">
              <a:avLst>
                <a:gd name="adj1" fmla="val 50000"/>
              </a:avLst>
            </a:prstGeom>
            <a:noFill/>
            <a:ln w="190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7" name="AutoShape 133">
              <a:extLst>
                <a:ext uri="{FF2B5EF4-FFF2-40B4-BE49-F238E27FC236}">
                  <a16:creationId xmlns:a16="http://schemas.microsoft.com/office/drawing/2014/main" id="{58890A7E-B014-B0FF-3363-3C33F6B30CA6}"/>
                </a:ext>
              </a:extLst>
            </p:cNvPr>
            <p:cNvCxnSpPr>
              <a:cxnSpLocks noChangeShapeType="1"/>
              <a:stCxn id="12" idx="6"/>
              <a:endCxn id="10" idx="0"/>
            </p:cNvCxnSpPr>
            <p:nvPr/>
          </p:nvCxnSpPr>
          <p:spPr bwMode="auto">
            <a:xfrm>
              <a:off x="3564" y="11076"/>
              <a:ext cx="1555" cy="1169"/>
            </a:xfrm>
            <a:prstGeom prst="curvedConnector2">
              <a:avLst/>
            </a:prstGeom>
            <a:noFill/>
            <a:ln w="190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8" name="AutoShape 134">
              <a:extLst>
                <a:ext uri="{FF2B5EF4-FFF2-40B4-BE49-F238E27FC236}">
                  <a16:creationId xmlns:a16="http://schemas.microsoft.com/office/drawing/2014/main" id="{A9411241-ADE9-D522-AE5D-A26234B1B9C0}"/>
                </a:ext>
              </a:extLst>
            </p:cNvPr>
            <p:cNvCxnSpPr>
              <a:cxnSpLocks noChangeShapeType="1"/>
              <a:stCxn id="11" idx="6"/>
              <a:endCxn id="9" idx="4"/>
            </p:cNvCxnSpPr>
            <p:nvPr/>
          </p:nvCxnSpPr>
          <p:spPr bwMode="auto">
            <a:xfrm flipV="1">
              <a:off x="4144" y="11695"/>
              <a:ext cx="1496" cy="1460"/>
            </a:xfrm>
            <a:prstGeom prst="curvedConnector2">
              <a:avLst/>
            </a:prstGeom>
            <a:noFill/>
            <a:ln w="190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9" name="AutoShape 135">
              <a:extLst>
                <a:ext uri="{FF2B5EF4-FFF2-40B4-BE49-F238E27FC236}">
                  <a16:creationId xmlns:a16="http://schemas.microsoft.com/office/drawing/2014/main" id="{A5227498-E426-B4EB-85EE-87A8244CD007}"/>
                </a:ext>
              </a:extLst>
            </p:cNvPr>
            <p:cNvCxnSpPr>
              <a:cxnSpLocks noChangeShapeType="1"/>
              <a:stCxn id="6" idx="6"/>
              <a:endCxn id="10" idx="2"/>
            </p:cNvCxnSpPr>
            <p:nvPr/>
          </p:nvCxnSpPr>
          <p:spPr bwMode="auto">
            <a:xfrm flipV="1">
              <a:off x="3334" y="12366"/>
              <a:ext cx="1664" cy="367"/>
            </a:xfrm>
            <a:prstGeom prst="curvedConnector3">
              <a:avLst>
                <a:gd name="adj1" fmla="val 49977"/>
              </a:avLst>
            </a:prstGeom>
            <a:noFill/>
            <a:ln w="190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0" name="AutoShape 136">
              <a:extLst>
                <a:ext uri="{FF2B5EF4-FFF2-40B4-BE49-F238E27FC236}">
                  <a16:creationId xmlns:a16="http://schemas.microsoft.com/office/drawing/2014/main" id="{9861320D-C7BE-F6B7-32C2-079C21BF7262}"/>
                </a:ext>
              </a:extLst>
            </p:cNvPr>
            <p:cNvCxnSpPr>
              <a:cxnSpLocks noChangeShapeType="1"/>
              <a:stCxn id="13" idx="6"/>
              <a:endCxn id="10" idx="1"/>
            </p:cNvCxnSpPr>
            <p:nvPr/>
          </p:nvCxnSpPr>
          <p:spPr bwMode="auto">
            <a:xfrm>
              <a:off x="3858" y="11677"/>
              <a:ext cx="1175" cy="603"/>
            </a:xfrm>
            <a:prstGeom prst="curvedConnector2">
              <a:avLst/>
            </a:prstGeom>
            <a:noFill/>
            <a:ln w="190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1" name="AutoShape 137">
              <a:extLst>
                <a:ext uri="{FF2B5EF4-FFF2-40B4-BE49-F238E27FC236}">
                  <a16:creationId xmlns:a16="http://schemas.microsoft.com/office/drawing/2014/main" id="{EBB109B8-0CFA-C297-087B-80A61DF6E37F}"/>
                </a:ext>
              </a:extLst>
            </p:cNvPr>
            <p:cNvCxnSpPr>
              <a:cxnSpLocks noChangeShapeType="1"/>
              <a:stCxn id="5" idx="6"/>
              <a:endCxn id="9" idx="3"/>
            </p:cNvCxnSpPr>
            <p:nvPr/>
          </p:nvCxnSpPr>
          <p:spPr bwMode="auto">
            <a:xfrm flipV="1">
              <a:off x="3467" y="11660"/>
              <a:ext cx="2089" cy="485"/>
            </a:xfrm>
            <a:prstGeom prst="curvedConnector2">
              <a:avLst/>
            </a:prstGeom>
            <a:noFill/>
            <a:ln w="190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2" name="AutoShape 138">
              <a:extLst>
                <a:ext uri="{FF2B5EF4-FFF2-40B4-BE49-F238E27FC236}">
                  <a16:creationId xmlns:a16="http://schemas.microsoft.com/office/drawing/2014/main" id="{8404DA51-DB91-CF0F-F38D-D785075B7AC7}"/>
                </a:ext>
              </a:extLst>
            </p:cNvPr>
            <p:cNvSpPr>
              <a:spLocks noChangeArrowheads="1"/>
            </p:cNvSpPr>
            <p:nvPr/>
          </p:nvSpPr>
          <p:spPr bwMode="auto">
            <a:xfrm>
              <a:off x="4090" y="10054"/>
              <a:ext cx="753" cy="186"/>
            </a:xfrm>
            <a:prstGeom prst="rightArrow">
              <a:avLst>
                <a:gd name="adj1" fmla="val 50000"/>
                <a:gd name="adj2" fmla="val 101210"/>
              </a:avLst>
            </a:prstGeom>
            <a:solidFill>
              <a:srgbClr val="66CC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3" name="Text Box 139">
              <a:extLst>
                <a:ext uri="{FF2B5EF4-FFF2-40B4-BE49-F238E27FC236}">
                  <a16:creationId xmlns:a16="http://schemas.microsoft.com/office/drawing/2014/main" id="{ADC78194-D3A3-5F61-E5BD-2DAFCD93CE78}"/>
                </a:ext>
              </a:extLst>
            </p:cNvPr>
            <p:cNvSpPr txBox="1">
              <a:spLocks noChangeArrowheads="1"/>
            </p:cNvSpPr>
            <p:nvPr/>
          </p:nvSpPr>
          <p:spPr bwMode="auto">
            <a:xfrm>
              <a:off x="4820" y="13064"/>
              <a:ext cx="2600" cy="40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a:solidFill>
                    <a:srgbClr val="000000"/>
                  </a:solidFill>
                </a:rPr>
                <a:t>一方向ハッシュ関数</a:t>
              </a:r>
              <a:endParaRPr lang="ja-JP" altLang="en-US" sz="1600"/>
            </a:p>
          </p:txBody>
        </p:sp>
        <p:sp>
          <p:nvSpPr>
            <p:cNvPr id="24" name="Text Box 140">
              <a:extLst>
                <a:ext uri="{FF2B5EF4-FFF2-40B4-BE49-F238E27FC236}">
                  <a16:creationId xmlns:a16="http://schemas.microsoft.com/office/drawing/2014/main" id="{CA380113-5835-71EA-FBFF-7F42475831A1}"/>
                </a:ext>
              </a:extLst>
            </p:cNvPr>
            <p:cNvSpPr txBox="1">
              <a:spLocks noChangeArrowheads="1"/>
            </p:cNvSpPr>
            <p:nvPr/>
          </p:nvSpPr>
          <p:spPr bwMode="auto">
            <a:xfrm>
              <a:off x="1336" y="12676"/>
              <a:ext cx="602" cy="256"/>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a:solidFill>
                    <a:srgbClr val="000000"/>
                  </a:solidFill>
                </a:rPr>
                <a:t>衝突</a:t>
              </a:r>
              <a:endParaRPr lang="ja-JP" altLang="en-US" sz="1200"/>
            </a:p>
          </p:txBody>
        </p:sp>
        <p:sp>
          <p:nvSpPr>
            <p:cNvPr id="25" name="Text Box 141">
              <a:extLst>
                <a:ext uri="{FF2B5EF4-FFF2-40B4-BE49-F238E27FC236}">
                  <a16:creationId xmlns:a16="http://schemas.microsoft.com/office/drawing/2014/main" id="{1E170AC8-73A1-D064-2456-18072C18362A}"/>
                </a:ext>
              </a:extLst>
            </p:cNvPr>
            <p:cNvSpPr txBox="1">
              <a:spLocks noChangeArrowheads="1"/>
            </p:cNvSpPr>
            <p:nvPr/>
          </p:nvSpPr>
          <p:spPr bwMode="auto">
            <a:xfrm>
              <a:off x="1759" y="11187"/>
              <a:ext cx="602" cy="258"/>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a:solidFill>
                    <a:srgbClr val="000000"/>
                  </a:solidFill>
                </a:rPr>
                <a:t>衝突</a:t>
              </a:r>
              <a:endParaRPr lang="ja-JP" altLang="en-US" sz="1200"/>
            </a:p>
          </p:txBody>
        </p:sp>
        <p:sp>
          <p:nvSpPr>
            <p:cNvPr id="26" name="Line 142">
              <a:extLst>
                <a:ext uri="{FF2B5EF4-FFF2-40B4-BE49-F238E27FC236}">
                  <a16:creationId xmlns:a16="http://schemas.microsoft.com/office/drawing/2014/main" id="{732A512E-3F8B-384B-03F2-8A41A6392C02}"/>
                </a:ext>
              </a:extLst>
            </p:cNvPr>
            <p:cNvSpPr>
              <a:spLocks noChangeShapeType="1"/>
            </p:cNvSpPr>
            <p:nvPr/>
          </p:nvSpPr>
          <p:spPr bwMode="auto">
            <a:xfrm flipV="1">
              <a:off x="1842" y="12200"/>
              <a:ext cx="889" cy="56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27" name="Line 143">
              <a:extLst>
                <a:ext uri="{FF2B5EF4-FFF2-40B4-BE49-F238E27FC236}">
                  <a16:creationId xmlns:a16="http://schemas.microsoft.com/office/drawing/2014/main" id="{C78F5F03-7375-B9AD-AE39-6783EC4BF6B1}"/>
                </a:ext>
              </a:extLst>
            </p:cNvPr>
            <p:cNvSpPr>
              <a:spLocks noChangeShapeType="1"/>
            </p:cNvSpPr>
            <p:nvPr/>
          </p:nvSpPr>
          <p:spPr bwMode="auto">
            <a:xfrm>
              <a:off x="1842" y="12861"/>
              <a:ext cx="1541" cy="28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28" name="Line 144">
              <a:extLst>
                <a:ext uri="{FF2B5EF4-FFF2-40B4-BE49-F238E27FC236}">
                  <a16:creationId xmlns:a16="http://schemas.microsoft.com/office/drawing/2014/main" id="{33F12E8F-5AE9-369F-25A0-23891FE28222}"/>
                </a:ext>
              </a:extLst>
            </p:cNvPr>
            <p:cNvSpPr>
              <a:spLocks noChangeShapeType="1"/>
            </p:cNvSpPr>
            <p:nvPr/>
          </p:nvSpPr>
          <p:spPr bwMode="auto">
            <a:xfrm flipV="1">
              <a:off x="2274" y="11150"/>
              <a:ext cx="508" cy="16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29" name="Line 145">
              <a:extLst>
                <a:ext uri="{FF2B5EF4-FFF2-40B4-BE49-F238E27FC236}">
                  <a16:creationId xmlns:a16="http://schemas.microsoft.com/office/drawing/2014/main" id="{0D11096C-AD11-0B37-845D-EEE583535C48}"/>
                </a:ext>
              </a:extLst>
            </p:cNvPr>
            <p:cNvSpPr>
              <a:spLocks noChangeShapeType="1"/>
            </p:cNvSpPr>
            <p:nvPr/>
          </p:nvSpPr>
          <p:spPr bwMode="auto">
            <a:xfrm>
              <a:off x="2223" y="11463"/>
              <a:ext cx="440" cy="115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30" name="Line 146">
              <a:extLst>
                <a:ext uri="{FF2B5EF4-FFF2-40B4-BE49-F238E27FC236}">
                  <a16:creationId xmlns:a16="http://schemas.microsoft.com/office/drawing/2014/main" id="{3D92B391-9344-91BB-2159-98A35EEF2E75}"/>
                </a:ext>
              </a:extLst>
            </p:cNvPr>
            <p:cNvSpPr>
              <a:spLocks noChangeShapeType="1"/>
            </p:cNvSpPr>
            <p:nvPr/>
          </p:nvSpPr>
          <p:spPr bwMode="auto">
            <a:xfrm>
              <a:off x="2299" y="11404"/>
              <a:ext cx="813" cy="26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74295" tIns="8890" rIns="74295" bIns="8890"/>
            <a:lstStyle/>
            <a:p>
              <a:endParaRPr lang="ja-JP" altLang="en-US"/>
            </a:p>
          </p:txBody>
        </p:sp>
      </p:grpSp>
    </p:spTree>
    <p:extLst>
      <p:ext uri="{BB962C8B-B14F-4D97-AF65-F5344CB8AC3E}">
        <p14:creationId xmlns:p14="http://schemas.microsoft.com/office/powerpoint/2010/main" val="406718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F3257-735C-9AAF-C960-1275ED1975BE}"/>
            </a:ext>
          </a:extLst>
        </p:cNvPr>
        <p:cNvGrpSpPr/>
        <p:nvPr/>
      </p:nvGrpSpPr>
      <p:grpSpPr>
        <a:xfrm>
          <a:off x="0" y="0"/>
          <a:ext cx="0" cy="0"/>
          <a:chOff x="0" y="0"/>
          <a:chExt cx="0" cy="0"/>
        </a:xfrm>
      </p:grpSpPr>
      <p:sp>
        <p:nvSpPr>
          <p:cNvPr id="188418" name="Rectangle 2">
            <a:extLst>
              <a:ext uri="{FF2B5EF4-FFF2-40B4-BE49-F238E27FC236}">
                <a16:creationId xmlns:a16="http://schemas.microsoft.com/office/drawing/2014/main" id="{24EB79BD-E642-51FC-057D-A1096BBB1B78}"/>
              </a:ext>
            </a:extLst>
          </p:cNvPr>
          <p:cNvSpPr>
            <a:spLocks noGrp="1" noChangeArrowheads="1"/>
          </p:cNvSpPr>
          <p:nvPr>
            <p:ph type="title"/>
          </p:nvPr>
        </p:nvSpPr>
        <p:spPr>
          <a:xfrm>
            <a:off x="514350" y="0"/>
            <a:ext cx="8915400" cy="1143000"/>
          </a:xfrm>
        </p:spPr>
        <p:txBody>
          <a:bodyPr/>
          <a:lstStyle/>
          <a:p>
            <a:pPr eaLnBrk="1" hangingPunct="1">
              <a:defRPr/>
            </a:pPr>
            <a:r>
              <a:rPr lang="ja-JP" altLang="en-US" sz="4000" dirty="0">
                <a:solidFill>
                  <a:srgbClr val="002060"/>
                </a:solidFill>
                <a:effectLst>
                  <a:outerShdw blurRad="38100" dist="38100" dir="2700000" algn="tl">
                    <a:srgbClr val="000000">
                      <a:alpha val="43137"/>
                    </a:srgbClr>
                  </a:outerShdw>
                </a:effectLst>
              </a:rPr>
              <a:t>パスワード</a:t>
            </a:r>
            <a:endParaRPr lang="ja-JP" altLang="en-US" sz="3200" dirty="0">
              <a:solidFill>
                <a:srgbClr val="002060"/>
              </a:solidFill>
              <a:effectLst>
                <a:outerShdw blurRad="38100" dist="38100" dir="2700000" algn="tl">
                  <a:srgbClr val="000000">
                    <a:alpha val="43137"/>
                  </a:srgbClr>
                </a:outerShdw>
              </a:effectLst>
            </a:endParaRPr>
          </a:p>
        </p:txBody>
      </p:sp>
      <p:sp>
        <p:nvSpPr>
          <p:cNvPr id="188419" name="Rectangle 3">
            <a:extLst>
              <a:ext uri="{FF2B5EF4-FFF2-40B4-BE49-F238E27FC236}">
                <a16:creationId xmlns:a16="http://schemas.microsoft.com/office/drawing/2014/main" id="{605B515C-1609-4046-F211-5D687C9B16ED}"/>
              </a:ext>
            </a:extLst>
          </p:cNvPr>
          <p:cNvSpPr>
            <a:spLocks noGrp="1" noChangeArrowheads="1"/>
          </p:cNvSpPr>
          <p:nvPr>
            <p:ph type="body" idx="1"/>
          </p:nvPr>
        </p:nvSpPr>
        <p:spPr>
          <a:xfrm>
            <a:off x="779463" y="1314450"/>
            <a:ext cx="8225992" cy="2426277"/>
          </a:xfrm>
        </p:spPr>
        <p:txBody>
          <a:bodyPr/>
          <a:lstStyle/>
          <a:p>
            <a:pPr eaLnBrk="1" hangingPunct="1">
              <a:buClr>
                <a:srgbClr val="0033CC"/>
              </a:buClr>
              <a:buSzPct val="70000"/>
              <a:buFont typeface="Wingdings" panose="05000000000000000000" pitchFamily="2" charset="2"/>
              <a:buChar char="l"/>
              <a:defRPr/>
            </a:pPr>
            <a:r>
              <a:rPr lang="ja-JP" altLang="en-US" dirty="0">
                <a:solidFill>
                  <a:srgbClr val="0033CC"/>
                </a:solidFill>
                <a:effectLst>
                  <a:outerShdw blurRad="38100" dist="38100" dir="2700000" algn="tl">
                    <a:srgbClr val="000000">
                      <a:alpha val="43137"/>
                    </a:srgbClr>
                  </a:outerShdw>
                </a:effectLst>
                <a:latin typeface="+mn-ea"/>
              </a:rPr>
              <a:t>コンピュータ内ではパスワードは生のままではなく，ハッシュ値化されて保存される</a:t>
            </a:r>
            <a:endParaRPr lang="en-US" altLang="ja-JP" dirty="0">
              <a:solidFill>
                <a:srgbClr val="0033CC"/>
              </a:solidFill>
              <a:effectLst>
                <a:outerShdw blurRad="38100" dist="38100" dir="2700000" algn="tl">
                  <a:srgbClr val="000000">
                    <a:alpha val="43137"/>
                  </a:srgbClr>
                </a:outerShdw>
              </a:effectLst>
              <a:latin typeface="+mn-ea"/>
            </a:endParaRPr>
          </a:p>
          <a:p>
            <a:pPr eaLnBrk="1" hangingPunct="1">
              <a:buClr>
                <a:srgbClr val="0033CC"/>
              </a:buClr>
              <a:buSzPct val="70000"/>
              <a:buFont typeface="Wingdings" panose="05000000000000000000" pitchFamily="2" charset="2"/>
              <a:buChar char="l"/>
              <a:defRPr/>
            </a:pPr>
            <a:r>
              <a:rPr lang="ja-JP" altLang="en-US" dirty="0">
                <a:solidFill>
                  <a:srgbClr val="0033CC"/>
                </a:solidFill>
                <a:effectLst>
                  <a:outerShdw blurRad="38100" dist="38100" dir="2700000" algn="tl">
                    <a:srgbClr val="000000">
                      <a:alpha val="43137"/>
                    </a:srgbClr>
                  </a:outerShdw>
                </a:effectLst>
                <a:latin typeface="+mn-ea"/>
              </a:rPr>
              <a:t>ハッシュ値化は一方向ハッシュ関数によって計算される</a:t>
            </a:r>
            <a:endParaRPr lang="en-US" altLang="ja-JP" dirty="0">
              <a:solidFill>
                <a:srgbClr val="0033CC"/>
              </a:solidFill>
              <a:effectLst>
                <a:outerShdw blurRad="38100" dist="38100" dir="2700000" algn="tl">
                  <a:srgbClr val="000000">
                    <a:alpha val="43137"/>
                  </a:srgbClr>
                </a:outerShdw>
              </a:effectLst>
              <a:latin typeface="+mn-ea"/>
            </a:endParaRPr>
          </a:p>
          <a:p>
            <a:pPr eaLnBrk="1" hangingPunct="1">
              <a:buClr>
                <a:srgbClr val="0033CC"/>
              </a:buClr>
              <a:buSzPct val="70000"/>
              <a:buFont typeface="Wingdings" panose="05000000000000000000" pitchFamily="2" charset="2"/>
              <a:buChar char="l"/>
              <a:defRPr/>
            </a:pPr>
            <a:endParaRPr lang="en-US" altLang="ja-JP" dirty="0">
              <a:solidFill>
                <a:srgbClr val="0033CC"/>
              </a:solidFill>
              <a:effectLst>
                <a:outerShdw blurRad="38100" dist="38100" dir="2700000" algn="tl">
                  <a:srgbClr val="000000">
                    <a:alpha val="43137"/>
                  </a:srgbClr>
                </a:outerShdw>
              </a:effectLst>
              <a:latin typeface="+mn-ea"/>
            </a:endParaRPr>
          </a:p>
          <a:p>
            <a:pPr eaLnBrk="1" hangingPunct="1">
              <a:buClr>
                <a:srgbClr val="0033CC"/>
              </a:buClr>
              <a:buSzPct val="70000"/>
              <a:buFont typeface="Wingdings" panose="05000000000000000000" pitchFamily="2" charset="2"/>
              <a:buChar char="l"/>
              <a:defRPr/>
            </a:pPr>
            <a:endParaRPr lang="en-US" altLang="ja-JP" dirty="0">
              <a:solidFill>
                <a:srgbClr val="0033CC"/>
              </a:solidFill>
              <a:effectLst>
                <a:outerShdw blurRad="38100" dist="38100" dir="2700000" algn="tl">
                  <a:srgbClr val="000000">
                    <a:alpha val="43137"/>
                  </a:srgbClr>
                </a:outerShdw>
              </a:effectLst>
              <a:latin typeface="+mn-ea"/>
            </a:endParaRPr>
          </a:p>
          <a:p>
            <a:pPr eaLnBrk="1" hangingPunct="1">
              <a:buClr>
                <a:srgbClr val="0033CC"/>
              </a:buClr>
              <a:buSzPct val="70000"/>
              <a:buFont typeface="Wingdings" panose="05000000000000000000" pitchFamily="2" charset="2"/>
              <a:buChar char="l"/>
              <a:defRPr/>
            </a:pPr>
            <a:endParaRPr lang="en-US" altLang="ja-JP" dirty="0">
              <a:solidFill>
                <a:srgbClr val="0033CC"/>
              </a:solidFill>
              <a:effectLst>
                <a:outerShdw blurRad="38100" dist="38100" dir="2700000" algn="tl">
                  <a:srgbClr val="000000">
                    <a:alpha val="43137"/>
                  </a:srgbClr>
                </a:outerShdw>
              </a:effectLst>
              <a:latin typeface="+mn-ea"/>
            </a:endParaRPr>
          </a:p>
          <a:p>
            <a:pPr eaLnBrk="1" hangingPunct="1">
              <a:buClr>
                <a:srgbClr val="0033CC"/>
              </a:buClr>
              <a:buSzPct val="70000"/>
              <a:buFont typeface="Wingdings" panose="05000000000000000000" pitchFamily="2" charset="2"/>
              <a:buChar char="l"/>
              <a:defRPr/>
            </a:pPr>
            <a:endParaRPr lang="en-US" altLang="ja-JP" dirty="0">
              <a:solidFill>
                <a:srgbClr val="0033CC"/>
              </a:solidFill>
              <a:effectLst>
                <a:outerShdw blurRad="38100" dist="38100" dir="2700000" algn="tl">
                  <a:srgbClr val="000000">
                    <a:alpha val="43137"/>
                  </a:srgbClr>
                </a:outerShdw>
              </a:effectLst>
              <a:latin typeface="+mn-ea"/>
            </a:endParaRPr>
          </a:p>
          <a:p>
            <a:pPr marL="0" indent="0">
              <a:buNone/>
            </a:pPr>
            <a:r>
              <a:rPr lang="ja-JP" altLang="en-US" sz="1800" dirty="0"/>
              <a:t>例）</a:t>
            </a:r>
            <a:endParaRPr lang="en-US" altLang="ja-JP" sz="1800" dirty="0"/>
          </a:p>
          <a:p>
            <a:pPr marL="0" indent="0">
              <a:buNone/>
            </a:pPr>
            <a:r>
              <a:rPr lang="en-US" altLang="ja-JP" sz="1800" dirty="0"/>
              <a:t>$6$GmOzOFcr7Q6dNT//$gZ6TVQSMaUB1Pf/3jxD8q1WjbkCZRsnFPUalDuT.y2jiTBx9G/</a:t>
            </a:r>
            <a:r>
              <a:rPr lang="en-US" altLang="ja-JP" sz="1800" dirty="0" err="1"/>
              <a:t>NrHdohaQKjsF</a:t>
            </a:r>
            <a:r>
              <a:rPr lang="en-US" altLang="ja-JP" sz="1800" dirty="0"/>
              <a:t>/4vGPJ7Jkh1PRcSB0jRo9zQ.</a:t>
            </a:r>
            <a:endParaRPr lang="ja-JP" altLang="en-US" sz="1800" dirty="0"/>
          </a:p>
          <a:p>
            <a:pPr marL="0" indent="0" eaLnBrk="1" hangingPunct="1">
              <a:buClr>
                <a:srgbClr val="0033CC"/>
              </a:buClr>
              <a:buSzPct val="70000"/>
              <a:buNone/>
              <a:defRPr/>
            </a:pPr>
            <a:endParaRPr lang="en-US" altLang="ja-JP" dirty="0">
              <a:solidFill>
                <a:srgbClr val="0033CC"/>
              </a:solidFill>
              <a:effectLst>
                <a:outerShdw blurRad="38100" dist="38100" dir="2700000" algn="tl">
                  <a:srgbClr val="000000">
                    <a:alpha val="43137"/>
                  </a:srgbClr>
                </a:outerShdw>
              </a:effectLst>
              <a:latin typeface="+mn-ea"/>
            </a:endParaRPr>
          </a:p>
          <a:p>
            <a:pPr eaLnBrk="1" hangingPunct="1">
              <a:buFont typeface="Wingdings" pitchFamily="2" charset="2"/>
              <a:buNone/>
              <a:defRPr/>
            </a:pPr>
            <a:endParaRPr lang="ja-JP" altLang="en-US" dirty="0">
              <a:solidFill>
                <a:schemeClr val="tx2"/>
              </a:solidFill>
              <a:effectLst>
                <a:outerShdw blurRad="38100" dist="38100" dir="2700000" algn="tl">
                  <a:srgbClr val="000000"/>
                </a:outerShdw>
              </a:effectLst>
            </a:endParaRPr>
          </a:p>
        </p:txBody>
      </p:sp>
      <p:pic>
        <p:nvPicPr>
          <p:cNvPr id="99" name="Picture 34" descr="BS00094_">
            <a:extLst>
              <a:ext uri="{FF2B5EF4-FFF2-40B4-BE49-F238E27FC236}">
                <a16:creationId xmlns:a16="http://schemas.microsoft.com/office/drawing/2014/main" id="{9269F65F-2B8A-95AB-6AC5-47462E47298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60736" y="4323774"/>
            <a:ext cx="88106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6" descr="MCj04316410000[1]">
            <a:extLst>
              <a:ext uri="{FF2B5EF4-FFF2-40B4-BE49-F238E27FC236}">
                <a16:creationId xmlns:a16="http://schemas.microsoft.com/office/drawing/2014/main" id="{B49D1FD3-DC4B-9DD9-2962-72E2EE9D7F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4298" y="4293611"/>
            <a:ext cx="1119188"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Picture 4" descr="MCj04325990000[1]">
            <a:extLst>
              <a:ext uri="{FF2B5EF4-FFF2-40B4-BE49-F238E27FC236}">
                <a16:creationId xmlns:a16="http://schemas.microsoft.com/office/drawing/2014/main" id="{89DEA493-2E87-4EE4-A668-A1A7BEFBAE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3973" y="4553961"/>
            <a:ext cx="733425"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 name="テキスト ボックス 1">
            <a:extLst>
              <a:ext uri="{FF2B5EF4-FFF2-40B4-BE49-F238E27FC236}">
                <a16:creationId xmlns:a16="http://schemas.microsoft.com/office/drawing/2014/main" id="{4AA98E60-2B53-6856-2618-8FD56EA417D2}"/>
              </a:ext>
            </a:extLst>
          </p:cNvPr>
          <p:cNvSpPr txBox="1">
            <a:spLocks noChangeArrowheads="1"/>
          </p:cNvSpPr>
          <p:nvPr/>
        </p:nvSpPr>
        <p:spPr bwMode="auto">
          <a:xfrm>
            <a:off x="2642354" y="4031674"/>
            <a:ext cx="11128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dirty="0"/>
              <a:t>パスワード</a:t>
            </a:r>
            <a:endParaRPr lang="en-US" altLang="ja-JP" sz="1600" dirty="0"/>
          </a:p>
          <a:p>
            <a:pPr algn="ctr" eaLnBrk="1" hangingPunct="1">
              <a:spcBef>
                <a:spcPct val="0"/>
              </a:spcBef>
              <a:buFontTx/>
              <a:buNone/>
            </a:pPr>
            <a:r>
              <a:rPr lang="ja-JP" altLang="en-US" sz="1600" dirty="0"/>
              <a:t>ファイル</a:t>
            </a:r>
          </a:p>
        </p:txBody>
      </p:sp>
      <p:sp>
        <p:nvSpPr>
          <p:cNvPr id="103" name="Line 19">
            <a:extLst>
              <a:ext uri="{FF2B5EF4-FFF2-40B4-BE49-F238E27FC236}">
                <a16:creationId xmlns:a16="http://schemas.microsoft.com/office/drawing/2014/main" id="{AAAD06A7-1769-5169-67B9-D4E4E8379886}"/>
              </a:ext>
            </a:extLst>
          </p:cNvPr>
          <p:cNvSpPr>
            <a:spLocks noChangeShapeType="1"/>
          </p:cNvSpPr>
          <p:nvPr/>
        </p:nvSpPr>
        <p:spPr bwMode="auto">
          <a:xfrm flipV="1">
            <a:off x="4578311" y="4804786"/>
            <a:ext cx="2135187" cy="12700"/>
          </a:xfrm>
          <a:prstGeom prst="line">
            <a:avLst/>
          </a:prstGeom>
          <a:noFill/>
          <a:ln w="38100">
            <a:solidFill>
              <a:srgbClr val="CC33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4" name="Line 19">
            <a:extLst>
              <a:ext uri="{FF2B5EF4-FFF2-40B4-BE49-F238E27FC236}">
                <a16:creationId xmlns:a16="http://schemas.microsoft.com/office/drawing/2014/main" id="{1020BB6B-DBAF-BD1F-29B5-F84A982CE0FB}"/>
              </a:ext>
            </a:extLst>
          </p:cNvPr>
          <p:cNvSpPr>
            <a:spLocks noChangeShapeType="1"/>
          </p:cNvSpPr>
          <p:nvPr/>
        </p:nvSpPr>
        <p:spPr bwMode="auto">
          <a:xfrm flipH="1" flipV="1">
            <a:off x="4617998" y="4969886"/>
            <a:ext cx="6350" cy="628650"/>
          </a:xfrm>
          <a:prstGeom prst="line">
            <a:avLst/>
          </a:prstGeom>
          <a:noFill/>
          <a:ln w="38100">
            <a:solidFill>
              <a:srgbClr val="CC33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5" name="テキスト ボックス 40">
            <a:extLst>
              <a:ext uri="{FF2B5EF4-FFF2-40B4-BE49-F238E27FC236}">
                <a16:creationId xmlns:a16="http://schemas.microsoft.com/office/drawing/2014/main" id="{7D459F70-CCF2-D241-0765-7725659AACE8}"/>
              </a:ext>
            </a:extLst>
          </p:cNvPr>
          <p:cNvSpPr txBox="1">
            <a:spLocks noChangeArrowheads="1"/>
          </p:cNvSpPr>
          <p:nvPr/>
        </p:nvSpPr>
        <p:spPr bwMode="auto">
          <a:xfrm>
            <a:off x="4065548" y="5541386"/>
            <a:ext cx="1301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a:t>ハッシュ値化</a:t>
            </a:r>
          </a:p>
        </p:txBody>
      </p:sp>
      <p:sp>
        <p:nvSpPr>
          <p:cNvPr id="106" name="テキスト ボックス 41">
            <a:extLst>
              <a:ext uri="{FF2B5EF4-FFF2-40B4-BE49-F238E27FC236}">
                <a16:creationId xmlns:a16="http://schemas.microsoft.com/office/drawing/2014/main" id="{F6FEA602-6ED5-D7CA-5CD6-DCB7BE01C640}"/>
              </a:ext>
            </a:extLst>
          </p:cNvPr>
          <p:cNvSpPr txBox="1">
            <a:spLocks noChangeArrowheads="1"/>
          </p:cNvSpPr>
          <p:nvPr/>
        </p:nvSpPr>
        <p:spPr bwMode="auto">
          <a:xfrm>
            <a:off x="5132348" y="4436486"/>
            <a:ext cx="11128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a:t>パスワード</a:t>
            </a:r>
          </a:p>
        </p:txBody>
      </p:sp>
      <p:sp>
        <p:nvSpPr>
          <p:cNvPr id="107" name="Line 51">
            <a:extLst>
              <a:ext uri="{FF2B5EF4-FFF2-40B4-BE49-F238E27FC236}">
                <a16:creationId xmlns:a16="http://schemas.microsoft.com/office/drawing/2014/main" id="{118662B5-EE76-5529-76C6-B93A4FFA8CC7}"/>
              </a:ext>
            </a:extLst>
          </p:cNvPr>
          <p:cNvSpPr>
            <a:spLocks noChangeShapeType="1"/>
          </p:cNvSpPr>
          <p:nvPr/>
        </p:nvSpPr>
        <p:spPr bwMode="auto">
          <a:xfrm flipH="1" flipV="1">
            <a:off x="3303548" y="5255636"/>
            <a:ext cx="857250" cy="438150"/>
          </a:xfrm>
          <a:prstGeom prst="line">
            <a:avLst/>
          </a:prstGeom>
          <a:noFill/>
          <a:ln w="28575">
            <a:solidFill>
              <a:schemeClr val="tx1"/>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8" name="テキスト ボックス 43">
            <a:extLst>
              <a:ext uri="{FF2B5EF4-FFF2-40B4-BE49-F238E27FC236}">
                <a16:creationId xmlns:a16="http://schemas.microsoft.com/office/drawing/2014/main" id="{052C7F24-5533-E403-8E5C-2236E8F2C104}"/>
              </a:ext>
            </a:extLst>
          </p:cNvPr>
          <p:cNvSpPr txBox="1">
            <a:spLocks noChangeArrowheads="1"/>
          </p:cNvSpPr>
          <p:nvPr/>
        </p:nvSpPr>
        <p:spPr bwMode="auto">
          <a:xfrm>
            <a:off x="3198773" y="5436611"/>
            <a:ext cx="5953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a:t>比較</a:t>
            </a:r>
          </a:p>
        </p:txBody>
      </p:sp>
    </p:spTree>
    <p:extLst>
      <p:ext uri="{BB962C8B-B14F-4D97-AF65-F5344CB8AC3E}">
        <p14:creationId xmlns:p14="http://schemas.microsoft.com/office/powerpoint/2010/main" val="1463552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514350" y="0"/>
            <a:ext cx="8915400" cy="1143000"/>
          </a:xfrm>
        </p:spPr>
        <p:txBody>
          <a:bodyPr/>
          <a:lstStyle/>
          <a:p>
            <a:pPr eaLnBrk="1" hangingPunct="1">
              <a:defRPr/>
            </a:pPr>
            <a:r>
              <a:rPr lang="ja-JP" altLang="en-US" sz="4000" dirty="0">
                <a:solidFill>
                  <a:srgbClr val="002060"/>
                </a:solidFill>
                <a:effectLst>
                  <a:outerShdw blurRad="38100" dist="38100" dir="2700000" algn="tl">
                    <a:srgbClr val="000000">
                      <a:alpha val="43137"/>
                    </a:srgbClr>
                  </a:outerShdw>
                </a:effectLst>
              </a:rPr>
              <a:t>パスワード クラッキング</a:t>
            </a:r>
            <a:endParaRPr lang="ja-JP" altLang="en-US" sz="3200" dirty="0">
              <a:solidFill>
                <a:srgbClr val="002060"/>
              </a:solidFill>
              <a:effectLst>
                <a:outerShdw blurRad="38100" dist="38100" dir="2700000" algn="tl">
                  <a:srgbClr val="000000">
                    <a:alpha val="43137"/>
                  </a:srgbClr>
                </a:outerShdw>
              </a:effectLst>
            </a:endParaRPr>
          </a:p>
        </p:txBody>
      </p:sp>
      <p:sp>
        <p:nvSpPr>
          <p:cNvPr id="188419" name="Rectangle 3"/>
          <p:cNvSpPr>
            <a:spLocks noGrp="1" noChangeArrowheads="1"/>
          </p:cNvSpPr>
          <p:nvPr>
            <p:ph type="body" idx="1"/>
          </p:nvPr>
        </p:nvSpPr>
        <p:spPr>
          <a:xfrm>
            <a:off x="779463" y="1314451"/>
            <a:ext cx="8507412" cy="1941367"/>
          </a:xfrm>
        </p:spPr>
        <p:txBody>
          <a:bodyPr/>
          <a:lstStyle/>
          <a:p>
            <a:pPr eaLnBrk="1" hangingPunct="1">
              <a:buClr>
                <a:srgbClr val="0033CC"/>
              </a:buClr>
              <a:buSzPct val="70000"/>
              <a:buFont typeface="Wingdings" panose="05000000000000000000" pitchFamily="2" charset="2"/>
              <a:buChar char="l"/>
              <a:defRPr/>
            </a:pPr>
            <a:r>
              <a:rPr lang="en-US" altLang="ja-JP" dirty="0">
                <a:solidFill>
                  <a:srgbClr val="0033CC"/>
                </a:solidFill>
                <a:effectLst>
                  <a:outerShdw blurRad="38100" dist="38100" dir="2700000" algn="tl">
                    <a:srgbClr val="000000">
                      <a:alpha val="43137"/>
                    </a:srgbClr>
                  </a:outerShdw>
                </a:effectLst>
                <a:latin typeface="+mn-ea"/>
              </a:rPr>
              <a:t>John the Ripper</a:t>
            </a:r>
          </a:p>
          <a:p>
            <a:pPr marL="457200" lvl="1" indent="0" eaLnBrk="1" hangingPunct="1">
              <a:buClr>
                <a:srgbClr val="0033CC"/>
              </a:buClr>
              <a:buSzPct val="70000"/>
              <a:buNone/>
              <a:defRPr/>
            </a:pPr>
            <a:r>
              <a:rPr lang="en-US" altLang="ja-JP" dirty="0">
                <a:solidFill>
                  <a:srgbClr val="C00000"/>
                </a:solidFill>
                <a:latin typeface="+mn-ea"/>
              </a:rPr>
              <a:t>- https://www.openwall.com/john/</a:t>
            </a:r>
          </a:p>
          <a:p>
            <a:pPr eaLnBrk="1" hangingPunct="1">
              <a:buClr>
                <a:srgbClr val="0033CC"/>
              </a:buClr>
              <a:buSzPct val="70000"/>
              <a:buFont typeface="Wingdings" panose="05000000000000000000" pitchFamily="2" charset="2"/>
              <a:buChar char="l"/>
              <a:defRPr/>
            </a:pPr>
            <a:r>
              <a:rPr lang="en-US" altLang="ja-JP" dirty="0">
                <a:solidFill>
                  <a:srgbClr val="006600"/>
                </a:solidFill>
                <a:effectLst>
                  <a:outerShdw blurRad="38100" dist="38100" dir="2700000" algn="tl">
                    <a:srgbClr val="000000">
                      <a:alpha val="43137"/>
                    </a:srgbClr>
                  </a:outerShdw>
                </a:effectLst>
                <a:latin typeface="+mn-ea"/>
              </a:rPr>
              <a:t>Demo</a:t>
            </a:r>
          </a:p>
          <a:p>
            <a:pPr eaLnBrk="1" hangingPunct="1">
              <a:buClr>
                <a:srgbClr val="0033CC"/>
              </a:buClr>
              <a:buSzPct val="70000"/>
              <a:buFont typeface="Wingdings" panose="05000000000000000000" pitchFamily="2" charset="2"/>
              <a:buChar char="l"/>
              <a:defRPr/>
            </a:pPr>
            <a:endParaRPr lang="en-US" altLang="ja-JP" dirty="0">
              <a:solidFill>
                <a:srgbClr val="006600"/>
              </a:solidFill>
              <a:effectLst>
                <a:outerShdw blurRad="38100" dist="38100" dir="2700000" algn="tl">
                  <a:srgbClr val="000000">
                    <a:alpha val="43137"/>
                  </a:srgbClr>
                </a:outerShdw>
              </a:effectLst>
              <a:latin typeface="+mn-ea"/>
            </a:endParaRPr>
          </a:p>
          <a:p>
            <a:pPr eaLnBrk="1" hangingPunct="1">
              <a:buClr>
                <a:srgbClr val="0033CC"/>
              </a:buClr>
              <a:buSzPct val="70000"/>
              <a:buFont typeface="Wingdings" panose="05000000000000000000" pitchFamily="2" charset="2"/>
              <a:buChar char="l"/>
              <a:defRPr/>
            </a:pPr>
            <a:endParaRPr lang="en-US" altLang="ja-JP" dirty="0">
              <a:solidFill>
                <a:srgbClr val="006600"/>
              </a:solidFill>
              <a:effectLst>
                <a:outerShdw blurRad="38100" dist="38100" dir="2700000" algn="tl">
                  <a:srgbClr val="000000">
                    <a:alpha val="43137"/>
                  </a:srgbClr>
                </a:outerShdw>
              </a:effectLst>
              <a:latin typeface="+mn-ea"/>
            </a:endParaRPr>
          </a:p>
          <a:p>
            <a:pPr eaLnBrk="1" hangingPunct="1">
              <a:buFont typeface="Wingdings" pitchFamily="2" charset="2"/>
              <a:buNone/>
              <a:defRPr/>
            </a:pPr>
            <a:endParaRPr lang="ja-JP" altLang="en-US" dirty="0">
              <a:solidFill>
                <a:schemeClr val="tx2"/>
              </a:solidFill>
              <a:effectLst>
                <a:outerShdw blurRad="38100" dist="38100" dir="2700000" algn="tl">
                  <a:srgbClr val="000000"/>
                </a:outerShdw>
              </a:effectLst>
            </a:endParaRPr>
          </a:p>
        </p:txBody>
      </p:sp>
      <p:sp>
        <p:nvSpPr>
          <p:cNvPr id="2" name="テキスト ボックス 1"/>
          <p:cNvSpPr txBox="1"/>
          <p:nvPr/>
        </p:nvSpPr>
        <p:spPr>
          <a:xfrm>
            <a:off x="774426" y="4668980"/>
            <a:ext cx="8395247" cy="800219"/>
          </a:xfrm>
          <a:prstGeom prst="rect">
            <a:avLst/>
          </a:prstGeom>
          <a:noFill/>
        </p:spPr>
        <p:txBody>
          <a:bodyPr wrap="none" rtlCol="0">
            <a:spAutoFit/>
          </a:bodyPr>
          <a:lstStyle/>
          <a:p>
            <a:r>
              <a:rPr lang="ja-JP" altLang="en-US" sz="2400" dirty="0">
                <a:solidFill>
                  <a:srgbClr val="FF0000"/>
                </a:solidFill>
                <a:effectLst>
                  <a:outerShdw blurRad="38100" dist="38100" dir="2700000" algn="tl">
                    <a:srgbClr val="000000">
                      <a:alpha val="43137"/>
                    </a:srgbClr>
                  </a:outerShdw>
                </a:effectLst>
                <a:latin typeface="+mn-ea"/>
              </a:rPr>
              <a:t>（解析用）</a:t>
            </a:r>
            <a:r>
              <a:rPr lang="ja-JP" altLang="en-US" sz="2800" dirty="0">
                <a:solidFill>
                  <a:srgbClr val="C00000"/>
                </a:solidFill>
                <a:effectLst>
                  <a:outerShdw blurRad="38100" dist="38100" dir="2700000" algn="tl">
                    <a:srgbClr val="000000">
                      <a:alpha val="43137"/>
                    </a:srgbClr>
                  </a:outerShdw>
                </a:effectLst>
                <a:latin typeface="+mn-ea"/>
              </a:rPr>
              <a:t>辞書 に載っているような物は簡単に解読可能</a:t>
            </a:r>
            <a:endParaRPr lang="en-US" altLang="ja-JP" sz="2800" dirty="0">
              <a:solidFill>
                <a:srgbClr val="C00000"/>
              </a:solidFill>
              <a:effectLst>
                <a:outerShdw blurRad="38100" dist="38100" dir="2700000" algn="tl">
                  <a:srgbClr val="000000">
                    <a:alpha val="43137"/>
                  </a:srgbClr>
                </a:outerShdw>
              </a:effectLst>
              <a:latin typeface="+mn-ea"/>
            </a:endParaRPr>
          </a:p>
          <a:p>
            <a:endParaRPr kumimoji="1" lang="ja-JP" altLang="en-US" dirty="0"/>
          </a:p>
        </p:txBody>
      </p:sp>
    </p:spTree>
    <p:extLst>
      <p:ext uri="{BB962C8B-B14F-4D97-AF65-F5344CB8AC3E}">
        <p14:creationId xmlns:p14="http://schemas.microsoft.com/office/powerpoint/2010/main" val="106349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514350" y="0"/>
            <a:ext cx="8915400" cy="1143000"/>
          </a:xfrm>
        </p:spPr>
        <p:txBody>
          <a:bodyPr/>
          <a:lstStyle/>
          <a:p>
            <a:pPr eaLnBrk="1" hangingPunct="1">
              <a:defRPr/>
            </a:pPr>
            <a:r>
              <a:rPr lang="en-US" altLang="ja-JP" sz="4000" dirty="0">
                <a:solidFill>
                  <a:srgbClr val="002060"/>
                </a:solidFill>
                <a:effectLst>
                  <a:outerShdw blurRad="38100" dist="38100" dir="2700000" algn="tl">
                    <a:srgbClr val="000000">
                      <a:alpha val="43137"/>
                    </a:srgbClr>
                  </a:outerShdw>
                </a:effectLst>
              </a:rPr>
              <a:t>Wi-Fi</a:t>
            </a:r>
            <a:r>
              <a:rPr lang="ja-JP" altLang="en-US" sz="4000" dirty="0">
                <a:solidFill>
                  <a:srgbClr val="002060"/>
                </a:solidFill>
                <a:effectLst>
                  <a:outerShdw blurRad="38100" dist="38100" dir="2700000" algn="tl">
                    <a:srgbClr val="000000">
                      <a:alpha val="43137"/>
                    </a:srgbClr>
                  </a:outerShdw>
                </a:effectLst>
              </a:rPr>
              <a:t> セキュリティ</a:t>
            </a:r>
            <a:endParaRPr lang="ja-JP" altLang="en-US" sz="3200" dirty="0">
              <a:solidFill>
                <a:srgbClr val="002060"/>
              </a:solidFill>
              <a:effectLst>
                <a:outerShdw blurRad="38100" dist="38100" dir="2700000" algn="tl">
                  <a:srgbClr val="000000">
                    <a:alpha val="43137"/>
                  </a:srgbClr>
                </a:outerShdw>
              </a:effectLst>
            </a:endParaRPr>
          </a:p>
        </p:txBody>
      </p:sp>
      <p:sp>
        <p:nvSpPr>
          <p:cNvPr id="188419" name="Rectangle 3"/>
          <p:cNvSpPr>
            <a:spLocks noGrp="1" noChangeArrowheads="1"/>
          </p:cNvSpPr>
          <p:nvPr>
            <p:ph type="body" idx="1"/>
          </p:nvPr>
        </p:nvSpPr>
        <p:spPr>
          <a:xfrm>
            <a:off x="779463" y="1314450"/>
            <a:ext cx="8507412" cy="5452109"/>
          </a:xfrm>
        </p:spPr>
        <p:txBody>
          <a:bodyPr/>
          <a:lstStyle/>
          <a:p>
            <a:pPr eaLnBrk="1" hangingPunct="1">
              <a:buClr>
                <a:srgbClr val="0033CC"/>
              </a:buClr>
              <a:buSzPct val="70000"/>
              <a:buFont typeface="Wingdings" panose="05000000000000000000" pitchFamily="2" charset="2"/>
              <a:buChar char="l"/>
              <a:defRPr/>
            </a:pPr>
            <a:r>
              <a:rPr lang="en-US" altLang="ja-JP" dirty="0">
                <a:solidFill>
                  <a:srgbClr val="0033CC"/>
                </a:solidFill>
                <a:effectLst>
                  <a:outerShdw blurRad="38100" dist="38100" dir="2700000" algn="tl">
                    <a:srgbClr val="000000">
                      <a:alpha val="43137"/>
                    </a:srgbClr>
                  </a:outerShdw>
                </a:effectLst>
                <a:latin typeface="+mn-ea"/>
              </a:rPr>
              <a:t>SSID</a:t>
            </a:r>
            <a:r>
              <a:rPr lang="ja-JP" altLang="en-US" dirty="0">
                <a:solidFill>
                  <a:srgbClr val="0033CC"/>
                </a:solidFill>
                <a:effectLst>
                  <a:outerShdw blurRad="38100" dist="38100" dir="2700000" algn="tl">
                    <a:srgbClr val="000000">
                      <a:alpha val="43137"/>
                    </a:srgbClr>
                  </a:outerShdw>
                </a:effectLst>
                <a:latin typeface="+mn-ea"/>
              </a:rPr>
              <a:t>ステルス　</a:t>
            </a:r>
            <a:endParaRPr lang="en-US" altLang="ja-JP" dirty="0">
              <a:solidFill>
                <a:srgbClr val="0033CC"/>
              </a:solidFill>
              <a:effectLst>
                <a:outerShdw blurRad="38100" dist="38100" dir="2700000" algn="tl">
                  <a:srgbClr val="000000">
                    <a:alpha val="43137"/>
                  </a:srgbClr>
                </a:outerShdw>
              </a:effectLst>
              <a:latin typeface="+mn-ea"/>
            </a:endParaRPr>
          </a:p>
          <a:p>
            <a:pPr eaLnBrk="1" hangingPunct="1">
              <a:buClr>
                <a:srgbClr val="0033CC"/>
              </a:buClr>
              <a:buSzPct val="70000"/>
              <a:buFont typeface="Wingdings" panose="05000000000000000000" pitchFamily="2" charset="2"/>
              <a:buChar char="l"/>
              <a:defRPr/>
            </a:pPr>
            <a:r>
              <a:rPr lang="en-US" altLang="ja-JP" dirty="0">
                <a:solidFill>
                  <a:srgbClr val="0033CC"/>
                </a:solidFill>
                <a:effectLst>
                  <a:outerShdw blurRad="38100" dist="38100" dir="2700000" algn="tl">
                    <a:srgbClr val="000000">
                      <a:alpha val="43137"/>
                    </a:srgbClr>
                  </a:outerShdw>
                </a:effectLst>
                <a:latin typeface="+mn-ea"/>
              </a:rPr>
              <a:t>MAC</a:t>
            </a:r>
            <a:r>
              <a:rPr lang="ja-JP" altLang="en-US" dirty="0">
                <a:solidFill>
                  <a:srgbClr val="0033CC"/>
                </a:solidFill>
                <a:effectLst>
                  <a:outerShdw blurRad="38100" dist="38100" dir="2700000" algn="tl">
                    <a:srgbClr val="000000">
                      <a:alpha val="43137"/>
                    </a:srgbClr>
                  </a:outerShdw>
                </a:effectLst>
                <a:latin typeface="+mn-ea"/>
              </a:rPr>
              <a:t>アドレス制限</a:t>
            </a:r>
            <a:endParaRPr lang="en-US" altLang="ja-JP" dirty="0">
              <a:solidFill>
                <a:srgbClr val="0033CC"/>
              </a:solidFill>
              <a:effectLst>
                <a:outerShdw blurRad="38100" dist="38100" dir="2700000" algn="tl">
                  <a:srgbClr val="000000">
                    <a:alpha val="43137"/>
                  </a:srgbClr>
                </a:outerShdw>
              </a:effectLst>
              <a:latin typeface="+mn-ea"/>
            </a:endParaRPr>
          </a:p>
          <a:p>
            <a:pPr eaLnBrk="1" hangingPunct="1">
              <a:buClr>
                <a:srgbClr val="0033CC"/>
              </a:buClr>
              <a:buSzPct val="70000"/>
              <a:buFont typeface="Wingdings" panose="05000000000000000000" pitchFamily="2" charset="2"/>
              <a:buChar char="l"/>
              <a:defRPr/>
            </a:pPr>
            <a:r>
              <a:rPr lang="en-US" altLang="ja-JP" dirty="0">
                <a:solidFill>
                  <a:srgbClr val="0033CC"/>
                </a:solidFill>
                <a:effectLst>
                  <a:outerShdw blurRad="38100" dist="38100" dir="2700000" algn="tl">
                    <a:srgbClr val="000000">
                      <a:alpha val="43137"/>
                    </a:srgbClr>
                  </a:outerShdw>
                </a:effectLst>
                <a:latin typeface="+mn-ea"/>
              </a:rPr>
              <a:t>WPS</a:t>
            </a:r>
          </a:p>
          <a:p>
            <a:pPr eaLnBrk="1" hangingPunct="1">
              <a:buClr>
                <a:srgbClr val="0033CC"/>
              </a:buClr>
              <a:buSzPct val="70000"/>
              <a:buFont typeface="Wingdings" panose="05000000000000000000" pitchFamily="2" charset="2"/>
              <a:buChar char="l"/>
              <a:defRPr/>
            </a:pPr>
            <a:r>
              <a:rPr lang="ja-JP" altLang="en-US" sz="2800" dirty="0">
                <a:solidFill>
                  <a:srgbClr val="00B050"/>
                </a:solidFill>
                <a:effectLst>
                  <a:outerShdw blurRad="38100" dist="38100" dir="2700000" algn="tl">
                    <a:srgbClr val="000000">
                      <a:alpha val="43137"/>
                    </a:srgbClr>
                  </a:outerShdw>
                </a:effectLst>
                <a:latin typeface="+mn-ea"/>
              </a:rPr>
              <a:t>暗号化</a:t>
            </a:r>
            <a:r>
              <a:rPr lang="ja-JP" altLang="en-US" sz="2800" dirty="0">
                <a:solidFill>
                  <a:srgbClr val="0033CC"/>
                </a:solidFill>
                <a:effectLst>
                  <a:outerShdw blurRad="38100" dist="38100" dir="2700000" algn="tl">
                    <a:srgbClr val="000000">
                      <a:alpha val="43137"/>
                    </a:srgbClr>
                  </a:outerShdw>
                </a:effectLst>
                <a:latin typeface="+mn-ea"/>
              </a:rPr>
              <a:t>　</a:t>
            </a:r>
            <a:endParaRPr lang="en-US" altLang="ja-JP" sz="2800" dirty="0">
              <a:solidFill>
                <a:srgbClr val="0033CC"/>
              </a:solidFill>
              <a:effectLst>
                <a:outerShdw blurRad="38100" dist="38100" dir="2700000" algn="tl">
                  <a:srgbClr val="000000">
                    <a:alpha val="43137"/>
                  </a:srgbClr>
                </a:outerShdw>
              </a:effectLst>
              <a:latin typeface="+mn-ea"/>
            </a:endParaRPr>
          </a:p>
          <a:p>
            <a:pPr marL="0" indent="0" eaLnBrk="1" hangingPunct="1">
              <a:buClr>
                <a:srgbClr val="0033CC"/>
              </a:buClr>
              <a:buSzPct val="70000"/>
              <a:buNone/>
              <a:defRPr/>
            </a:pPr>
            <a:r>
              <a:rPr lang="en-US" altLang="ja-JP" dirty="0">
                <a:solidFill>
                  <a:srgbClr val="0033CC"/>
                </a:solidFill>
                <a:effectLst>
                  <a:outerShdw blurRad="38100" dist="38100" dir="2700000" algn="tl">
                    <a:srgbClr val="000000">
                      <a:alpha val="43137"/>
                    </a:srgbClr>
                  </a:outerShdw>
                </a:effectLst>
                <a:latin typeface="+mn-ea"/>
              </a:rPr>
              <a:t>   </a:t>
            </a:r>
            <a:r>
              <a:rPr lang="ja-JP" altLang="en-US" dirty="0">
                <a:solidFill>
                  <a:srgbClr val="0033CC"/>
                </a:solidFill>
                <a:effectLst>
                  <a:outerShdw blurRad="38100" dist="38100" dir="2700000" algn="tl">
                    <a:srgbClr val="000000">
                      <a:alpha val="43137"/>
                    </a:srgbClr>
                  </a:outerShdw>
                </a:effectLst>
                <a:latin typeface="+mn-ea"/>
              </a:rPr>
              <a:t>　</a:t>
            </a:r>
            <a:r>
              <a:rPr lang="en-US" altLang="ja-JP" dirty="0">
                <a:solidFill>
                  <a:srgbClr val="00B050"/>
                </a:solidFill>
                <a:effectLst>
                  <a:outerShdw blurRad="38100" dist="38100" dir="2700000" algn="tl">
                    <a:srgbClr val="000000">
                      <a:alpha val="43137"/>
                    </a:srgbClr>
                  </a:outerShdw>
                </a:effectLst>
                <a:latin typeface="+mn-ea"/>
              </a:rPr>
              <a:t>WEP</a:t>
            </a:r>
          </a:p>
          <a:p>
            <a:pPr marL="0" indent="0" eaLnBrk="1" hangingPunct="1">
              <a:buClr>
                <a:srgbClr val="0033CC"/>
              </a:buClr>
              <a:buSzPct val="70000"/>
              <a:buNone/>
              <a:defRPr/>
            </a:pPr>
            <a:r>
              <a:rPr lang="ja-JP" altLang="en-US" dirty="0">
                <a:solidFill>
                  <a:srgbClr val="00B050"/>
                </a:solidFill>
                <a:effectLst>
                  <a:outerShdw blurRad="38100" dist="38100" dir="2700000" algn="tl">
                    <a:srgbClr val="000000">
                      <a:alpha val="43137"/>
                    </a:srgbClr>
                  </a:outerShdw>
                </a:effectLst>
                <a:latin typeface="+mn-ea"/>
              </a:rPr>
              <a:t>　</a:t>
            </a:r>
            <a:r>
              <a:rPr lang="en-US" altLang="ja-JP" dirty="0">
                <a:solidFill>
                  <a:srgbClr val="00B050"/>
                </a:solidFill>
                <a:effectLst>
                  <a:outerShdw blurRad="38100" dist="38100" dir="2700000" algn="tl">
                    <a:srgbClr val="000000">
                      <a:alpha val="43137"/>
                    </a:srgbClr>
                  </a:outerShdw>
                </a:effectLst>
                <a:latin typeface="+mn-ea"/>
              </a:rPr>
              <a:t> </a:t>
            </a:r>
            <a:r>
              <a:rPr lang="ja-JP" altLang="en-US" dirty="0">
                <a:solidFill>
                  <a:srgbClr val="00B050"/>
                </a:solidFill>
                <a:effectLst>
                  <a:outerShdw blurRad="38100" dist="38100" dir="2700000" algn="tl">
                    <a:srgbClr val="000000">
                      <a:alpha val="43137"/>
                    </a:srgbClr>
                  </a:outerShdw>
                </a:effectLst>
                <a:latin typeface="+mn-ea"/>
              </a:rPr>
              <a:t>　</a:t>
            </a:r>
            <a:r>
              <a:rPr lang="en-US" altLang="ja-JP" dirty="0">
                <a:solidFill>
                  <a:srgbClr val="00B050"/>
                </a:solidFill>
                <a:effectLst>
                  <a:outerShdw blurRad="38100" dist="38100" dir="2700000" algn="tl">
                    <a:srgbClr val="000000">
                      <a:alpha val="43137"/>
                    </a:srgbClr>
                  </a:outerShdw>
                </a:effectLst>
                <a:latin typeface="+mn-ea"/>
              </a:rPr>
              <a:t>WPA, WPA2</a:t>
            </a:r>
          </a:p>
          <a:p>
            <a:pPr marL="0" indent="0" eaLnBrk="1" hangingPunct="1">
              <a:buClr>
                <a:srgbClr val="0033CC"/>
              </a:buClr>
              <a:buSzPct val="70000"/>
              <a:buNone/>
              <a:defRPr/>
            </a:pPr>
            <a:r>
              <a:rPr lang="en-US" altLang="ja-JP" dirty="0">
                <a:solidFill>
                  <a:srgbClr val="00B050"/>
                </a:solidFill>
                <a:effectLst>
                  <a:outerShdw blurRad="38100" dist="38100" dir="2700000" algn="tl">
                    <a:srgbClr val="000000">
                      <a:alpha val="43137"/>
                    </a:srgbClr>
                  </a:outerShdw>
                </a:effectLst>
                <a:latin typeface="+mn-ea"/>
              </a:rPr>
              <a:t>   </a:t>
            </a:r>
            <a:r>
              <a:rPr lang="ja-JP" altLang="en-US" dirty="0">
                <a:solidFill>
                  <a:srgbClr val="00B050"/>
                </a:solidFill>
                <a:effectLst>
                  <a:outerShdw blurRad="38100" dist="38100" dir="2700000" algn="tl">
                    <a:srgbClr val="000000">
                      <a:alpha val="43137"/>
                    </a:srgbClr>
                  </a:outerShdw>
                </a:effectLst>
                <a:latin typeface="+mn-ea"/>
              </a:rPr>
              <a:t>　</a:t>
            </a:r>
            <a:r>
              <a:rPr lang="en-US" altLang="ja-JP" dirty="0">
                <a:solidFill>
                  <a:srgbClr val="00B050"/>
                </a:solidFill>
                <a:effectLst>
                  <a:outerShdw blurRad="38100" dist="38100" dir="2700000" algn="tl">
                    <a:srgbClr val="000000">
                      <a:alpha val="43137"/>
                    </a:srgbClr>
                  </a:outerShdw>
                </a:effectLst>
                <a:latin typeface="+mn-ea"/>
              </a:rPr>
              <a:t>WPA3</a:t>
            </a:r>
            <a:r>
              <a:rPr lang="ja-JP" altLang="en-US" sz="2400" dirty="0">
                <a:solidFill>
                  <a:srgbClr val="00B050"/>
                </a:solidFill>
                <a:effectLst>
                  <a:outerShdw blurRad="38100" dist="38100" dir="2700000" algn="tl">
                    <a:srgbClr val="000000">
                      <a:alpha val="43137"/>
                    </a:srgbClr>
                  </a:outerShdw>
                </a:effectLst>
                <a:latin typeface="+mn-ea"/>
              </a:rPr>
              <a:t>（</a:t>
            </a:r>
            <a:r>
              <a:rPr lang="en-US" altLang="ja-JP" sz="2400" dirty="0">
                <a:solidFill>
                  <a:srgbClr val="00B050"/>
                </a:solidFill>
                <a:effectLst>
                  <a:outerShdw blurRad="38100" dist="38100" dir="2700000" algn="tl">
                    <a:srgbClr val="000000">
                      <a:alpha val="43137"/>
                    </a:srgbClr>
                  </a:outerShdw>
                </a:effectLst>
                <a:latin typeface="+mn-ea"/>
              </a:rPr>
              <a:t>2018.6</a:t>
            </a:r>
            <a:r>
              <a:rPr lang="ja-JP" altLang="en-US" sz="2400" dirty="0">
                <a:solidFill>
                  <a:srgbClr val="00B050"/>
                </a:solidFill>
                <a:effectLst>
                  <a:outerShdw blurRad="38100" dist="38100" dir="2700000" algn="tl">
                    <a:srgbClr val="000000">
                      <a:alpha val="43137"/>
                    </a:srgbClr>
                  </a:outerShdw>
                </a:effectLst>
                <a:latin typeface="+mn-ea"/>
              </a:rPr>
              <a:t>）</a:t>
            </a:r>
            <a:br>
              <a:rPr lang="en-US" altLang="ja-JP" sz="2400" dirty="0">
                <a:solidFill>
                  <a:srgbClr val="00B050"/>
                </a:solidFill>
                <a:effectLst>
                  <a:outerShdw blurRad="38100" dist="38100" dir="2700000" algn="tl">
                    <a:srgbClr val="000000">
                      <a:alpha val="43137"/>
                    </a:srgbClr>
                  </a:outerShdw>
                </a:effectLst>
                <a:latin typeface="+mn-ea"/>
              </a:rPr>
            </a:br>
            <a:endParaRPr lang="en-US" altLang="ja-JP" sz="2400" dirty="0">
              <a:solidFill>
                <a:srgbClr val="0033CC"/>
              </a:solidFill>
              <a:effectLst>
                <a:outerShdw blurRad="38100" dist="38100" dir="2700000" algn="tl">
                  <a:srgbClr val="000000">
                    <a:alpha val="43137"/>
                  </a:srgbClr>
                </a:outerShdw>
              </a:effectLst>
              <a:latin typeface="+mn-ea"/>
            </a:endParaRPr>
          </a:p>
          <a:p>
            <a:pPr eaLnBrk="1" hangingPunct="1">
              <a:buClr>
                <a:srgbClr val="0033CC"/>
              </a:buClr>
              <a:buSzPct val="70000"/>
              <a:buFont typeface="Wingdings" panose="05000000000000000000" pitchFamily="2" charset="2"/>
              <a:buChar char="l"/>
              <a:defRPr/>
            </a:pPr>
            <a:r>
              <a:rPr lang="en-US" altLang="ja-JP" dirty="0">
                <a:solidFill>
                  <a:srgbClr val="0033CC"/>
                </a:solidFill>
                <a:effectLst>
                  <a:outerShdw blurRad="38100" dist="38100" dir="2700000" algn="tl">
                    <a:srgbClr val="000000">
                      <a:alpha val="43137"/>
                    </a:srgbClr>
                  </a:outerShdw>
                </a:effectLst>
                <a:latin typeface="+mn-ea"/>
              </a:rPr>
              <a:t>PSK: </a:t>
            </a:r>
            <a:r>
              <a:rPr lang="ja-JP" altLang="en-US" dirty="0">
                <a:solidFill>
                  <a:srgbClr val="0033CC"/>
                </a:solidFill>
                <a:effectLst>
                  <a:outerShdw blurRad="38100" dist="38100" dir="2700000" algn="tl">
                    <a:srgbClr val="000000">
                      <a:alpha val="43137"/>
                    </a:srgbClr>
                  </a:outerShdw>
                </a:effectLst>
                <a:latin typeface="+mn-ea"/>
              </a:rPr>
              <a:t>ホットスポットの同一</a:t>
            </a:r>
            <a:r>
              <a:rPr lang="en-US" altLang="ja-JP" dirty="0">
                <a:solidFill>
                  <a:srgbClr val="0033CC"/>
                </a:solidFill>
                <a:effectLst>
                  <a:outerShdw blurRad="38100" dist="38100" dir="2700000" algn="tl">
                    <a:srgbClr val="000000">
                      <a:alpha val="43137"/>
                    </a:srgbClr>
                  </a:outerShdw>
                </a:effectLst>
                <a:latin typeface="+mn-ea"/>
              </a:rPr>
              <a:t>PSK </a:t>
            </a:r>
          </a:p>
          <a:p>
            <a:pPr marL="0" indent="0" eaLnBrk="1" hangingPunct="1">
              <a:buClr>
                <a:srgbClr val="0033CC"/>
              </a:buClr>
              <a:buSzPct val="70000"/>
              <a:buNone/>
              <a:defRPr/>
            </a:pPr>
            <a:endParaRPr lang="en-US" altLang="ja-JP" sz="2400" dirty="0">
              <a:solidFill>
                <a:srgbClr val="00B050"/>
              </a:solidFill>
              <a:effectLst>
                <a:outerShdw blurRad="38100" dist="38100" dir="2700000" algn="tl">
                  <a:srgbClr val="000000">
                    <a:alpha val="43137"/>
                  </a:srgbClr>
                </a:outerShdw>
              </a:effectLst>
              <a:latin typeface="+mn-ea"/>
            </a:endParaRPr>
          </a:p>
          <a:p>
            <a:pPr eaLnBrk="1" hangingPunct="1">
              <a:buFont typeface="Wingdings" pitchFamily="2" charset="2"/>
              <a:buNone/>
              <a:defRPr/>
            </a:pPr>
            <a:endParaRPr lang="ja-JP" altLang="en-US" dirty="0">
              <a:solidFill>
                <a:schemeClr val="tx2"/>
              </a:solidFill>
              <a:effectLst>
                <a:outerShdw blurRad="38100" dist="38100" dir="2700000" algn="tl">
                  <a:srgbClr val="000000"/>
                </a:outerShdw>
              </a:effectLst>
            </a:endParaRPr>
          </a:p>
        </p:txBody>
      </p:sp>
      <p:sp>
        <p:nvSpPr>
          <p:cNvPr id="2" name="テキスト ボックス 1"/>
          <p:cNvSpPr txBox="1"/>
          <p:nvPr/>
        </p:nvSpPr>
        <p:spPr>
          <a:xfrm>
            <a:off x="3473422" y="1204704"/>
            <a:ext cx="3004349" cy="769441"/>
          </a:xfrm>
          <a:prstGeom prst="rect">
            <a:avLst/>
          </a:prstGeom>
          <a:noFill/>
        </p:spPr>
        <p:txBody>
          <a:bodyPr wrap="none" rtlCol="0">
            <a:spAutoFit/>
          </a:bodyPr>
          <a:lstStyle/>
          <a:p>
            <a:r>
              <a:rPr kumimoji="1" lang="en-US" altLang="ja-JP" sz="4400" dirty="0">
                <a:solidFill>
                  <a:srgbClr val="FF0000"/>
                </a:solidFill>
              </a:rPr>
              <a:t>X </a:t>
            </a:r>
            <a:r>
              <a:rPr kumimoji="1" lang="ja-JP" altLang="en-US" sz="2400" dirty="0">
                <a:solidFill>
                  <a:srgbClr val="FF0000"/>
                </a:solidFill>
              </a:rPr>
              <a:t>あまり意味がない</a:t>
            </a:r>
          </a:p>
        </p:txBody>
      </p:sp>
      <p:sp>
        <p:nvSpPr>
          <p:cNvPr id="5" name="テキスト ボックス 4"/>
          <p:cNvSpPr txBox="1"/>
          <p:nvPr/>
        </p:nvSpPr>
        <p:spPr>
          <a:xfrm>
            <a:off x="4003972" y="1760875"/>
            <a:ext cx="3004349" cy="769441"/>
          </a:xfrm>
          <a:prstGeom prst="rect">
            <a:avLst/>
          </a:prstGeom>
          <a:noFill/>
        </p:spPr>
        <p:txBody>
          <a:bodyPr wrap="none" rtlCol="0">
            <a:spAutoFit/>
          </a:bodyPr>
          <a:lstStyle/>
          <a:p>
            <a:r>
              <a:rPr kumimoji="1" lang="en-US" altLang="ja-JP" sz="4400" dirty="0">
                <a:solidFill>
                  <a:srgbClr val="FF0000"/>
                </a:solidFill>
              </a:rPr>
              <a:t>X</a:t>
            </a:r>
            <a:r>
              <a:rPr lang="ja-JP" altLang="en-US" sz="4400" dirty="0">
                <a:solidFill>
                  <a:srgbClr val="FF0000"/>
                </a:solidFill>
              </a:rPr>
              <a:t> </a:t>
            </a:r>
            <a:r>
              <a:rPr lang="ja-JP" altLang="en-US" sz="2400" dirty="0">
                <a:solidFill>
                  <a:srgbClr val="FF0000"/>
                </a:solidFill>
              </a:rPr>
              <a:t>あまり意味がない</a:t>
            </a:r>
            <a:endParaRPr kumimoji="1" lang="ja-JP" altLang="en-US" sz="2400" dirty="0">
              <a:solidFill>
                <a:srgbClr val="FF0000"/>
              </a:solidFill>
            </a:endParaRPr>
          </a:p>
        </p:txBody>
      </p:sp>
      <p:sp>
        <p:nvSpPr>
          <p:cNvPr id="7" name="テキスト ボックス 6"/>
          <p:cNvSpPr txBox="1"/>
          <p:nvPr/>
        </p:nvSpPr>
        <p:spPr>
          <a:xfrm>
            <a:off x="2113705" y="3413897"/>
            <a:ext cx="3111749" cy="769441"/>
          </a:xfrm>
          <a:prstGeom prst="rect">
            <a:avLst/>
          </a:prstGeom>
          <a:noFill/>
        </p:spPr>
        <p:txBody>
          <a:bodyPr wrap="none" rtlCol="0">
            <a:spAutoFit/>
          </a:bodyPr>
          <a:lstStyle/>
          <a:p>
            <a:r>
              <a:rPr kumimoji="1" lang="en-US" altLang="ja-JP" sz="4400" dirty="0">
                <a:solidFill>
                  <a:srgbClr val="FF0000"/>
                </a:solidFill>
              </a:rPr>
              <a:t>XX </a:t>
            </a:r>
            <a:r>
              <a:rPr lang="ja-JP" altLang="en-US" sz="2400" dirty="0">
                <a:solidFill>
                  <a:srgbClr val="FF0000"/>
                </a:solidFill>
              </a:rPr>
              <a:t>絶対に使うな！</a:t>
            </a:r>
          </a:p>
        </p:txBody>
      </p:sp>
      <p:sp>
        <p:nvSpPr>
          <p:cNvPr id="8" name="テキスト ボックス 7"/>
          <p:cNvSpPr txBox="1"/>
          <p:nvPr/>
        </p:nvSpPr>
        <p:spPr>
          <a:xfrm>
            <a:off x="3473422" y="4629762"/>
            <a:ext cx="4174541" cy="769441"/>
          </a:xfrm>
          <a:prstGeom prst="rect">
            <a:avLst/>
          </a:prstGeom>
          <a:noFill/>
        </p:spPr>
        <p:txBody>
          <a:bodyPr wrap="none" rtlCol="0">
            <a:spAutoFit/>
          </a:bodyPr>
          <a:lstStyle/>
          <a:p>
            <a:r>
              <a:rPr lang="en-US" altLang="ja-JP" sz="4400" dirty="0">
                <a:solidFill>
                  <a:srgbClr val="FF0000"/>
                </a:solidFill>
              </a:rPr>
              <a:t>? </a:t>
            </a:r>
            <a:r>
              <a:rPr lang="ja-JP" altLang="en-US" sz="2400" dirty="0">
                <a:solidFill>
                  <a:srgbClr val="FF0000"/>
                </a:solidFill>
              </a:rPr>
              <a:t>既にいくつかの脆弱性が</a:t>
            </a:r>
            <a:r>
              <a:rPr lang="en-US" altLang="ja-JP" sz="2400" dirty="0">
                <a:solidFill>
                  <a:srgbClr val="FF0000"/>
                </a:solidFill>
              </a:rPr>
              <a:t>…</a:t>
            </a:r>
            <a:endParaRPr kumimoji="1" lang="ja-JP" altLang="en-US" sz="2400" dirty="0">
              <a:solidFill>
                <a:srgbClr val="FF0000"/>
              </a:solidFill>
            </a:endParaRPr>
          </a:p>
        </p:txBody>
      </p:sp>
      <p:sp>
        <p:nvSpPr>
          <p:cNvPr id="9" name="テキスト ボックス 8"/>
          <p:cNvSpPr txBox="1"/>
          <p:nvPr/>
        </p:nvSpPr>
        <p:spPr>
          <a:xfrm>
            <a:off x="3376440" y="3970068"/>
            <a:ext cx="5634876" cy="769441"/>
          </a:xfrm>
          <a:prstGeom prst="rect">
            <a:avLst/>
          </a:prstGeom>
          <a:noFill/>
        </p:spPr>
        <p:txBody>
          <a:bodyPr wrap="none" rtlCol="0">
            <a:spAutoFit/>
          </a:bodyPr>
          <a:lstStyle/>
          <a:p>
            <a:r>
              <a:rPr lang="ja-JP" altLang="en-US" sz="4400" dirty="0">
                <a:solidFill>
                  <a:srgbClr val="FF0000"/>
                </a:solidFill>
              </a:rPr>
              <a:t>△ </a:t>
            </a:r>
            <a:r>
              <a:rPr lang="ja-JP" altLang="en-US" sz="2400" dirty="0">
                <a:solidFill>
                  <a:srgbClr val="FF0000"/>
                </a:solidFill>
              </a:rPr>
              <a:t>暗号方式に</a:t>
            </a:r>
            <a:r>
              <a:rPr lang="en-US" altLang="ja-JP" sz="2400" dirty="0">
                <a:solidFill>
                  <a:srgbClr val="FF0000"/>
                </a:solidFill>
              </a:rPr>
              <a:t>AES</a:t>
            </a:r>
            <a:r>
              <a:rPr lang="ja-JP" altLang="en-US" sz="2400" dirty="0" err="1">
                <a:solidFill>
                  <a:srgbClr val="FF0000"/>
                </a:solidFill>
              </a:rPr>
              <a:t>，</a:t>
            </a:r>
            <a:r>
              <a:rPr lang="ja-JP" altLang="en-US" sz="2400" dirty="0">
                <a:solidFill>
                  <a:srgbClr val="FF0000"/>
                </a:solidFill>
              </a:rPr>
              <a:t>複雑な</a:t>
            </a:r>
            <a:r>
              <a:rPr lang="en-US" altLang="ja-JP" sz="2400" dirty="0">
                <a:solidFill>
                  <a:srgbClr val="FF0000"/>
                </a:solidFill>
              </a:rPr>
              <a:t>PSK</a:t>
            </a:r>
            <a:r>
              <a:rPr lang="ja-JP" altLang="en-US" sz="2400" dirty="0">
                <a:solidFill>
                  <a:srgbClr val="FF0000"/>
                </a:solidFill>
              </a:rPr>
              <a:t>を使用</a:t>
            </a:r>
            <a:endParaRPr kumimoji="1" lang="ja-JP" altLang="en-US" sz="2400" dirty="0">
              <a:solidFill>
                <a:srgbClr val="FF0000"/>
              </a:solidFill>
            </a:endParaRPr>
          </a:p>
        </p:txBody>
      </p:sp>
      <p:sp>
        <p:nvSpPr>
          <p:cNvPr id="11" name="テキスト ボックス 10"/>
          <p:cNvSpPr txBox="1"/>
          <p:nvPr/>
        </p:nvSpPr>
        <p:spPr>
          <a:xfrm>
            <a:off x="1889815" y="2300574"/>
            <a:ext cx="4447051" cy="769441"/>
          </a:xfrm>
          <a:prstGeom prst="rect">
            <a:avLst/>
          </a:prstGeom>
          <a:noFill/>
        </p:spPr>
        <p:txBody>
          <a:bodyPr wrap="none" rtlCol="0">
            <a:spAutoFit/>
          </a:bodyPr>
          <a:lstStyle/>
          <a:p>
            <a:r>
              <a:rPr lang="ja-JP" altLang="en-US" sz="4400" dirty="0">
                <a:solidFill>
                  <a:srgbClr val="FF0000"/>
                </a:solidFill>
              </a:rPr>
              <a:t>△ </a:t>
            </a:r>
            <a:r>
              <a:rPr lang="ja-JP" altLang="en-US" sz="2400" dirty="0">
                <a:solidFill>
                  <a:srgbClr val="FF0000"/>
                </a:solidFill>
              </a:rPr>
              <a:t>可能なら使わない方が良い</a:t>
            </a:r>
            <a:endParaRPr kumimoji="1" lang="ja-JP" altLang="en-US" sz="2400" dirty="0">
              <a:solidFill>
                <a:srgbClr val="FF0000"/>
              </a:solidFill>
            </a:endParaRPr>
          </a:p>
        </p:txBody>
      </p:sp>
      <p:sp>
        <p:nvSpPr>
          <p:cNvPr id="3" name="テキスト ボックス 2">
            <a:extLst>
              <a:ext uri="{FF2B5EF4-FFF2-40B4-BE49-F238E27FC236}">
                <a16:creationId xmlns:a16="http://schemas.microsoft.com/office/drawing/2014/main" id="{BF49D6E2-19B3-B7E0-FFD8-41C5277B292C}"/>
              </a:ext>
            </a:extLst>
          </p:cNvPr>
          <p:cNvSpPr txBox="1"/>
          <p:nvPr/>
        </p:nvSpPr>
        <p:spPr>
          <a:xfrm>
            <a:off x="6015454" y="5501490"/>
            <a:ext cx="2773516" cy="769441"/>
          </a:xfrm>
          <a:prstGeom prst="rect">
            <a:avLst/>
          </a:prstGeom>
          <a:noFill/>
        </p:spPr>
        <p:txBody>
          <a:bodyPr wrap="none" rtlCol="0">
            <a:spAutoFit/>
          </a:bodyPr>
          <a:lstStyle/>
          <a:p>
            <a:r>
              <a:rPr lang="en-US" altLang="ja-JP" sz="4400" dirty="0">
                <a:solidFill>
                  <a:srgbClr val="FF0000"/>
                </a:solidFill>
              </a:rPr>
              <a:t>X </a:t>
            </a:r>
            <a:r>
              <a:rPr lang="ja-JP" altLang="en-US" sz="2400" dirty="0">
                <a:solidFill>
                  <a:srgbClr val="FF0000"/>
                </a:solidFill>
              </a:rPr>
              <a:t>明らかにヤバい</a:t>
            </a:r>
            <a:endParaRPr kumimoji="1" lang="ja-JP" altLang="en-US" sz="2400" dirty="0">
              <a:solidFill>
                <a:srgbClr val="FF0000"/>
              </a:solidFill>
            </a:endParaRPr>
          </a:p>
        </p:txBody>
      </p:sp>
    </p:spTree>
    <p:extLst>
      <p:ext uri="{BB962C8B-B14F-4D97-AF65-F5344CB8AC3E}">
        <p14:creationId xmlns:p14="http://schemas.microsoft.com/office/powerpoint/2010/main" val="515359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9" grpId="0"/>
      <p:bldP spid="11"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523875" y="0"/>
            <a:ext cx="8915400" cy="963613"/>
          </a:xfrm>
        </p:spPr>
        <p:txBody>
          <a:bodyPr/>
          <a:lstStyle/>
          <a:p>
            <a:pPr eaLnBrk="1" hangingPunct="1">
              <a:defRPr/>
            </a:pPr>
            <a:r>
              <a:rPr lang="ja-JP" altLang="en-US" sz="4000" dirty="0">
                <a:solidFill>
                  <a:srgbClr val="002060"/>
                </a:solidFill>
                <a:effectLst>
                  <a:outerShdw blurRad="38100" dist="38100" dir="2700000" algn="tl">
                    <a:srgbClr val="000000">
                      <a:alpha val="43137"/>
                    </a:srgbClr>
                  </a:outerShdw>
                </a:effectLst>
              </a:rPr>
              <a:t>ハッカーって何？</a:t>
            </a:r>
          </a:p>
        </p:txBody>
      </p:sp>
      <p:sp>
        <p:nvSpPr>
          <p:cNvPr id="183299" name="Rectangle 3"/>
          <p:cNvSpPr>
            <a:spLocks noGrp="1" noChangeArrowheads="1"/>
          </p:cNvSpPr>
          <p:nvPr>
            <p:ph type="body" idx="1"/>
          </p:nvPr>
        </p:nvSpPr>
        <p:spPr>
          <a:xfrm>
            <a:off x="536575" y="1200150"/>
            <a:ext cx="9369425" cy="3886200"/>
          </a:xfrm>
        </p:spPr>
        <p:txBody>
          <a:bodyPr/>
          <a:lstStyle/>
          <a:p>
            <a:pPr eaLnBrk="1" hangingPunct="1">
              <a:buClr>
                <a:srgbClr val="C00000"/>
              </a:buClr>
              <a:buSzPct val="70000"/>
              <a:buFont typeface="Wingdings" panose="05000000000000000000" pitchFamily="2" charset="2"/>
              <a:buChar char="l"/>
              <a:defRPr/>
            </a:pPr>
            <a:r>
              <a:rPr lang="ja-JP" altLang="en-US" sz="3600" dirty="0">
                <a:solidFill>
                  <a:srgbClr val="C00000"/>
                </a:solidFill>
                <a:effectLst>
                  <a:outerShdw blurRad="38100" dist="38100" dir="2700000" algn="tl">
                    <a:srgbClr val="000000"/>
                  </a:outerShdw>
                </a:effectLst>
              </a:rPr>
              <a:t>ハッカー（</a:t>
            </a:r>
            <a:r>
              <a:rPr lang="en-US" altLang="ja-JP" sz="3600" dirty="0">
                <a:solidFill>
                  <a:srgbClr val="C00000"/>
                </a:solidFill>
                <a:effectLst>
                  <a:outerShdw blurRad="38100" dist="38100" dir="2700000" algn="tl">
                    <a:srgbClr val="000000"/>
                  </a:outerShdw>
                </a:effectLst>
              </a:rPr>
              <a:t>Hacker)</a:t>
            </a:r>
            <a:r>
              <a:rPr lang="ja-JP" altLang="en-US" sz="3600" dirty="0">
                <a:solidFill>
                  <a:srgbClr val="C00000"/>
                </a:solidFill>
                <a:effectLst>
                  <a:outerShdw blurRad="38100" dist="38100" dir="2700000" algn="tl">
                    <a:srgbClr val="000000"/>
                  </a:outerShdw>
                </a:effectLst>
              </a:rPr>
              <a:t>　＝</a:t>
            </a:r>
            <a:r>
              <a:rPr lang="ja-JP" altLang="en-US" sz="3600" dirty="0">
                <a:effectLst>
                  <a:outerShdw blurRad="38100" dist="38100" dir="2700000" algn="tl">
                    <a:srgbClr val="000000"/>
                  </a:outerShdw>
                </a:effectLst>
              </a:rPr>
              <a:t>　</a:t>
            </a:r>
            <a:r>
              <a:rPr lang="ja-JP" altLang="en-US" sz="3600" dirty="0">
                <a:solidFill>
                  <a:srgbClr val="0033CC"/>
                </a:solidFill>
                <a:effectLst>
                  <a:outerShdw blurRad="38100" dist="38100" dir="2700000" algn="tl">
                    <a:srgbClr val="000000"/>
                  </a:outerShdw>
                </a:effectLst>
              </a:rPr>
              <a:t>？</a:t>
            </a:r>
          </a:p>
          <a:p>
            <a:pPr eaLnBrk="1" hangingPunct="1">
              <a:buFont typeface="Wingdings" pitchFamily="2" charset="2"/>
              <a:buNone/>
              <a:defRPr/>
            </a:pPr>
            <a:r>
              <a:rPr lang="ja-JP" altLang="en-US" dirty="0">
                <a:solidFill>
                  <a:srgbClr val="0033CC"/>
                </a:solidFill>
              </a:rPr>
              <a:t>　　　　　　　　　　</a:t>
            </a:r>
            <a:r>
              <a:rPr lang="ja-JP" altLang="en-US" dirty="0">
                <a:solidFill>
                  <a:srgbClr val="0033CC"/>
                </a:solidFill>
                <a:effectLst>
                  <a:outerShdw blurRad="38100" dist="38100" dir="2700000" algn="tl">
                    <a:srgbClr val="000000">
                      <a:alpha val="43137"/>
                    </a:srgbClr>
                  </a:outerShdw>
                </a:effectLst>
              </a:rPr>
              <a:t>ネットワーク犯罪者？</a:t>
            </a:r>
          </a:p>
          <a:p>
            <a:pPr eaLnBrk="1" hangingPunct="1">
              <a:buFont typeface="Wingdings" pitchFamily="2" charset="2"/>
              <a:buNone/>
              <a:defRPr/>
            </a:pPr>
            <a:r>
              <a:rPr lang="ja-JP" altLang="en-US" dirty="0">
                <a:solidFill>
                  <a:srgbClr val="0033CC"/>
                </a:solidFill>
                <a:effectLst>
                  <a:outerShdw blurRad="38100" dist="38100" dir="2700000" algn="tl">
                    <a:srgbClr val="000000">
                      <a:alpha val="43137"/>
                    </a:srgbClr>
                  </a:outerShdw>
                </a:effectLst>
              </a:rPr>
              <a:t>　　　　　　　　　　ネットワークに侵入して破壊する？</a:t>
            </a:r>
          </a:p>
          <a:p>
            <a:pPr eaLnBrk="1" hangingPunct="1">
              <a:buFont typeface="Wingdings" pitchFamily="2" charset="2"/>
              <a:buNone/>
              <a:defRPr/>
            </a:pPr>
            <a:r>
              <a:rPr lang="ja-JP" altLang="en-US" dirty="0">
                <a:solidFill>
                  <a:srgbClr val="0033CC"/>
                </a:solidFill>
                <a:effectLst>
                  <a:outerShdw blurRad="38100" dist="38100" dir="2700000" algn="tl">
                    <a:srgbClr val="000000">
                      <a:alpha val="43137"/>
                    </a:srgbClr>
                  </a:outerShdw>
                </a:effectLst>
              </a:rPr>
              <a:t>　　　　　　　　　　ネットワーク盗聴？　　　　　　　　　　　　　　　　</a:t>
            </a:r>
          </a:p>
          <a:p>
            <a:pPr eaLnBrk="1" hangingPunct="1">
              <a:buFont typeface="Wingdings" pitchFamily="2" charset="2"/>
              <a:buNone/>
              <a:defRPr/>
            </a:pPr>
            <a:r>
              <a:rPr lang="ja-JP" altLang="en-US" dirty="0">
                <a:solidFill>
                  <a:srgbClr val="0033CC"/>
                </a:solidFill>
                <a:effectLst>
                  <a:outerShdw blurRad="38100" dist="38100" dir="2700000" algn="tl">
                    <a:srgbClr val="000000">
                      <a:alpha val="43137"/>
                    </a:srgbClr>
                  </a:outerShdw>
                </a:effectLst>
              </a:rPr>
              <a:t>　　　　　　　　　　個人データを盗み出す？</a:t>
            </a:r>
          </a:p>
          <a:p>
            <a:pPr eaLnBrk="1" hangingPunct="1">
              <a:buFont typeface="Wingdings" pitchFamily="2" charset="2"/>
              <a:buNone/>
              <a:defRPr/>
            </a:pPr>
            <a:r>
              <a:rPr lang="ja-JP" altLang="en-US" dirty="0">
                <a:solidFill>
                  <a:srgbClr val="0033CC"/>
                </a:solidFill>
                <a:effectLst>
                  <a:outerShdw blurRad="38100" dist="38100" dir="2700000" algn="tl">
                    <a:srgbClr val="000000">
                      <a:alpha val="43137"/>
                    </a:srgbClr>
                  </a:outerShdw>
                </a:effectLst>
              </a:rPr>
              <a:t>　　　　　　　　　　悪者，悪人，無法者？</a:t>
            </a:r>
          </a:p>
          <a:p>
            <a:pPr eaLnBrk="1" hangingPunct="1">
              <a:buFont typeface="Wingdings" pitchFamily="2" charset="2"/>
              <a:buNone/>
              <a:defRPr/>
            </a:pPr>
            <a:endParaRPr lang="ja-JP" altLang="en-US" dirty="0"/>
          </a:p>
          <a:p>
            <a:pPr eaLnBrk="1" hangingPunct="1">
              <a:buFont typeface="Wingdings" pitchFamily="2" charset="2"/>
              <a:buNone/>
              <a:defRPr/>
            </a:pPr>
            <a:endParaRPr lang="en-US" altLang="ja-JP" dirty="0"/>
          </a:p>
        </p:txBody>
      </p:sp>
      <p:sp>
        <p:nvSpPr>
          <p:cNvPr id="183300" name="Text Box 4"/>
          <p:cNvSpPr txBox="1">
            <a:spLocks noChangeArrowheads="1"/>
          </p:cNvSpPr>
          <p:nvPr/>
        </p:nvSpPr>
        <p:spPr bwMode="auto">
          <a:xfrm>
            <a:off x="3344863" y="5332413"/>
            <a:ext cx="4529137"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ja-JP" altLang="en-US" sz="3200" dirty="0">
                <a:solidFill>
                  <a:srgbClr val="0033CC"/>
                </a:solidFill>
                <a:effectLst>
                  <a:outerShdw blurRad="38100" dist="38100" dir="2700000" algn="tl">
                    <a:srgbClr val="000000"/>
                  </a:outerShdw>
                </a:effectLst>
              </a:rPr>
              <a:t>本来は，優れた人の称号</a:t>
            </a:r>
          </a:p>
        </p:txBody>
      </p:sp>
      <p:sp>
        <p:nvSpPr>
          <p:cNvPr id="7173" name="AutoShape 5"/>
          <p:cNvSpPr>
            <a:spLocks noChangeArrowheads="1"/>
          </p:cNvSpPr>
          <p:nvPr/>
        </p:nvSpPr>
        <p:spPr bwMode="auto">
          <a:xfrm>
            <a:off x="2425700" y="5441950"/>
            <a:ext cx="812800" cy="328613"/>
          </a:xfrm>
          <a:prstGeom prst="rightArrow">
            <a:avLst>
              <a:gd name="adj1" fmla="val 50000"/>
              <a:gd name="adj2" fmla="val 6957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endParaRPr lang="ja-JP"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fade">
                                      <p:cBhvr>
                                        <p:cTn id="7" dur="500"/>
                                        <p:tgtEl>
                                          <p:spTgt spid="717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83300"/>
                                        </p:tgtEl>
                                        <p:attrNameLst>
                                          <p:attrName>style.visibility</p:attrName>
                                        </p:attrNameLst>
                                      </p:cBhvr>
                                      <p:to>
                                        <p:strVal val="visible"/>
                                      </p:to>
                                    </p:set>
                                    <p:anim calcmode="lin" valueType="num">
                                      <p:cBhvr additive="base">
                                        <p:cTn id="12" dur="500" fill="hold"/>
                                        <p:tgtEl>
                                          <p:spTgt spid="183300"/>
                                        </p:tgtEl>
                                        <p:attrNameLst>
                                          <p:attrName>ppt_x</p:attrName>
                                        </p:attrNameLst>
                                      </p:cBhvr>
                                      <p:tavLst>
                                        <p:tav tm="0">
                                          <p:val>
                                            <p:strVal val="#ppt_x"/>
                                          </p:val>
                                        </p:tav>
                                        <p:tav tm="100000">
                                          <p:val>
                                            <p:strVal val="#ppt_x"/>
                                          </p:val>
                                        </p:tav>
                                      </p:tavLst>
                                    </p:anim>
                                    <p:anim calcmode="lin" valueType="num">
                                      <p:cBhvr additive="base">
                                        <p:cTn id="13" dur="500" fill="hold"/>
                                        <p:tgtEl>
                                          <p:spTgt spid="1833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00" grpId="0"/>
      <p:bldP spid="717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514350" y="0"/>
            <a:ext cx="8915400" cy="1143000"/>
          </a:xfrm>
        </p:spPr>
        <p:txBody>
          <a:bodyPr/>
          <a:lstStyle/>
          <a:p>
            <a:pPr eaLnBrk="1" hangingPunct="1">
              <a:defRPr/>
            </a:pPr>
            <a:r>
              <a:rPr lang="en-US" altLang="ja-JP" sz="4000" dirty="0">
                <a:solidFill>
                  <a:srgbClr val="002060"/>
                </a:solidFill>
                <a:effectLst>
                  <a:outerShdw blurRad="38100" dist="38100" dir="2700000" algn="tl">
                    <a:srgbClr val="000000">
                      <a:alpha val="43137"/>
                    </a:srgbClr>
                  </a:outerShdw>
                </a:effectLst>
              </a:rPr>
              <a:t>Wi-Fi</a:t>
            </a:r>
            <a:r>
              <a:rPr lang="ja-JP" altLang="en-US" sz="4000" dirty="0">
                <a:solidFill>
                  <a:srgbClr val="002060"/>
                </a:solidFill>
                <a:effectLst>
                  <a:outerShdw blurRad="38100" dist="38100" dir="2700000" algn="tl">
                    <a:srgbClr val="000000">
                      <a:alpha val="43137"/>
                    </a:srgbClr>
                  </a:outerShdw>
                </a:effectLst>
              </a:rPr>
              <a:t> クラッキング</a:t>
            </a:r>
            <a:endParaRPr lang="ja-JP" altLang="en-US" sz="3200" dirty="0">
              <a:solidFill>
                <a:srgbClr val="002060"/>
              </a:solidFill>
              <a:effectLst>
                <a:outerShdw blurRad="38100" dist="38100" dir="2700000" algn="tl">
                  <a:srgbClr val="000000">
                    <a:alpha val="43137"/>
                  </a:srgbClr>
                </a:outerShdw>
              </a:effectLst>
            </a:endParaRPr>
          </a:p>
        </p:txBody>
      </p:sp>
      <p:sp>
        <p:nvSpPr>
          <p:cNvPr id="188419" name="Rectangle 3"/>
          <p:cNvSpPr>
            <a:spLocks noGrp="1" noChangeArrowheads="1"/>
          </p:cNvSpPr>
          <p:nvPr>
            <p:ph type="body" idx="1"/>
          </p:nvPr>
        </p:nvSpPr>
        <p:spPr>
          <a:xfrm>
            <a:off x="779462" y="1314450"/>
            <a:ext cx="8650287" cy="2952750"/>
          </a:xfrm>
        </p:spPr>
        <p:txBody>
          <a:bodyPr/>
          <a:lstStyle/>
          <a:p>
            <a:pPr eaLnBrk="1" hangingPunct="1">
              <a:buClr>
                <a:srgbClr val="0033CC"/>
              </a:buClr>
              <a:buSzPct val="70000"/>
              <a:buFont typeface="Wingdings" panose="05000000000000000000" pitchFamily="2" charset="2"/>
              <a:buChar char="l"/>
              <a:defRPr/>
            </a:pPr>
            <a:r>
              <a:rPr lang="en-US" altLang="ja-JP" dirty="0">
                <a:solidFill>
                  <a:srgbClr val="0033CC"/>
                </a:solidFill>
                <a:effectLst>
                  <a:outerShdw blurRad="38100" dist="38100" dir="2700000" algn="tl">
                    <a:srgbClr val="000000">
                      <a:alpha val="43137"/>
                    </a:srgbClr>
                  </a:outerShdw>
                </a:effectLst>
                <a:latin typeface="+mn-ea"/>
              </a:rPr>
              <a:t>AP</a:t>
            </a:r>
            <a:r>
              <a:rPr lang="ja-JP" altLang="en-US" dirty="0">
                <a:solidFill>
                  <a:srgbClr val="0033CC"/>
                </a:solidFill>
                <a:effectLst>
                  <a:outerShdw blurRad="38100" dist="38100" dir="2700000" algn="tl">
                    <a:srgbClr val="000000">
                      <a:alpha val="43137"/>
                    </a:srgbClr>
                  </a:outerShdw>
                </a:effectLst>
                <a:latin typeface="+mn-ea"/>
              </a:rPr>
              <a:t>とのコネクション時のパケットから</a:t>
            </a:r>
            <a:r>
              <a:rPr lang="en-US" altLang="ja-JP" dirty="0">
                <a:solidFill>
                  <a:srgbClr val="0033CC"/>
                </a:solidFill>
                <a:effectLst>
                  <a:outerShdw blurRad="38100" dist="38100" dir="2700000" algn="tl">
                    <a:srgbClr val="000000">
                      <a:alpha val="43137"/>
                    </a:srgbClr>
                  </a:outerShdw>
                </a:effectLst>
                <a:latin typeface="+mn-ea"/>
              </a:rPr>
              <a:t>PSK</a:t>
            </a:r>
            <a:r>
              <a:rPr lang="ja-JP" altLang="en-US" dirty="0">
                <a:solidFill>
                  <a:srgbClr val="0033CC"/>
                </a:solidFill>
                <a:effectLst>
                  <a:outerShdw blurRad="38100" dist="38100" dir="2700000" algn="tl">
                    <a:srgbClr val="000000">
                      <a:alpha val="43137"/>
                    </a:srgbClr>
                  </a:outerShdw>
                </a:effectLst>
                <a:latin typeface="+mn-ea"/>
              </a:rPr>
              <a:t>を推測</a:t>
            </a:r>
            <a:endParaRPr lang="en-US" altLang="ja-JP" dirty="0">
              <a:solidFill>
                <a:srgbClr val="0033CC"/>
              </a:solidFill>
              <a:effectLst>
                <a:outerShdw blurRad="38100" dist="38100" dir="2700000" algn="tl">
                  <a:srgbClr val="000000">
                    <a:alpha val="43137"/>
                  </a:srgbClr>
                </a:outerShdw>
              </a:effectLst>
              <a:latin typeface="+mn-ea"/>
            </a:endParaRPr>
          </a:p>
          <a:p>
            <a:pPr eaLnBrk="1" hangingPunct="1">
              <a:buClr>
                <a:srgbClr val="0033CC"/>
              </a:buClr>
              <a:buSzPct val="70000"/>
              <a:buFont typeface="Wingdings" panose="05000000000000000000" pitchFamily="2" charset="2"/>
              <a:buChar char="l"/>
              <a:defRPr/>
            </a:pPr>
            <a:r>
              <a:rPr lang="ja-JP" altLang="en-US" dirty="0">
                <a:solidFill>
                  <a:srgbClr val="0033CC"/>
                </a:solidFill>
                <a:effectLst>
                  <a:outerShdw blurRad="38100" dist="38100" dir="2700000" algn="tl">
                    <a:srgbClr val="000000">
                      <a:alpha val="43137"/>
                    </a:srgbClr>
                  </a:outerShdw>
                </a:effectLst>
                <a:latin typeface="+mn-ea"/>
              </a:rPr>
              <a:t>既にコネクションが張られている場合は，切断信号を送信する</a:t>
            </a:r>
            <a:endParaRPr lang="en-US" altLang="ja-JP" dirty="0">
              <a:solidFill>
                <a:srgbClr val="0033CC"/>
              </a:solidFill>
              <a:effectLst>
                <a:outerShdw blurRad="38100" dist="38100" dir="2700000" algn="tl">
                  <a:srgbClr val="000000">
                    <a:alpha val="43137"/>
                  </a:srgbClr>
                </a:outerShdw>
              </a:effectLst>
              <a:latin typeface="+mn-ea"/>
            </a:endParaRPr>
          </a:p>
        </p:txBody>
      </p:sp>
      <p:sp>
        <p:nvSpPr>
          <p:cNvPr id="4" name="テキスト ボックス 3"/>
          <p:cNvSpPr txBox="1"/>
          <p:nvPr/>
        </p:nvSpPr>
        <p:spPr>
          <a:xfrm>
            <a:off x="1034503" y="4946071"/>
            <a:ext cx="8395247" cy="800219"/>
          </a:xfrm>
          <a:prstGeom prst="rect">
            <a:avLst/>
          </a:prstGeom>
          <a:noFill/>
        </p:spPr>
        <p:txBody>
          <a:bodyPr wrap="none" rtlCol="0">
            <a:spAutoFit/>
          </a:bodyPr>
          <a:lstStyle/>
          <a:p>
            <a:r>
              <a:rPr lang="ja-JP" altLang="en-US" sz="2400" dirty="0">
                <a:solidFill>
                  <a:srgbClr val="FF0000"/>
                </a:solidFill>
                <a:effectLst>
                  <a:outerShdw blurRad="38100" dist="38100" dir="2700000" algn="tl">
                    <a:srgbClr val="000000">
                      <a:alpha val="43137"/>
                    </a:srgbClr>
                  </a:outerShdw>
                </a:effectLst>
                <a:latin typeface="+mn-ea"/>
              </a:rPr>
              <a:t>（解析用）</a:t>
            </a:r>
            <a:r>
              <a:rPr lang="ja-JP" altLang="en-US" sz="2800" dirty="0">
                <a:solidFill>
                  <a:srgbClr val="C00000"/>
                </a:solidFill>
                <a:effectLst>
                  <a:outerShdw blurRad="38100" dist="38100" dir="2700000" algn="tl">
                    <a:srgbClr val="000000">
                      <a:alpha val="43137"/>
                    </a:srgbClr>
                  </a:outerShdw>
                </a:effectLst>
                <a:latin typeface="+mn-ea"/>
              </a:rPr>
              <a:t>辞書 に載っているような物は簡単に解読可能</a:t>
            </a:r>
            <a:endParaRPr lang="en-US" altLang="ja-JP" sz="2800" dirty="0">
              <a:solidFill>
                <a:srgbClr val="C00000"/>
              </a:solidFill>
              <a:effectLst>
                <a:outerShdw blurRad="38100" dist="38100" dir="2700000" algn="tl">
                  <a:srgbClr val="000000">
                    <a:alpha val="43137"/>
                  </a:srgbClr>
                </a:outerShdw>
              </a:effectLst>
              <a:latin typeface="+mn-ea"/>
            </a:endParaRPr>
          </a:p>
          <a:p>
            <a:endParaRPr kumimoji="1" lang="ja-JP" altLang="en-US" dirty="0"/>
          </a:p>
        </p:txBody>
      </p:sp>
    </p:spTree>
    <p:extLst>
      <p:ext uri="{BB962C8B-B14F-4D97-AF65-F5344CB8AC3E}">
        <p14:creationId xmlns:p14="http://schemas.microsoft.com/office/powerpoint/2010/main" val="1787078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514350" y="0"/>
            <a:ext cx="8915400" cy="1143000"/>
          </a:xfrm>
        </p:spPr>
        <p:txBody>
          <a:bodyPr/>
          <a:lstStyle/>
          <a:p>
            <a:pPr eaLnBrk="1" hangingPunct="1">
              <a:defRPr/>
            </a:pPr>
            <a:r>
              <a:rPr lang="en-US" altLang="ja-JP" sz="4000" dirty="0">
                <a:solidFill>
                  <a:srgbClr val="002060"/>
                </a:solidFill>
                <a:effectLst>
                  <a:outerShdw blurRad="38100" dist="38100" dir="2700000" algn="tl">
                    <a:srgbClr val="000000">
                      <a:alpha val="43137"/>
                    </a:srgbClr>
                  </a:outerShdw>
                </a:effectLst>
              </a:rPr>
              <a:t>BOF</a:t>
            </a:r>
            <a:r>
              <a:rPr lang="ja-JP" altLang="en-US" sz="4000" dirty="0">
                <a:solidFill>
                  <a:srgbClr val="002060"/>
                </a:solidFill>
                <a:effectLst>
                  <a:outerShdw blurRad="38100" dist="38100" dir="2700000" algn="tl">
                    <a:srgbClr val="000000">
                      <a:alpha val="43137"/>
                    </a:srgbClr>
                  </a:outerShdw>
                </a:effectLst>
              </a:rPr>
              <a:t> </a:t>
            </a:r>
            <a:r>
              <a:rPr lang="en-US" altLang="ja-JP" sz="4000" dirty="0">
                <a:solidFill>
                  <a:srgbClr val="002060"/>
                </a:solidFill>
                <a:effectLst>
                  <a:outerShdw blurRad="38100" dist="38100" dir="2700000" algn="tl">
                    <a:srgbClr val="000000">
                      <a:alpha val="43137"/>
                    </a:srgbClr>
                  </a:outerShdw>
                </a:effectLst>
              </a:rPr>
              <a:t>Attack</a:t>
            </a:r>
            <a:endParaRPr lang="ja-JP" altLang="en-US" sz="3200" dirty="0">
              <a:solidFill>
                <a:srgbClr val="002060"/>
              </a:solidFill>
              <a:effectLst>
                <a:outerShdw blurRad="38100" dist="38100" dir="2700000" algn="tl">
                  <a:srgbClr val="000000">
                    <a:alpha val="43137"/>
                  </a:srgbClr>
                </a:outerShdw>
              </a:effectLst>
            </a:endParaRPr>
          </a:p>
        </p:txBody>
      </p:sp>
      <p:sp>
        <p:nvSpPr>
          <p:cNvPr id="188419" name="Rectangle 3"/>
          <p:cNvSpPr>
            <a:spLocks noGrp="1" noChangeArrowheads="1"/>
          </p:cNvSpPr>
          <p:nvPr>
            <p:ph type="body" idx="1"/>
          </p:nvPr>
        </p:nvSpPr>
        <p:spPr>
          <a:xfrm>
            <a:off x="779462" y="1314451"/>
            <a:ext cx="8650288" cy="2592531"/>
          </a:xfrm>
        </p:spPr>
        <p:txBody>
          <a:bodyPr/>
          <a:lstStyle/>
          <a:p>
            <a:pPr eaLnBrk="1" hangingPunct="1">
              <a:buClr>
                <a:srgbClr val="0033CC"/>
              </a:buClr>
              <a:buSzPct val="70000"/>
              <a:buFont typeface="Wingdings" panose="05000000000000000000" pitchFamily="2" charset="2"/>
              <a:buChar char="l"/>
              <a:defRPr/>
            </a:pPr>
            <a:r>
              <a:rPr lang="en-US" altLang="ja-JP" dirty="0">
                <a:solidFill>
                  <a:srgbClr val="0033CC"/>
                </a:solidFill>
                <a:effectLst>
                  <a:outerShdw blurRad="38100" dist="38100" dir="2700000" algn="tl">
                    <a:srgbClr val="000000">
                      <a:alpha val="43137"/>
                    </a:srgbClr>
                  </a:outerShdw>
                </a:effectLst>
                <a:latin typeface="+mn-ea"/>
              </a:rPr>
              <a:t>Buffer</a:t>
            </a:r>
            <a:r>
              <a:rPr lang="ja-JP" altLang="en-US" dirty="0">
                <a:solidFill>
                  <a:srgbClr val="0033CC"/>
                </a:solidFill>
                <a:effectLst>
                  <a:outerShdw blurRad="38100" dist="38100" dir="2700000" algn="tl">
                    <a:srgbClr val="000000">
                      <a:alpha val="43137"/>
                    </a:srgbClr>
                  </a:outerShdw>
                </a:effectLst>
                <a:latin typeface="+mn-ea"/>
              </a:rPr>
              <a:t> </a:t>
            </a:r>
            <a:r>
              <a:rPr lang="en-US" altLang="ja-JP" dirty="0">
                <a:solidFill>
                  <a:srgbClr val="0033CC"/>
                </a:solidFill>
                <a:effectLst>
                  <a:outerShdw blurRad="38100" dist="38100" dir="2700000" algn="tl">
                    <a:srgbClr val="000000">
                      <a:alpha val="43137"/>
                    </a:srgbClr>
                  </a:outerShdw>
                </a:effectLst>
                <a:latin typeface="+mn-ea"/>
              </a:rPr>
              <a:t>Over Flow Attack</a:t>
            </a:r>
          </a:p>
          <a:p>
            <a:pPr marL="400050" lvl="1" indent="0" eaLnBrk="1" hangingPunct="1">
              <a:buClr>
                <a:srgbClr val="0033CC"/>
              </a:buClr>
              <a:buSzPct val="70000"/>
              <a:buNone/>
              <a:defRPr/>
            </a:pPr>
            <a:r>
              <a:rPr lang="ja-JP" altLang="en-US" dirty="0">
                <a:solidFill>
                  <a:srgbClr val="006600"/>
                </a:solidFill>
                <a:effectLst>
                  <a:outerShdw blurRad="38100" dist="38100" dir="2700000" algn="tl">
                    <a:srgbClr val="000000">
                      <a:alpha val="43137"/>
                    </a:srgbClr>
                  </a:outerShdw>
                </a:effectLst>
                <a:latin typeface="+mn-ea"/>
              </a:rPr>
              <a:t>バッファ（データの格納領域）からあぶれ出たデータを利用して，データ中のプログラムを起動させる　（もしくは本来のプログラムを誤作動させる）</a:t>
            </a:r>
            <a:endParaRPr lang="en-US" altLang="ja-JP" dirty="0">
              <a:solidFill>
                <a:srgbClr val="006600"/>
              </a:solidFill>
              <a:effectLst>
                <a:outerShdw blurRad="38100" dist="38100" dir="2700000" algn="tl">
                  <a:srgbClr val="000000">
                    <a:alpha val="43137"/>
                  </a:srgbClr>
                </a:outerShdw>
              </a:effectLst>
              <a:latin typeface="+mn-ea"/>
            </a:endParaRPr>
          </a:p>
        </p:txBody>
      </p:sp>
      <p:sp>
        <p:nvSpPr>
          <p:cNvPr id="3" name="雲 2"/>
          <p:cNvSpPr/>
          <p:nvPr/>
        </p:nvSpPr>
        <p:spPr>
          <a:xfrm>
            <a:off x="3396342" y="5660572"/>
            <a:ext cx="3425371" cy="1016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rgbClr val="C00000"/>
                </a:solidFill>
              </a:rPr>
              <a:t>デ</a:t>
            </a:r>
            <a:r>
              <a:rPr kumimoji="1" lang="ja-JP" altLang="en-US" sz="2400" i="1" dirty="0">
                <a:solidFill>
                  <a:srgbClr val="C00000"/>
                </a:solidFill>
              </a:rPr>
              <a:t>ー</a:t>
            </a:r>
            <a:r>
              <a:rPr kumimoji="1" lang="ja-JP" altLang="en-US" sz="2400" dirty="0">
                <a:solidFill>
                  <a:srgbClr val="C00000"/>
                </a:solidFill>
              </a:rPr>
              <a:t>タ　　　</a:t>
            </a:r>
          </a:p>
        </p:txBody>
      </p:sp>
      <p:sp>
        <p:nvSpPr>
          <p:cNvPr id="2" name="円柱 1"/>
          <p:cNvSpPr/>
          <p:nvPr/>
        </p:nvSpPr>
        <p:spPr>
          <a:xfrm>
            <a:off x="5454418" y="4517571"/>
            <a:ext cx="1225550" cy="1727201"/>
          </a:xfrm>
          <a:prstGeom prst="can">
            <a:avLst>
              <a:gd name="adj" fmla="val 3329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rgbClr val="C00000"/>
                </a:solidFill>
              </a:rPr>
              <a:t>バッファ</a:t>
            </a:r>
            <a:endParaRPr kumimoji="1" lang="ja-JP" altLang="en-US" sz="2000" dirty="0">
              <a:solidFill>
                <a:srgbClr val="C00000"/>
              </a:solidFill>
            </a:endParaRPr>
          </a:p>
        </p:txBody>
      </p:sp>
      <p:sp>
        <p:nvSpPr>
          <p:cNvPr id="4" name="楕円 3"/>
          <p:cNvSpPr/>
          <p:nvPr/>
        </p:nvSpPr>
        <p:spPr>
          <a:xfrm>
            <a:off x="5454418" y="4517571"/>
            <a:ext cx="1225550" cy="3987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descr="[無料イラスト] 水道の蛇口 - パブリックドメインQ: 著作権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341488">
            <a:off x="5756790" y="3715238"/>
            <a:ext cx="1256958" cy="1114896"/>
          </a:xfrm>
          <a:prstGeom prst="rect">
            <a:avLst/>
          </a:prstGeom>
        </p:spPr>
      </p:pic>
    </p:spTree>
    <p:extLst>
      <p:ext uri="{BB962C8B-B14F-4D97-AF65-F5344CB8AC3E}">
        <p14:creationId xmlns:p14="http://schemas.microsoft.com/office/powerpoint/2010/main" val="8497794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514350" y="0"/>
            <a:ext cx="8915400" cy="1143000"/>
          </a:xfrm>
        </p:spPr>
        <p:txBody>
          <a:bodyPr/>
          <a:lstStyle/>
          <a:p>
            <a:pPr eaLnBrk="1" hangingPunct="1">
              <a:defRPr/>
            </a:pPr>
            <a:r>
              <a:rPr lang="ja-JP" altLang="en-US" sz="4000" dirty="0">
                <a:solidFill>
                  <a:srgbClr val="002060"/>
                </a:solidFill>
                <a:effectLst>
                  <a:outerShdw blurRad="38100" dist="38100" dir="2700000" algn="tl">
                    <a:srgbClr val="000000">
                      <a:alpha val="43137"/>
                    </a:srgbClr>
                  </a:outerShdw>
                </a:effectLst>
              </a:rPr>
              <a:t>プログラムの構造</a:t>
            </a:r>
            <a:endParaRPr lang="ja-JP" altLang="en-US" sz="3200" dirty="0">
              <a:solidFill>
                <a:srgbClr val="002060"/>
              </a:solidFill>
              <a:effectLst>
                <a:outerShdw blurRad="38100" dist="38100" dir="2700000" algn="tl">
                  <a:srgbClr val="000000">
                    <a:alpha val="43137"/>
                  </a:srgbClr>
                </a:outerShdw>
              </a:effectLst>
            </a:endParaRPr>
          </a:p>
        </p:txBody>
      </p:sp>
      <p:sp>
        <p:nvSpPr>
          <p:cNvPr id="188419" name="Rectangle 3"/>
          <p:cNvSpPr>
            <a:spLocks noGrp="1" noChangeArrowheads="1"/>
          </p:cNvSpPr>
          <p:nvPr>
            <p:ph type="body" idx="1"/>
          </p:nvPr>
        </p:nvSpPr>
        <p:spPr>
          <a:xfrm>
            <a:off x="779462" y="1314451"/>
            <a:ext cx="8974137" cy="877206"/>
          </a:xfrm>
        </p:spPr>
        <p:txBody>
          <a:bodyPr/>
          <a:lstStyle/>
          <a:p>
            <a:pPr eaLnBrk="1" hangingPunct="1">
              <a:buClr>
                <a:srgbClr val="0033CC"/>
              </a:buClr>
              <a:buSzPct val="70000"/>
              <a:buFont typeface="Wingdings" panose="05000000000000000000" pitchFamily="2" charset="2"/>
              <a:buChar char="l"/>
              <a:defRPr/>
            </a:pPr>
            <a:r>
              <a:rPr lang="ja-JP" altLang="en-US" dirty="0">
                <a:solidFill>
                  <a:srgbClr val="0033CC"/>
                </a:solidFill>
                <a:effectLst>
                  <a:outerShdw blurRad="38100" dist="38100" dir="2700000" algn="tl">
                    <a:srgbClr val="000000">
                      <a:alpha val="43137"/>
                    </a:srgbClr>
                  </a:outerShdw>
                </a:effectLst>
                <a:latin typeface="+mn-ea"/>
              </a:rPr>
              <a:t>プログラムのメモリ配置 </a:t>
            </a:r>
            <a:r>
              <a:rPr lang="ja-JP" altLang="en-US" sz="2400" dirty="0">
                <a:solidFill>
                  <a:srgbClr val="0033CC"/>
                </a:solidFill>
                <a:effectLst>
                  <a:outerShdw blurRad="38100" dist="38100" dir="2700000" algn="tl">
                    <a:srgbClr val="000000">
                      <a:alpha val="43137"/>
                    </a:srgbClr>
                  </a:outerShdw>
                </a:effectLst>
                <a:latin typeface="+mn-ea"/>
              </a:rPr>
              <a:t>（</a:t>
            </a:r>
            <a:r>
              <a:rPr lang="en-US" altLang="ja-JP" sz="2400" dirty="0">
                <a:solidFill>
                  <a:srgbClr val="0033CC"/>
                </a:solidFill>
                <a:effectLst>
                  <a:outerShdw blurRad="38100" dist="38100" dir="2700000" algn="tl">
                    <a:srgbClr val="000000">
                      <a:alpha val="43137"/>
                    </a:srgbClr>
                  </a:outerShdw>
                </a:effectLst>
                <a:latin typeface="+mn-ea"/>
              </a:rPr>
              <a:t>OS</a:t>
            </a:r>
            <a:r>
              <a:rPr lang="ja-JP" altLang="en-US" sz="2400" dirty="0">
                <a:solidFill>
                  <a:srgbClr val="0033CC"/>
                </a:solidFill>
                <a:effectLst>
                  <a:outerShdw blurRad="38100" dist="38100" dir="2700000" algn="tl">
                    <a:srgbClr val="000000">
                      <a:alpha val="43137"/>
                    </a:srgbClr>
                  </a:outerShdw>
                </a:effectLst>
                <a:latin typeface="+mn-ea"/>
              </a:rPr>
              <a:t>に依存）</a:t>
            </a:r>
            <a:endParaRPr lang="en-US" altLang="ja-JP" sz="2400" dirty="0">
              <a:solidFill>
                <a:srgbClr val="0033CC"/>
              </a:solidFill>
              <a:effectLst>
                <a:outerShdw blurRad="38100" dist="38100" dir="2700000" algn="tl">
                  <a:srgbClr val="000000">
                    <a:alpha val="43137"/>
                  </a:srgbClr>
                </a:outerShdw>
              </a:effectLst>
              <a:latin typeface="+mn-ea"/>
            </a:endParaRPr>
          </a:p>
        </p:txBody>
      </p:sp>
      <p:sp>
        <p:nvSpPr>
          <p:cNvPr id="9" name="正方形/長方形 8"/>
          <p:cNvSpPr/>
          <p:nvPr/>
        </p:nvSpPr>
        <p:spPr>
          <a:xfrm>
            <a:off x="2481943" y="2554515"/>
            <a:ext cx="3810908" cy="7184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rgbClr val="FF0000"/>
                </a:solidFill>
              </a:rPr>
              <a:t>テキスト領域</a:t>
            </a:r>
            <a:r>
              <a:rPr kumimoji="1" lang="ja-JP" altLang="en-US" dirty="0">
                <a:solidFill>
                  <a:srgbClr val="FF0000"/>
                </a:solidFill>
              </a:rPr>
              <a:t>（プログラムコード</a:t>
            </a:r>
            <a:r>
              <a:rPr kumimoji="1" lang="ja-JP" altLang="en-US" sz="2000" dirty="0">
                <a:solidFill>
                  <a:srgbClr val="FF0000"/>
                </a:solidFill>
              </a:rPr>
              <a:t>）</a:t>
            </a:r>
          </a:p>
        </p:txBody>
      </p:sp>
      <p:sp>
        <p:nvSpPr>
          <p:cNvPr id="12" name="正方形/長方形 11"/>
          <p:cNvSpPr/>
          <p:nvPr/>
        </p:nvSpPr>
        <p:spPr>
          <a:xfrm>
            <a:off x="2481943" y="3991429"/>
            <a:ext cx="3810908" cy="22206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rgbClr val="FF0000"/>
                </a:solidFill>
              </a:rPr>
              <a:t>　　　　　　　　　　ヒープ領域</a:t>
            </a:r>
            <a:endParaRPr kumimoji="1" lang="en-US" altLang="ja-JP" sz="2000" dirty="0">
              <a:solidFill>
                <a:srgbClr val="FF0000"/>
              </a:solidFill>
            </a:endParaRPr>
          </a:p>
          <a:p>
            <a:pPr algn="ctr"/>
            <a:endParaRPr lang="en-US" altLang="ja-JP" sz="2000" dirty="0">
              <a:solidFill>
                <a:srgbClr val="FF0000"/>
              </a:solidFill>
            </a:endParaRPr>
          </a:p>
          <a:p>
            <a:pPr algn="ctr"/>
            <a:endParaRPr kumimoji="1" lang="en-US" altLang="ja-JP" sz="2000" dirty="0">
              <a:solidFill>
                <a:srgbClr val="FF0000"/>
              </a:solidFill>
            </a:endParaRPr>
          </a:p>
          <a:p>
            <a:pPr algn="ctr"/>
            <a:endParaRPr lang="en-US" altLang="ja-JP" sz="2000" dirty="0">
              <a:solidFill>
                <a:srgbClr val="FF0000"/>
              </a:solidFill>
            </a:endParaRPr>
          </a:p>
          <a:p>
            <a:pPr algn="ctr"/>
            <a:endParaRPr kumimoji="1" lang="en-US" altLang="ja-JP" sz="2000" dirty="0">
              <a:solidFill>
                <a:srgbClr val="FF0000"/>
              </a:solidFill>
            </a:endParaRPr>
          </a:p>
          <a:p>
            <a:pPr algn="ctr"/>
            <a:endParaRPr lang="en-US" altLang="ja-JP" sz="2000" dirty="0">
              <a:solidFill>
                <a:srgbClr val="FF0000"/>
              </a:solidFill>
            </a:endParaRPr>
          </a:p>
          <a:p>
            <a:pPr algn="ctr"/>
            <a:r>
              <a:rPr lang="ja-JP" altLang="en-US" sz="2000" dirty="0">
                <a:solidFill>
                  <a:srgbClr val="FF0000"/>
                </a:solidFill>
              </a:rPr>
              <a:t>　　　　　　　　　　　スタック領域</a:t>
            </a:r>
            <a:endParaRPr kumimoji="1" lang="en-US" altLang="ja-JP" sz="2000" dirty="0">
              <a:solidFill>
                <a:srgbClr val="FF0000"/>
              </a:solidFill>
            </a:endParaRPr>
          </a:p>
        </p:txBody>
      </p:sp>
      <p:sp>
        <p:nvSpPr>
          <p:cNvPr id="13" name="正方形/長方形 12"/>
          <p:cNvSpPr/>
          <p:nvPr/>
        </p:nvSpPr>
        <p:spPr>
          <a:xfrm>
            <a:off x="2481943" y="3272972"/>
            <a:ext cx="3810908" cy="7184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ja-JP" sz="2000" dirty="0">
                <a:solidFill>
                  <a:srgbClr val="FF0000"/>
                </a:solidFill>
              </a:rPr>
              <a:t>静的領域</a:t>
            </a:r>
            <a:r>
              <a:rPr lang="ja-JP" altLang="en-US" dirty="0">
                <a:solidFill>
                  <a:srgbClr val="FF0000"/>
                </a:solidFill>
              </a:rPr>
              <a:t>（静的変数）</a:t>
            </a:r>
            <a:endParaRPr lang="ja-JP" altLang="ja-JP" dirty="0">
              <a:solidFill>
                <a:srgbClr val="FF0000"/>
              </a:solidFill>
            </a:endParaRPr>
          </a:p>
        </p:txBody>
      </p:sp>
      <p:sp>
        <p:nvSpPr>
          <p:cNvPr id="10" name="下矢印 9"/>
          <p:cNvSpPr/>
          <p:nvPr/>
        </p:nvSpPr>
        <p:spPr>
          <a:xfrm>
            <a:off x="4256768" y="3991429"/>
            <a:ext cx="257175" cy="856343"/>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下矢印 15"/>
          <p:cNvSpPr/>
          <p:nvPr/>
        </p:nvSpPr>
        <p:spPr>
          <a:xfrm flipV="1">
            <a:off x="4256768" y="5355772"/>
            <a:ext cx="257175" cy="856343"/>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テキスト ボックス 10"/>
          <p:cNvSpPr txBox="1"/>
          <p:nvPr/>
        </p:nvSpPr>
        <p:spPr>
          <a:xfrm>
            <a:off x="6292851" y="2504105"/>
            <a:ext cx="1505605" cy="369332"/>
          </a:xfrm>
          <a:prstGeom prst="rect">
            <a:avLst/>
          </a:prstGeom>
          <a:noFill/>
        </p:spPr>
        <p:txBody>
          <a:bodyPr wrap="none" rtlCol="0">
            <a:spAutoFit/>
          </a:bodyPr>
          <a:lstStyle/>
          <a:p>
            <a:r>
              <a:rPr kumimoji="1" lang="en-US" altLang="ja-JP" dirty="0"/>
              <a:t>Low</a:t>
            </a:r>
            <a:r>
              <a:rPr kumimoji="1" lang="ja-JP" altLang="en-US" dirty="0"/>
              <a:t> </a:t>
            </a:r>
            <a:r>
              <a:rPr kumimoji="1" lang="en-US" altLang="ja-JP" dirty="0"/>
              <a:t>Address</a:t>
            </a:r>
            <a:endParaRPr kumimoji="1" lang="ja-JP" altLang="en-US" dirty="0"/>
          </a:p>
        </p:txBody>
      </p:sp>
      <p:sp>
        <p:nvSpPr>
          <p:cNvPr id="18" name="テキスト ボックス 17"/>
          <p:cNvSpPr txBox="1"/>
          <p:nvPr/>
        </p:nvSpPr>
        <p:spPr>
          <a:xfrm>
            <a:off x="6288768" y="5842783"/>
            <a:ext cx="1556901" cy="369332"/>
          </a:xfrm>
          <a:prstGeom prst="rect">
            <a:avLst/>
          </a:prstGeom>
          <a:noFill/>
        </p:spPr>
        <p:txBody>
          <a:bodyPr wrap="none" rtlCol="0">
            <a:spAutoFit/>
          </a:bodyPr>
          <a:lstStyle/>
          <a:p>
            <a:r>
              <a:rPr kumimoji="1" lang="en-US" altLang="ja-JP" dirty="0"/>
              <a:t>High</a:t>
            </a:r>
            <a:r>
              <a:rPr kumimoji="1" lang="ja-JP" altLang="en-US" dirty="0"/>
              <a:t> </a:t>
            </a:r>
            <a:r>
              <a:rPr kumimoji="1" lang="en-US" altLang="ja-JP" dirty="0"/>
              <a:t>Address</a:t>
            </a:r>
            <a:endParaRPr kumimoji="1" lang="ja-JP" altLang="en-US" dirty="0"/>
          </a:p>
        </p:txBody>
      </p:sp>
    </p:spTree>
    <p:extLst>
      <p:ext uri="{BB962C8B-B14F-4D97-AF65-F5344CB8AC3E}">
        <p14:creationId xmlns:p14="http://schemas.microsoft.com/office/powerpoint/2010/main" val="6005462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514350" y="0"/>
            <a:ext cx="8915400" cy="1143000"/>
          </a:xfrm>
        </p:spPr>
        <p:txBody>
          <a:bodyPr/>
          <a:lstStyle/>
          <a:p>
            <a:pPr eaLnBrk="1" hangingPunct="1">
              <a:defRPr/>
            </a:pPr>
            <a:r>
              <a:rPr lang="ja-JP" altLang="en-US" sz="4000" dirty="0">
                <a:solidFill>
                  <a:srgbClr val="002060"/>
                </a:solidFill>
                <a:effectLst>
                  <a:outerShdw blurRad="38100" dist="38100" dir="2700000" algn="tl">
                    <a:srgbClr val="000000">
                      <a:alpha val="43137"/>
                    </a:srgbClr>
                  </a:outerShdw>
                </a:effectLst>
              </a:rPr>
              <a:t>プログラムのスタック領域</a:t>
            </a:r>
            <a:endParaRPr lang="ja-JP" altLang="en-US" sz="3200" dirty="0">
              <a:solidFill>
                <a:srgbClr val="002060"/>
              </a:solidFill>
              <a:effectLst>
                <a:outerShdw blurRad="38100" dist="38100" dir="2700000" algn="tl">
                  <a:srgbClr val="000000">
                    <a:alpha val="43137"/>
                  </a:srgbClr>
                </a:outerShdw>
              </a:effectLst>
            </a:endParaRPr>
          </a:p>
        </p:txBody>
      </p:sp>
      <p:sp>
        <p:nvSpPr>
          <p:cNvPr id="188419" name="Rectangle 3"/>
          <p:cNvSpPr>
            <a:spLocks noGrp="1" noChangeArrowheads="1"/>
          </p:cNvSpPr>
          <p:nvPr>
            <p:ph type="body" idx="1"/>
          </p:nvPr>
        </p:nvSpPr>
        <p:spPr>
          <a:xfrm>
            <a:off x="779460" y="1590365"/>
            <a:ext cx="8974137" cy="877206"/>
          </a:xfrm>
        </p:spPr>
        <p:txBody>
          <a:bodyPr/>
          <a:lstStyle/>
          <a:p>
            <a:pPr eaLnBrk="1" hangingPunct="1">
              <a:buClr>
                <a:srgbClr val="0033CC"/>
              </a:buClr>
              <a:buSzPct val="70000"/>
              <a:buFont typeface="Wingdings" panose="05000000000000000000" pitchFamily="2" charset="2"/>
              <a:buChar char="l"/>
              <a:defRPr/>
            </a:pPr>
            <a:r>
              <a:rPr lang="ja-JP" altLang="en-US" dirty="0">
                <a:solidFill>
                  <a:srgbClr val="0033CC"/>
                </a:solidFill>
                <a:effectLst>
                  <a:outerShdw blurRad="38100" dist="38100" dir="2700000" algn="tl">
                    <a:srgbClr val="000000">
                      <a:alpha val="43137"/>
                    </a:srgbClr>
                  </a:outerShdw>
                </a:effectLst>
                <a:latin typeface="+mn-ea"/>
              </a:rPr>
              <a:t>データのメモリ配置</a:t>
            </a:r>
            <a:endParaRPr lang="en-US" altLang="ja-JP" dirty="0">
              <a:solidFill>
                <a:srgbClr val="0033CC"/>
              </a:solidFill>
              <a:effectLst>
                <a:outerShdw blurRad="38100" dist="38100" dir="2700000" algn="tl">
                  <a:srgbClr val="000000">
                    <a:alpha val="43137"/>
                  </a:srgbClr>
                </a:outerShdw>
              </a:effectLst>
              <a:latin typeface="+mn-ea"/>
            </a:endParaRPr>
          </a:p>
        </p:txBody>
      </p:sp>
      <p:grpSp>
        <p:nvGrpSpPr>
          <p:cNvPr id="6" name="グループ化 5"/>
          <p:cNvGrpSpPr/>
          <p:nvPr/>
        </p:nvGrpSpPr>
        <p:grpSpPr>
          <a:xfrm>
            <a:off x="2372244" y="2706513"/>
            <a:ext cx="7083483" cy="3402131"/>
            <a:chOff x="2372244" y="3055835"/>
            <a:chExt cx="7083483" cy="3402131"/>
          </a:xfrm>
        </p:grpSpPr>
        <p:sp>
          <p:nvSpPr>
            <p:cNvPr id="9" name="正方形/長方形 8"/>
            <p:cNvSpPr/>
            <p:nvPr/>
          </p:nvSpPr>
          <p:spPr>
            <a:xfrm>
              <a:off x="2372245" y="3484348"/>
              <a:ext cx="3810908" cy="4398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rgbClr val="FF0000"/>
                  </a:solidFill>
                  <a:latin typeface="+mj-ea"/>
                  <a:ea typeface="+mj-ea"/>
                </a:rPr>
                <a:t>1</a:t>
              </a:r>
              <a:endParaRPr kumimoji="1" lang="ja-JP" altLang="en-US" sz="2000" dirty="0">
                <a:solidFill>
                  <a:srgbClr val="FF0000"/>
                </a:solidFill>
                <a:latin typeface="+mj-ea"/>
                <a:ea typeface="+mj-ea"/>
              </a:endParaRPr>
            </a:p>
          </p:txBody>
        </p:sp>
        <p:sp>
          <p:nvSpPr>
            <p:cNvPr id="14" name="正方形/長方形 13"/>
            <p:cNvSpPr/>
            <p:nvPr/>
          </p:nvSpPr>
          <p:spPr>
            <a:xfrm>
              <a:off x="2372245" y="3895798"/>
              <a:ext cx="3810908" cy="4398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err="1">
                  <a:solidFill>
                    <a:srgbClr val="FF0000"/>
                  </a:solidFill>
                  <a:latin typeface="+mj-ea"/>
                  <a:ea typeface="+mj-ea"/>
                </a:rPr>
                <a:t>buf</a:t>
              </a:r>
              <a:r>
                <a:rPr kumimoji="1" lang="en-US" altLang="ja-JP" sz="2000" dirty="0">
                  <a:solidFill>
                    <a:srgbClr val="FF0000"/>
                  </a:solidFill>
                  <a:latin typeface="+mj-ea"/>
                  <a:ea typeface="+mj-ea"/>
                </a:rPr>
                <a:t>[0]</a:t>
              </a:r>
              <a:endParaRPr kumimoji="1" lang="ja-JP" altLang="en-US" sz="2000" dirty="0">
                <a:solidFill>
                  <a:srgbClr val="FF0000"/>
                </a:solidFill>
                <a:latin typeface="+mj-ea"/>
                <a:ea typeface="+mj-ea"/>
              </a:endParaRPr>
            </a:p>
          </p:txBody>
        </p:sp>
        <p:sp>
          <p:nvSpPr>
            <p:cNvPr id="15" name="正方形/長方形 14"/>
            <p:cNvSpPr/>
            <p:nvPr/>
          </p:nvSpPr>
          <p:spPr>
            <a:xfrm>
              <a:off x="2372245" y="4307248"/>
              <a:ext cx="3810908" cy="4398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err="1">
                  <a:solidFill>
                    <a:srgbClr val="FF0000"/>
                  </a:solidFill>
                  <a:latin typeface="+mj-ea"/>
                  <a:ea typeface="+mj-ea"/>
                </a:rPr>
                <a:t>buf</a:t>
              </a:r>
              <a:r>
                <a:rPr lang="en-US" altLang="ja-JP" sz="2000" dirty="0">
                  <a:solidFill>
                    <a:srgbClr val="FF0000"/>
                  </a:solidFill>
                  <a:latin typeface="+mj-ea"/>
                  <a:ea typeface="+mj-ea"/>
                </a:rPr>
                <a:t>[1]</a:t>
              </a:r>
              <a:endParaRPr kumimoji="1" lang="ja-JP" altLang="en-US" sz="2000" dirty="0">
                <a:solidFill>
                  <a:srgbClr val="FF0000"/>
                </a:solidFill>
                <a:latin typeface="+mj-ea"/>
                <a:ea typeface="+mj-ea"/>
              </a:endParaRPr>
            </a:p>
          </p:txBody>
        </p:sp>
        <p:sp>
          <p:nvSpPr>
            <p:cNvPr id="17" name="正方形/長方形 16"/>
            <p:cNvSpPr/>
            <p:nvPr/>
          </p:nvSpPr>
          <p:spPr>
            <a:xfrm>
              <a:off x="2372245" y="4747087"/>
              <a:ext cx="3810908" cy="4398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err="1">
                  <a:solidFill>
                    <a:srgbClr val="FF0000"/>
                  </a:solidFill>
                  <a:latin typeface="+mj-ea"/>
                  <a:ea typeface="+mj-ea"/>
                </a:rPr>
                <a:t>b</a:t>
              </a:r>
              <a:r>
                <a:rPr kumimoji="1" lang="en-US" altLang="ja-JP" sz="2000" dirty="0" err="1">
                  <a:solidFill>
                    <a:srgbClr val="FF0000"/>
                  </a:solidFill>
                  <a:latin typeface="+mj-ea"/>
                  <a:ea typeface="+mj-ea"/>
                </a:rPr>
                <a:t>uf</a:t>
              </a:r>
              <a:r>
                <a:rPr kumimoji="1" lang="en-US" altLang="ja-JP" sz="2000" dirty="0">
                  <a:solidFill>
                    <a:srgbClr val="FF0000"/>
                  </a:solidFill>
                  <a:latin typeface="+mj-ea"/>
                  <a:ea typeface="+mj-ea"/>
                </a:rPr>
                <a:t>[2]</a:t>
              </a:r>
              <a:endParaRPr kumimoji="1" lang="ja-JP" altLang="en-US" sz="2000" dirty="0">
                <a:solidFill>
                  <a:srgbClr val="FF0000"/>
                </a:solidFill>
                <a:latin typeface="+mj-ea"/>
                <a:ea typeface="+mj-ea"/>
              </a:endParaRPr>
            </a:p>
          </p:txBody>
        </p:sp>
        <p:sp>
          <p:nvSpPr>
            <p:cNvPr id="19" name="正方形/長方形 18"/>
            <p:cNvSpPr/>
            <p:nvPr/>
          </p:nvSpPr>
          <p:spPr>
            <a:xfrm>
              <a:off x="2372244" y="5148572"/>
              <a:ext cx="3810908" cy="4398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rgbClr val="FF0000"/>
                  </a:solidFill>
                  <a:latin typeface="+mj-ea"/>
                  <a:ea typeface="+mj-ea"/>
                </a:rPr>
                <a:t>（</a:t>
              </a:r>
              <a:r>
                <a:rPr kumimoji="1" lang="en-US" altLang="ja-JP" sz="2000" dirty="0" err="1">
                  <a:solidFill>
                    <a:srgbClr val="FF0000"/>
                  </a:solidFill>
                  <a:latin typeface="+mj-ea"/>
                  <a:ea typeface="+mj-ea"/>
                </a:rPr>
                <a:t>buf</a:t>
              </a:r>
              <a:r>
                <a:rPr kumimoji="1" lang="en-US" altLang="ja-JP" sz="2000" dirty="0">
                  <a:solidFill>
                    <a:srgbClr val="FF0000"/>
                  </a:solidFill>
                  <a:latin typeface="+mj-ea"/>
                  <a:ea typeface="+mj-ea"/>
                </a:rPr>
                <a:t>[3]</a:t>
              </a:r>
              <a:r>
                <a:rPr kumimoji="1" lang="ja-JP" altLang="en-US" sz="2000" dirty="0">
                  <a:solidFill>
                    <a:srgbClr val="FF0000"/>
                  </a:solidFill>
                  <a:latin typeface="+mj-ea"/>
                  <a:ea typeface="+mj-ea"/>
                </a:rPr>
                <a:t>）</a:t>
              </a:r>
            </a:p>
          </p:txBody>
        </p:sp>
        <p:sp>
          <p:nvSpPr>
            <p:cNvPr id="20" name="正方形/長方形 19"/>
            <p:cNvSpPr/>
            <p:nvPr/>
          </p:nvSpPr>
          <p:spPr>
            <a:xfrm>
              <a:off x="2372244" y="5568137"/>
              <a:ext cx="3810908" cy="4398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err="1">
                  <a:solidFill>
                    <a:srgbClr val="FF0000"/>
                  </a:solidFill>
                  <a:latin typeface="+mn-ea"/>
                </a:rPr>
                <a:t>rbp</a:t>
              </a:r>
              <a:r>
                <a:rPr kumimoji="1" lang="en-US" altLang="ja-JP" sz="2000" dirty="0">
                  <a:solidFill>
                    <a:srgbClr val="FF0000"/>
                  </a:solidFill>
                  <a:latin typeface="+mn-ea"/>
                </a:rPr>
                <a:t> (</a:t>
              </a:r>
              <a:r>
                <a:rPr kumimoji="1" lang="en-US" altLang="ja-JP" sz="2000" dirty="0" err="1">
                  <a:solidFill>
                    <a:srgbClr val="FF0000"/>
                  </a:solidFill>
                  <a:latin typeface="+mn-ea"/>
                </a:rPr>
                <a:t>buf</a:t>
              </a:r>
              <a:r>
                <a:rPr kumimoji="1" lang="en-US" altLang="ja-JP" sz="2000" dirty="0">
                  <a:solidFill>
                    <a:srgbClr val="FF0000"/>
                  </a:solidFill>
                  <a:latin typeface="+mn-ea"/>
                </a:rPr>
                <a:t>[4])</a:t>
              </a:r>
              <a:endParaRPr kumimoji="1" lang="ja-JP" altLang="en-US" sz="2000" dirty="0">
                <a:solidFill>
                  <a:srgbClr val="FF0000"/>
                </a:solidFill>
                <a:latin typeface="+mn-ea"/>
              </a:endParaRPr>
            </a:p>
          </p:txBody>
        </p:sp>
        <p:sp>
          <p:nvSpPr>
            <p:cNvPr id="21" name="正方形/長方形 20"/>
            <p:cNvSpPr/>
            <p:nvPr/>
          </p:nvSpPr>
          <p:spPr>
            <a:xfrm>
              <a:off x="2372244" y="6018127"/>
              <a:ext cx="3810908" cy="4398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rgbClr val="FF0000"/>
                  </a:solidFill>
                </a:rPr>
                <a:t>リターンアドレス </a:t>
              </a:r>
              <a:r>
                <a:rPr lang="ja-JP" altLang="en-US" sz="2000" dirty="0">
                  <a:solidFill>
                    <a:srgbClr val="FF0000"/>
                  </a:solidFill>
                  <a:latin typeface="+mj-ea"/>
                  <a:ea typeface="+mj-ea"/>
                </a:rPr>
                <a:t>（</a:t>
              </a:r>
              <a:r>
                <a:rPr lang="en-US" altLang="ja-JP" sz="2000" dirty="0" err="1">
                  <a:solidFill>
                    <a:srgbClr val="FF0000"/>
                  </a:solidFill>
                  <a:latin typeface="+mj-ea"/>
                  <a:ea typeface="+mj-ea"/>
                </a:rPr>
                <a:t>buf</a:t>
              </a:r>
              <a:r>
                <a:rPr lang="en-US" altLang="ja-JP" sz="2000" dirty="0">
                  <a:solidFill>
                    <a:srgbClr val="FF0000"/>
                  </a:solidFill>
                  <a:latin typeface="+mj-ea"/>
                  <a:ea typeface="+mj-ea"/>
                </a:rPr>
                <a:t>[5]</a:t>
              </a:r>
              <a:r>
                <a:rPr lang="ja-JP" altLang="en-US" sz="2000" dirty="0">
                  <a:solidFill>
                    <a:srgbClr val="FF0000"/>
                  </a:solidFill>
                  <a:latin typeface="+mj-ea"/>
                  <a:ea typeface="+mj-ea"/>
                </a:rPr>
                <a:t>）</a:t>
              </a:r>
              <a:endParaRPr kumimoji="1" lang="ja-JP" altLang="en-US" sz="2000" dirty="0">
                <a:solidFill>
                  <a:srgbClr val="FF0000"/>
                </a:solidFill>
                <a:latin typeface="+mj-ea"/>
                <a:ea typeface="+mj-ea"/>
              </a:endParaRPr>
            </a:p>
          </p:txBody>
        </p:sp>
        <p:sp>
          <p:nvSpPr>
            <p:cNvPr id="22" name="正方形/長方形 21"/>
            <p:cNvSpPr/>
            <p:nvPr/>
          </p:nvSpPr>
          <p:spPr>
            <a:xfrm>
              <a:off x="2372245" y="3055835"/>
              <a:ext cx="3810908" cy="4398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rgbClr val="FF0000"/>
                  </a:solidFill>
                  <a:latin typeface="+mj-ea"/>
                  <a:ea typeface="+mj-ea"/>
                </a:rPr>
                <a:t>2</a:t>
              </a:r>
              <a:endParaRPr kumimoji="1" lang="ja-JP" altLang="en-US" sz="2000" dirty="0">
                <a:solidFill>
                  <a:srgbClr val="FF0000"/>
                </a:solidFill>
                <a:latin typeface="+mj-ea"/>
                <a:ea typeface="+mj-ea"/>
              </a:endParaRPr>
            </a:p>
          </p:txBody>
        </p:sp>
        <p:sp>
          <p:nvSpPr>
            <p:cNvPr id="4" name="右矢印 3"/>
            <p:cNvSpPr/>
            <p:nvPr/>
          </p:nvSpPr>
          <p:spPr>
            <a:xfrm flipH="1">
              <a:off x="7048316" y="3181842"/>
              <a:ext cx="696686" cy="156937"/>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7745002" y="3073162"/>
              <a:ext cx="1710725" cy="369332"/>
            </a:xfrm>
            <a:prstGeom prst="rect">
              <a:avLst/>
            </a:prstGeom>
            <a:noFill/>
          </p:spPr>
          <p:txBody>
            <a:bodyPr wrap="none" rtlCol="0">
              <a:spAutoFit/>
            </a:bodyPr>
            <a:lstStyle/>
            <a:p>
              <a:r>
                <a:rPr kumimoji="1" lang="ja-JP" altLang="en-US" dirty="0"/>
                <a:t>スタックポインタ</a:t>
              </a:r>
            </a:p>
          </p:txBody>
        </p:sp>
        <p:sp>
          <p:nvSpPr>
            <p:cNvPr id="23" name="テキスト ボックス 22"/>
            <p:cNvSpPr txBox="1"/>
            <p:nvPr/>
          </p:nvSpPr>
          <p:spPr>
            <a:xfrm>
              <a:off x="6183153" y="3495673"/>
              <a:ext cx="761747" cy="369332"/>
            </a:xfrm>
            <a:prstGeom prst="rect">
              <a:avLst/>
            </a:prstGeom>
            <a:noFill/>
          </p:spPr>
          <p:txBody>
            <a:bodyPr wrap="none" rtlCol="0">
              <a:spAutoFit/>
            </a:bodyPr>
            <a:lstStyle/>
            <a:p>
              <a:r>
                <a:rPr kumimoji="1" lang="en-US" altLang="ja-JP" dirty="0"/>
                <a:t>-0x28</a:t>
              </a:r>
              <a:endParaRPr kumimoji="1" lang="ja-JP" altLang="en-US" dirty="0"/>
            </a:p>
          </p:txBody>
        </p:sp>
        <p:sp>
          <p:nvSpPr>
            <p:cNvPr id="24" name="テキスト ボックス 23"/>
            <p:cNvSpPr txBox="1"/>
            <p:nvPr/>
          </p:nvSpPr>
          <p:spPr>
            <a:xfrm>
              <a:off x="6191318" y="3091088"/>
              <a:ext cx="761747" cy="369332"/>
            </a:xfrm>
            <a:prstGeom prst="rect">
              <a:avLst/>
            </a:prstGeom>
            <a:noFill/>
          </p:spPr>
          <p:txBody>
            <a:bodyPr wrap="none" rtlCol="0">
              <a:spAutoFit/>
            </a:bodyPr>
            <a:lstStyle/>
            <a:p>
              <a:r>
                <a:rPr kumimoji="1" lang="en-US" altLang="ja-JP" dirty="0"/>
                <a:t>-0x30</a:t>
              </a:r>
              <a:endParaRPr kumimoji="1" lang="ja-JP" altLang="en-US" dirty="0"/>
            </a:p>
          </p:txBody>
        </p:sp>
        <p:sp>
          <p:nvSpPr>
            <p:cNvPr id="25" name="テキスト ボックス 24"/>
            <p:cNvSpPr txBox="1"/>
            <p:nvPr/>
          </p:nvSpPr>
          <p:spPr>
            <a:xfrm>
              <a:off x="6191318" y="3895798"/>
              <a:ext cx="761747" cy="369332"/>
            </a:xfrm>
            <a:prstGeom prst="rect">
              <a:avLst/>
            </a:prstGeom>
            <a:noFill/>
          </p:spPr>
          <p:txBody>
            <a:bodyPr wrap="none" rtlCol="0">
              <a:spAutoFit/>
            </a:bodyPr>
            <a:lstStyle/>
            <a:p>
              <a:r>
                <a:rPr kumimoji="1" lang="en-US" altLang="ja-JP" dirty="0"/>
                <a:t>-0x20</a:t>
              </a:r>
              <a:endParaRPr kumimoji="1" lang="ja-JP" altLang="en-US" dirty="0"/>
            </a:p>
          </p:txBody>
        </p:sp>
        <p:sp>
          <p:nvSpPr>
            <p:cNvPr id="26" name="テキスト ボックス 25"/>
            <p:cNvSpPr txBox="1"/>
            <p:nvPr/>
          </p:nvSpPr>
          <p:spPr>
            <a:xfrm>
              <a:off x="6183153" y="4338304"/>
              <a:ext cx="761747" cy="369332"/>
            </a:xfrm>
            <a:prstGeom prst="rect">
              <a:avLst/>
            </a:prstGeom>
            <a:noFill/>
          </p:spPr>
          <p:txBody>
            <a:bodyPr wrap="none" rtlCol="0">
              <a:spAutoFit/>
            </a:bodyPr>
            <a:lstStyle/>
            <a:p>
              <a:r>
                <a:rPr kumimoji="1" lang="en-US" altLang="ja-JP" dirty="0"/>
                <a:t>-0x18</a:t>
              </a:r>
              <a:endParaRPr kumimoji="1" lang="ja-JP" altLang="en-US" dirty="0"/>
            </a:p>
          </p:txBody>
        </p:sp>
        <p:sp>
          <p:nvSpPr>
            <p:cNvPr id="27" name="テキスト ボックス 26"/>
            <p:cNvSpPr txBox="1"/>
            <p:nvPr/>
          </p:nvSpPr>
          <p:spPr>
            <a:xfrm>
              <a:off x="6183152" y="4798417"/>
              <a:ext cx="761747" cy="369332"/>
            </a:xfrm>
            <a:prstGeom prst="rect">
              <a:avLst/>
            </a:prstGeom>
            <a:noFill/>
          </p:spPr>
          <p:txBody>
            <a:bodyPr wrap="none" rtlCol="0">
              <a:spAutoFit/>
            </a:bodyPr>
            <a:lstStyle/>
            <a:p>
              <a:r>
                <a:rPr kumimoji="1" lang="en-US" altLang="ja-JP" dirty="0"/>
                <a:t>-0x10</a:t>
              </a:r>
              <a:endParaRPr kumimoji="1" lang="ja-JP" altLang="en-US" dirty="0"/>
            </a:p>
          </p:txBody>
        </p:sp>
        <p:sp>
          <p:nvSpPr>
            <p:cNvPr id="28" name="テキスト ボックス 27"/>
            <p:cNvSpPr txBox="1"/>
            <p:nvPr/>
          </p:nvSpPr>
          <p:spPr>
            <a:xfrm>
              <a:off x="6191317" y="5219079"/>
              <a:ext cx="761747" cy="369332"/>
            </a:xfrm>
            <a:prstGeom prst="rect">
              <a:avLst/>
            </a:prstGeom>
            <a:noFill/>
          </p:spPr>
          <p:txBody>
            <a:bodyPr wrap="none" rtlCol="0">
              <a:spAutoFit/>
            </a:bodyPr>
            <a:lstStyle/>
            <a:p>
              <a:r>
                <a:rPr kumimoji="1" lang="en-US" altLang="ja-JP" dirty="0"/>
                <a:t>-0x08</a:t>
              </a:r>
              <a:endParaRPr kumimoji="1" lang="ja-JP" altLang="en-US" dirty="0"/>
            </a:p>
          </p:txBody>
        </p:sp>
      </p:grpSp>
    </p:spTree>
    <p:extLst>
      <p:ext uri="{BB962C8B-B14F-4D97-AF65-F5344CB8AC3E}">
        <p14:creationId xmlns:p14="http://schemas.microsoft.com/office/powerpoint/2010/main" val="3886065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8419">
                                            <p:txEl>
                                              <p:pRg st="0" end="0"/>
                                            </p:txEl>
                                          </p:spTgt>
                                        </p:tgtEl>
                                        <p:attrNameLst>
                                          <p:attrName>style.visibility</p:attrName>
                                        </p:attrNameLst>
                                      </p:cBhvr>
                                      <p:to>
                                        <p:strVal val="visible"/>
                                      </p:to>
                                    </p:set>
                                    <p:anim calcmode="lin" valueType="num">
                                      <p:cBhvr additive="base">
                                        <p:cTn id="7" dur="500" fill="hold"/>
                                        <p:tgtEl>
                                          <p:spTgt spid="1884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841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1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514350" y="0"/>
            <a:ext cx="8915400" cy="1143000"/>
          </a:xfrm>
        </p:spPr>
        <p:txBody>
          <a:bodyPr/>
          <a:lstStyle/>
          <a:p>
            <a:pPr eaLnBrk="1" hangingPunct="1">
              <a:defRPr/>
            </a:pPr>
            <a:r>
              <a:rPr lang="ja-JP" altLang="en-US" sz="4000" dirty="0">
                <a:solidFill>
                  <a:srgbClr val="002060"/>
                </a:solidFill>
                <a:effectLst>
                  <a:outerShdw blurRad="38100" dist="38100" dir="2700000" algn="tl">
                    <a:srgbClr val="000000">
                      <a:alpha val="43137"/>
                    </a:srgbClr>
                  </a:outerShdw>
                </a:effectLst>
              </a:rPr>
              <a:t>リターンアドレスの書き換え</a:t>
            </a:r>
            <a:endParaRPr lang="ja-JP" altLang="en-US" sz="3200" dirty="0">
              <a:solidFill>
                <a:srgbClr val="002060"/>
              </a:solidFill>
              <a:effectLst>
                <a:outerShdw blurRad="38100" dist="38100" dir="2700000" algn="tl">
                  <a:srgbClr val="000000">
                    <a:alpha val="43137"/>
                  </a:srgbClr>
                </a:outerShdw>
              </a:effectLst>
            </a:endParaRPr>
          </a:p>
        </p:txBody>
      </p:sp>
      <p:sp>
        <p:nvSpPr>
          <p:cNvPr id="29" name="Rectangle 3"/>
          <p:cNvSpPr txBox="1">
            <a:spLocks noChangeArrowheads="1"/>
          </p:cNvSpPr>
          <p:nvPr/>
        </p:nvSpPr>
        <p:spPr bwMode="auto">
          <a:xfrm>
            <a:off x="810284" y="1422696"/>
            <a:ext cx="8974137" cy="82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eaLnBrk="1" hangingPunct="1">
              <a:buClr>
                <a:srgbClr val="0033CC"/>
              </a:buClr>
              <a:buSzPct val="70000"/>
              <a:buFont typeface="Wingdings" panose="05000000000000000000" pitchFamily="2" charset="2"/>
              <a:buChar char="l"/>
              <a:defRPr/>
            </a:pPr>
            <a:r>
              <a:rPr lang="ja-JP" altLang="en-US" kern="0" dirty="0">
                <a:solidFill>
                  <a:srgbClr val="0033CC"/>
                </a:solidFill>
                <a:effectLst>
                  <a:outerShdw blurRad="38100" dist="38100" dir="2700000" algn="tl">
                    <a:srgbClr val="000000">
                      <a:alpha val="43137"/>
                    </a:srgbClr>
                  </a:outerShdw>
                </a:effectLst>
                <a:latin typeface="+mn-ea"/>
              </a:rPr>
              <a:t>何が起こっているの</a:t>
            </a:r>
            <a:endParaRPr lang="en-US" altLang="ja-JP" kern="0" dirty="0">
              <a:solidFill>
                <a:srgbClr val="0033CC"/>
              </a:solidFill>
              <a:effectLst>
                <a:outerShdw blurRad="38100" dist="38100" dir="2700000" algn="tl">
                  <a:srgbClr val="000000">
                    <a:alpha val="43137"/>
                  </a:srgbClr>
                </a:outerShdw>
              </a:effectLst>
              <a:latin typeface="+mn-ea"/>
            </a:endParaRPr>
          </a:p>
        </p:txBody>
      </p:sp>
      <p:grpSp>
        <p:nvGrpSpPr>
          <p:cNvPr id="51" name="グループ化 50"/>
          <p:cNvGrpSpPr/>
          <p:nvPr/>
        </p:nvGrpSpPr>
        <p:grpSpPr>
          <a:xfrm>
            <a:off x="3551444" y="2299902"/>
            <a:ext cx="3810908" cy="3431431"/>
            <a:chOff x="3520621" y="2735860"/>
            <a:chExt cx="3810908" cy="3431431"/>
          </a:xfrm>
        </p:grpSpPr>
        <p:sp>
          <p:nvSpPr>
            <p:cNvPr id="9" name="正方形/長方形 8"/>
            <p:cNvSpPr/>
            <p:nvPr/>
          </p:nvSpPr>
          <p:spPr>
            <a:xfrm>
              <a:off x="3520621" y="3164373"/>
              <a:ext cx="3810908" cy="4398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rgbClr val="FF0000"/>
                  </a:solidFill>
                  <a:latin typeface="+mj-ea"/>
                  <a:ea typeface="+mj-ea"/>
                </a:rPr>
                <a:t>1</a:t>
              </a:r>
              <a:endParaRPr kumimoji="1" lang="ja-JP" altLang="en-US" sz="2000" dirty="0">
                <a:solidFill>
                  <a:srgbClr val="FF0000"/>
                </a:solidFill>
                <a:latin typeface="+mj-ea"/>
                <a:ea typeface="+mj-ea"/>
              </a:endParaRPr>
            </a:p>
          </p:txBody>
        </p:sp>
        <p:sp>
          <p:nvSpPr>
            <p:cNvPr id="14" name="正方形/長方形 13"/>
            <p:cNvSpPr/>
            <p:nvPr/>
          </p:nvSpPr>
          <p:spPr>
            <a:xfrm>
              <a:off x="3520621" y="3575823"/>
              <a:ext cx="3810908" cy="4398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err="1">
                  <a:solidFill>
                    <a:srgbClr val="FF0000"/>
                  </a:solidFill>
                  <a:latin typeface="+mj-ea"/>
                  <a:ea typeface="+mj-ea"/>
                </a:rPr>
                <a:t>buf</a:t>
              </a:r>
              <a:r>
                <a:rPr kumimoji="1" lang="en-US" altLang="ja-JP" sz="2000" dirty="0">
                  <a:solidFill>
                    <a:srgbClr val="FF0000"/>
                  </a:solidFill>
                  <a:latin typeface="+mj-ea"/>
                  <a:ea typeface="+mj-ea"/>
                </a:rPr>
                <a:t>[0]</a:t>
              </a:r>
              <a:endParaRPr kumimoji="1" lang="ja-JP" altLang="en-US" sz="2000" dirty="0">
                <a:solidFill>
                  <a:srgbClr val="FF0000"/>
                </a:solidFill>
                <a:latin typeface="+mj-ea"/>
                <a:ea typeface="+mj-ea"/>
              </a:endParaRPr>
            </a:p>
          </p:txBody>
        </p:sp>
        <p:sp>
          <p:nvSpPr>
            <p:cNvPr id="15" name="正方形/長方形 14"/>
            <p:cNvSpPr/>
            <p:nvPr/>
          </p:nvSpPr>
          <p:spPr>
            <a:xfrm>
              <a:off x="3520621" y="3987273"/>
              <a:ext cx="3810908" cy="4398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err="1">
                  <a:solidFill>
                    <a:srgbClr val="FF0000"/>
                  </a:solidFill>
                  <a:latin typeface="+mj-ea"/>
                  <a:ea typeface="+mj-ea"/>
                </a:rPr>
                <a:t>buf</a:t>
              </a:r>
              <a:r>
                <a:rPr lang="en-US" altLang="ja-JP" sz="2000" dirty="0">
                  <a:solidFill>
                    <a:srgbClr val="FF0000"/>
                  </a:solidFill>
                  <a:latin typeface="+mj-ea"/>
                  <a:ea typeface="+mj-ea"/>
                </a:rPr>
                <a:t>[1]</a:t>
              </a:r>
              <a:endParaRPr kumimoji="1" lang="ja-JP" altLang="en-US" sz="2000" dirty="0">
                <a:solidFill>
                  <a:srgbClr val="FF0000"/>
                </a:solidFill>
                <a:latin typeface="+mj-ea"/>
                <a:ea typeface="+mj-ea"/>
              </a:endParaRPr>
            </a:p>
          </p:txBody>
        </p:sp>
        <p:sp>
          <p:nvSpPr>
            <p:cNvPr id="17" name="正方形/長方形 16"/>
            <p:cNvSpPr/>
            <p:nvPr/>
          </p:nvSpPr>
          <p:spPr>
            <a:xfrm>
              <a:off x="3520621" y="4427112"/>
              <a:ext cx="3810908" cy="4398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err="1">
                  <a:solidFill>
                    <a:srgbClr val="FF0000"/>
                  </a:solidFill>
                  <a:latin typeface="+mj-ea"/>
                  <a:ea typeface="+mj-ea"/>
                </a:rPr>
                <a:t>b</a:t>
              </a:r>
              <a:r>
                <a:rPr kumimoji="1" lang="en-US" altLang="ja-JP" sz="2000" dirty="0" err="1">
                  <a:solidFill>
                    <a:srgbClr val="FF0000"/>
                  </a:solidFill>
                  <a:latin typeface="+mj-ea"/>
                  <a:ea typeface="+mj-ea"/>
                </a:rPr>
                <a:t>uf</a:t>
              </a:r>
              <a:r>
                <a:rPr kumimoji="1" lang="en-US" altLang="ja-JP" sz="2000" dirty="0">
                  <a:solidFill>
                    <a:srgbClr val="FF0000"/>
                  </a:solidFill>
                  <a:latin typeface="+mj-ea"/>
                  <a:ea typeface="+mj-ea"/>
                </a:rPr>
                <a:t>[2]</a:t>
              </a:r>
              <a:endParaRPr kumimoji="1" lang="ja-JP" altLang="en-US" sz="2000" dirty="0">
                <a:solidFill>
                  <a:srgbClr val="FF0000"/>
                </a:solidFill>
                <a:latin typeface="+mj-ea"/>
                <a:ea typeface="+mj-ea"/>
              </a:endParaRPr>
            </a:p>
          </p:txBody>
        </p:sp>
        <p:sp>
          <p:nvSpPr>
            <p:cNvPr id="19" name="正方形/長方形 18"/>
            <p:cNvSpPr/>
            <p:nvPr/>
          </p:nvSpPr>
          <p:spPr>
            <a:xfrm>
              <a:off x="3520621" y="4854356"/>
              <a:ext cx="3810908" cy="4398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rgbClr val="FF0000"/>
                  </a:solidFill>
                  <a:latin typeface="+mj-ea"/>
                  <a:ea typeface="+mj-ea"/>
                </a:rPr>
                <a:t>（</a:t>
              </a:r>
              <a:r>
                <a:rPr kumimoji="1" lang="en-US" altLang="ja-JP" sz="2000" dirty="0" err="1">
                  <a:solidFill>
                    <a:srgbClr val="FF0000"/>
                  </a:solidFill>
                  <a:latin typeface="+mj-ea"/>
                  <a:ea typeface="+mj-ea"/>
                </a:rPr>
                <a:t>buf</a:t>
              </a:r>
              <a:r>
                <a:rPr kumimoji="1" lang="en-US" altLang="ja-JP" sz="2000" dirty="0">
                  <a:solidFill>
                    <a:srgbClr val="FF0000"/>
                  </a:solidFill>
                  <a:latin typeface="+mj-ea"/>
                  <a:ea typeface="+mj-ea"/>
                </a:rPr>
                <a:t>[3]</a:t>
              </a:r>
              <a:r>
                <a:rPr kumimoji="1" lang="ja-JP" altLang="en-US" sz="2000" dirty="0">
                  <a:solidFill>
                    <a:srgbClr val="FF0000"/>
                  </a:solidFill>
                  <a:latin typeface="+mj-ea"/>
                  <a:ea typeface="+mj-ea"/>
                </a:rPr>
                <a:t>）</a:t>
              </a:r>
            </a:p>
          </p:txBody>
        </p:sp>
        <p:sp>
          <p:nvSpPr>
            <p:cNvPr id="20" name="正方形/長方形 19"/>
            <p:cNvSpPr/>
            <p:nvPr/>
          </p:nvSpPr>
          <p:spPr>
            <a:xfrm>
              <a:off x="3520621" y="5287613"/>
              <a:ext cx="3810908" cy="4398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err="1">
                  <a:solidFill>
                    <a:srgbClr val="FF0000"/>
                  </a:solidFill>
                  <a:latin typeface="+mn-ea"/>
                </a:rPr>
                <a:t>rbp</a:t>
              </a:r>
              <a:r>
                <a:rPr kumimoji="1" lang="en-US" altLang="ja-JP" sz="2000" dirty="0">
                  <a:solidFill>
                    <a:srgbClr val="FF0000"/>
                  </a:solidFill>
                  <a:latin typeface="+mn-ea"/>
                </a:rPr>
                <a:t> (</a:t>
              </a:r>
              <a:r>
                <a:rPr kumimoji="1" lang="en-US" altLang="ja-JP" sz="2000" dirty="0" err="1">
                  <a:solidFill>
                    <a:srgbClr val="FF0000"/>
                  </a:solidFill>
                  <a:latin typeface="+mn-ea"/>
                </a:rPr>
                <a:t>buf</a:t>
              </a:r>
              <a:r>
                <a:rPr kumimoji="1" lang="en-US" altLang="ja-JP" sz="2000" dirty="0">
                  <a:solidFill>
                    <a:srgbClr val="FF0000"/>
                  </a:solidFill>
                  <a:latin typeface="+mn-ea"/>
                </a:rPr>
                <a:t>[4])</a:t>
              </a:r>
              <a:endParaRPr kumimoji="1" lang="ja-JP" altLang="en-US" sz="2000" dirty="0">
                <a:solidFill>
                  <a:srgbClr val="FF0000"/>
                </a:solidFill>
                <a:latin typeface="+mn-ea"/>
              </a:endParaRPr>
            </a:p>
          </p:txBody>
        </p:sp>
        <p:sp>
          <p:nvSpPr>
            <p:cNvPr id="21" name="正方形/長方形 20"/>
            <p:cNvSpPr/>
            <p:nvPr/>
          </p:nvSpPr>
          <p:spPr>
            <a:xfrm>
              <a:off x="3520621" y="5727452"/>
              <a:ext cx="3810908" cy="4398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rgbClr val="FF0000"/>
                  </a:solidFill>
                </a:rPr>
                <a:t>リターンアドレス </a:t>
              </a:r>
              <a:r>
                <a:rPr lang="ja-JP" altLang="en-US" sz="2000" dirty="0">
                  <a:solidFill>
                    <a:srgbClr val="FF0000"/>
                  </a:solidFill>
                  <a:latin typeface="+mj-ea"/>
                  <a:ea typeface="+mj-ea"/>
                </a:rPr>
                <a:t>（</a:t>
              </a:r>
              <a:r>
                <a:rPr lang="en-US" altLang="ja-JP" sz="2000" dirty="0" err="1">
                  <a:solidFill>
                    <a:srgbClr val="FF0000"/>
                  </a:solidFill>
                  <a:latin typeface="+mj-ea"/>
                  <a:ea typeface="+mj-ea"/>
                </a:rPr>
                <a:t>buf</a:t>
              </a:r>
              <a:r>
                <a:rPr lang="en-US" altLang="ja-JP" sz="2000" dirty="0">
                  <a:solidFill>
                    <a:srgbClr val="FF0000"/>
                  </a:solidFill>
                  <a:latin typeface="+mj-ea"/>
                  <a:ea typeface="+mj-ea"/>
                </a:rPr>
                <a:t>[5]</a:t>
              </a:r>
              <a:r>
                <a:rPr lang="ja-JP" altLang="en-US" sz="2000" dirty="0">
                  <a:solidFill>
                    <a:srgbClr val="FF0000"/>
                  </a:solidFill>
                  <a:latin typeface="+mj-ea"/>
                  <a:ea typeface="+mj-ea"/>
                </a:rPr>
                <a:t>）</a:t>
              </a:r>
              <a:endParaRPr kumimoji="1" lang="ja-JP" altLang="en-US" sz="2000" dirty="0">
                <a:solidFill>
                  <a:srgbClr val="FF0000"/>
                </a:solidFill>
                <a:latin typeface="+mj-ea"/>
                <a:ea typeface="+mj-ea"/>
              </a:endParaRPr>
            </a:p>
          </p:txBody>
        </p:sp>
        <p:sp>
          <p:nvSpPr>
            <p:cNvPr id="22" name="正方形/長方形 21"/>
            <p:cNvSpPr/>
            <p:nvPr/>
          </p:nvSpPr>
          <p:spPr>
            <a:xfrm>
              <a:off x="3520621" y="2735860"/>
              <a:ext cx="3810908" cy="4398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rgbClr val="FF0000"/>
                  </a:solidFill>
                  <a:latin typeface="+mj-ea"/>
                  <a:ea typeface="+mj-ea"/>
                </a:rPr>
                <a:t>2</a:t>
              </a:r>
              <a:endParaRPr kumimoji="1" lang="ja-JP" altLang="en-US" sz="2000" dirty="0">
                <a:solidFill>
                  <a:srgbClr val="FF0000"/>
                </a:solidFill>
                <a:latin typeface="+mj-ea"/>
                <a:ea typeface="+mj-ea"/>
              </a:endParaRPr>
            </a:p>
          </p:txBody>
        </p:sp>
      </p:grpSp>
      <p:sp>
        <p:nvSpPr>
          <p:cNvPr id="3" name="楕円 2"/>
          <p:cNvSpPr/>
          <p:nvPr/>
        </p:nvSpPr>
        <p:spPr>
          <a:xfrm>
            <a:off x="295215" y="4974209"/>
            <a:ext cx="1996621" cy="1074408"/>
          </a:xfrm>
          <a:prstGeom prst="ellipse">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rgbClr val="003399"/>
                </a:solidFill>
              </a:rPr>
              <a:t>main </a:t>
            </a:r>
            <a:r>
              <a:rPr kumimoji="1" lang="ja-JP" altLang="en-US" sz="2000" dirty="0">
                <a:solidFill>
                  <a:srgbClr val="003399"/>
                </a:solidFill>
              </a:rPr>
              <a:t>関数</a:t>
            </a:r>
          </a:p>
        </p:txBody>
      </p:sp>
      <p:sp>
        <p:nvSpPr>
          <p:cNvPr id="30" name="楕円 29"/>
          <p:cNvSpPr/>
          <p:nvPr/>
        </p:nvSpPr>
        <p:spPr>
          <a:xfrm>
            <a:off x="7787801" y="3673869"/>
            <a:ext cx="1672772" cy="1074408"/>
          </a:xfrm>
          <a:prstGeom prst="ellipse">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rgbClr val="003399"/>
                </a:solidFill>
              </a:rPr>
              <a:t>dummy </a:t>
            </a:r>
            <a:r>
              <a:rPr kumimoji="1" lang="ja-JP" altLang="en-US" sz="2000" dirty="0">
                <a:solidFill>
                  <a:srgbClr val="003399"/>
                </a:solidFill>
              </a:rPr>
              <a:t>関数</a:t>
            </a:r>
          </a:p>
        </p:txBody>
      </p:sp>
      <p:cxnSp>
        <p:nvCxnSpPr>
          <p:cNvPr id="41" name="曲線コネクタ 40"/>
          <p:cNvCxnSpPr>
            <a:stCxn id="21" idx="2"/>
            <a:endCxn id="3" idx="5"/>
          </p:cNvCxnSpPr>
          <p:nvPr/>
        </p:nvCxnSpPr>
        <p:spPr>
          <a:xfrm rot="5400000">
            <a:off x="3648198" y="4082573"/>
            <a:ext cx="159941" cy="3457460"/>
          </a:xfrm>
          <a:prstGeom prst="curvedConnector3">
            <a:avLst>
              <a:gd name="adj1" fmla="val 341303"/>
            </a:avLst>
          </a:prstGeom>
          <a:ln w="38100">
            <a:solidFill>
              <a:srgbClr val="003399"/>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a:stCxn id="3" idx="6"/>
            <a:endCxn id="21" idx="1"/>
          </p:cNvCxnSpPr>
          <p:nvPr/>
        </p:nvCxnSpPr>
        <p:spPr>
          <a:xfrm>
            <a:off x="2291836" y="5511413"/>
            <a:ext cx="1259608" cy="1"/>
          </a:xfrm>
          <a:prstGeom prst="straightConnector1">
            <a:avLst/>
          </a:prstGeom>
          <a:ln w="38100">
            <a:solidFill>
              <a:srgbClr val="003399"/>
            </a:solidFill>
            <a:tailEnd type="triangle"/>
          </a:ln>
        </p:spPr>
        <p:style>
          <a:lnRef idx="1">
            <a:schemeClr val="accent1"/>
          </a:lnRef>
          <a:fillRef idx="0">
            <a:schemeClr val="accent1"/>
          </a:fillRef>
          <a:effectRef idx="0">
            <a:schemeClr val="accent1"/>
          </a:effectRef>
          <a:fontRef idx="minor">
            <a:schemeClr val="tx1"/>
          </a:fontRef>
        </p:style>
      </p:cxnSp>
      <p:cxnSp>
        <p:nvCxnSpPr>
          <p:cNvPr id="46" name="曲線コネクタ 45"/>
          <p:cNvCxnSpPr>
            <a:stCxn id="21" idx="3"/>
            <a:endCxn id="30" idx="4"/>
          </p:cNvCxnSpPr>
          <p:nvPr/>
        </p:nvCxnSpPr>
        <p:spPr>
          <a:xfrm flipV="1">
            <a:off x="7362352" y="4748277"/>
            <a:ext cx="1261835" cy="763137"/>
          </a:xfrm>
          <a:prstGeom prst="curvedConnector2">
            <a:avLst/>
          </a:prstGeom>
          <a:ln w="38100">
            <a:solidFill>
              <a:srgbClr val="003399"/>
            </a:solidFill>
            <a:tailEnd type="triangle"/>
          </a:ln>
        </p:spPr>
        <p:style>
          <a:lnRef idx="1">
            <a:schemeClr val="accent1"/>
          </a:lnRef>
          <a:fillRef idx="0">
            <a:schemeClr val="accent1"/>
          </a:fillRef>
          <a:effectRef idx="0">
            <a:schemeClr val="accent1"/>
          </a:effectRef>
          <a:fontRef idx="minor">
            <a:schemeClr val="tx1"/>
          </a:fontRef>
        </p:style>
      </p:cxnSp>
      <p:sp>
        <p:nvSpPr>
          <p:cNvPr id="47" name="テキスト ボックス 46"/>
          <p:cNvSpPr txBox="1"/>
          <p:nvPr/>
        </p:nvSpPr>
        <p:spPr>
          <a:xfrm>
            <a:off x="2289609" y="5106828"/>
            <a:ext cx="1146468" cy="369332"/>
          </a:xfrm>
          <a:prstGeom prst="rect">
            <a:avLst/>
          </a:prstGeom>
          <a:noFill/>
        </p:spPr>
        <p:txBody>
          <a:bodyPr wrap="none" rtlCol="0">
            <a:spAutoFit/>
          </a:bodyPr>
          <a:lstStyle/>
          <a:p>
            <a:r>
              <a:rPr lang="en-US" altLang="ja-JP" dirty="0">
                <a:solidFill>
                  <a:srgbClr val="003399"/>
                </a:solidFill>
              </a:rPr>
              <a:t>sum </a:t>
            </a:r>
            <a:r>
              <a:rPr lang="ja-JP" altLang="en-US" dirty="0">
                <a:solidFill>
                  <a:srgbClr val="003399"/>
                </a:solidFill>
              </a:rPr>
              <a:t>関数</a:t>
            </a:r>
          </a:p>
        </p:txBody>
      </p:sp>
    </p:spTree>
    <p:extLst>
      <p:ext uri="{BB962C8B-B14F-4D97-AF65-F5344CB8AC3E}">
        <p14:creationId xmlns:p14="http://schemas.microsoft.com/office/powerpoint/2010/main" val="1968857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500" fill="hold"/>
                                        <p:tgtEl>
                                          <p:spTgt spid="51"/>
                                        </p:tgtEl>
                                        <p:attrNameLst>
                                          <p:attrName>ppt_x</p:attrName>
                                        </p:attrNameLst>
                                      </p:cBhvr>
                                      <p:tavLst>
                                        <p:tav tm="0">
                                          <p:val>
                                            <p:strVal val="#ppt_x"/>
                                          </p:val>
                                        </p:tav>
                                        <p:tav tm="100000">
                                          <p:val>
                                            <p:strVal val="#ppt_x"/>
                                          </p:val>
                                        </p:tav>
                                      </p:tavLst>
                                    </p:anim>
                                    <p:anim calcmode="lin" valueType="num">
                                      <p:cBhvr additive="base">
                                        <p:cTn id="12" dur="500" fill="hold"/>
                                        <p:tgtEl>
                                          <p:spTgt spid="5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left)">
                                      <p:cBhvr>
                                        <p:cTn id="25" dur="500"/>
                                        <p:tgtEl>
                                          <p:spTgt spid="44"/>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wipe(left)">
                                      <p:cBhvr>
                                        <p:cTn id="28" dur="500"/>
                                        <p:tgtEl>
                                          <p:spTgt spid="4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nodeType="click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wipe(right)">
                                      <p:cBhvr>
                                        <p:cTn id="33" dur="500"/>
                                        <p:tgtEl>
                                          <p:spTgt spid="4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xit" presetSubtype="2" fill="hold" nodeType="clickEffect">
                                  <p:stCondLst>
                                    <p:cond delay="0"/>
                                  </p:stCondLst>
                                  <p:childTnLst>
                                    <p:animEffect transition="out" filter="wipe(right)">
                                      <p:cBhvr>
                                        <p:cTn id="37" dur="500"/>
                                        <p:tgtEl>
                                          <p:spTgt spid="41"/>
                                        </p:tgtEl>
                                      </p:cBhvr>
                                    </p:animEffect>
                                    <p:set>
                                      <p:cBhvr>
                                        <p:cTn id="38" dur="1" fill="hold">
                                          <p:stCondLst>
                                            <p:cond delay="499"/>
                                          </p:stCondLst>
                                        </p:cTn>
                                        <p:tgtEl>
                                          <p:spTgt spid="4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wipe(left)">
                                      <p:cBhvr>
                                        <p:cTn id="4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 grpId="0" animBg="1"/>
      <p:bldP spid="30" grpId="0" animBg="1"/>
      <p:bldP spid="4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514350" y="0"/>
            <a:ext cx="8915400" cy="1143000"/>
          </a:xfrm>
        </p:spPr>
        <p:txBody>
          <a:bodyPr/>
          <a:lstStyle/>
          <a:p>
            <a:pPr eaLnBrk="1" hangingPunct="1">
              <a:defRPr/>
            </a:pPr>
            <a:r>
              <a:rPr lang="en-US" altLang="ja-JP" sz="4000" dirty="0">
                <a:solidFill>
                  <a:srgbClr val="002060"/>
                </a:solidFill>
                <a:effectLst>
                  <a:outerShdw blurRad="38100" dist="38100" dir="2700000" algn="tl">
                    <a:srgbClr val="000000">
                      <a:alpha val="43137"/>
                    </a:srgbClr>
                  </a:outerShdw>
                </a:effectLst>
              </a:rPr>
              <a:t>BOF</a:t>
            </a:r>
            <a:r>
              <a:rPr lang="ja-JP" altLang="en-US" sz="4000" dirty="0">
                <a:solidFill>
                  <a:srgbClr val="002060"/>
                </a:solidFill>
                <a:effectLst>
                  <a:outerShdw blurRad="38100" dist="38100" dir="2700000" algn="tl">
                    <a:srgbClr val="000000">
                      <a:alpha val="43137"/>
                    </a:srgbClr>
                  </a:outerShdw>
                </a:effectLst>
              </a:rPr>
              <a:t> </a:t>
            </a:r>
            <a:r>
              <a:rPr lang="en-US" altLang="ja-JP" sz="4000" dirty="0">
                <a:solidFill>
                  <a:srgbClr val="002060"/>
                </a:solidFill>
                <a:effectLst>
                  <a:outerShdw blurRad="38100" dist="38100" dir="2700000" algn="tl">
                    <a:srgbClr val="000000">
                      <a:alpha val="43137"/>
                    </a:srgbClr>
                  </a:outerShdw>
                </a:effectLst>
              </a:rPr>
              <a:t>Attack</a:t>
            </a:r>
            <a:endParaRPr lang="ja-JP" altLang="en-US" sz="3200" dirty="0">
              <a:solidFill>
                <a:srgbClr val="002060"/>
              </a:solidFill>
              <a:effectLst>
                <a:outerShdw blurRad="38100" dist="38100" dir="2700000" algn="tl">
                  <a:srgbClr val="000000">
                    <a:alpha val="43137"/>
                  </a:srgbClr>
                </a:outerShdw>
              </a:effectLst>
            </a:endParaRPr>
          </a:p>
        </p:txBody>
      </p:sp>
      <p:sp>
        <p:nvSpPr>
          <p:cNvPr id="21" name="正方形/長方形 20"/>
          <p:cNvSpPr/>
          <p:nvPr/>
        </p:nvSpPr>
        <p:spPr>
          <a:xfrm>
            <a:off x="3411516" y="6136393"/>
            <a:ext cx="3810908" cy="4398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rgbClr val="FF0000"/>
                </a:solidFill>
              </a:rPr>
              <a:t>リターンアドレス</a:t>
            </a:r>
            <a:endParaRPr kumimoji="1" lang="ja-JP" altLang="en-US" sz="2000" dirty="0">
              <a:solidFill>
                <a:srgbClr val="FF0000"/>
              </a:solidFill>
              <a:latin typeface="+mj-ea"/>
              <a:ea typeface="+mj-ea"/>
            </a:endParaRPr>
          </a:p>
        </p:txBody>
      </p:sp>
      <p:sp>
        <p:nvSpPr>
          <p:cNvPr id="29" name="Rectangle 3"/>
          <p:cNvSpPr txBox="1">
            <a:spLocks noChangeArrowheads="1"/>
          </p:cNvSpPr>
          <p:nvPr/>
        </p:nvSpPr>
        <p:spPr bwMode="auto">
          <a:xfrm>
            <a:off x="797876" y="1197447"/>
            <a:ext cx="8789469" cy="1551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eaLnBrk="1" hangingPunct="1">
              <a:buClr>
                <a:srgbClr val="0033CC"/>
              </a:buClr>
              <a:buSzPct val="70000"/>
              <a:buFont typeface="Wingdings" panose="05000000000000000000" pitchFamily="2" charset="2"/>
              <a:buChar char="l"/>
              <a:defRPr/>
            </a:pPr>
            <a:r>
              <a:rPr lang="ja-JP" altLang="en-US" kern="0" dirty="0">
                <a:solidFill>
                  <a:srgbClr val="0000FF"/>
                </a:solidFill>
                <a:effectLst>
                  <a:outerShdw blurRad="38100" dist="38100" dir="2700000" algn="tl">
                    <a:srgbClr val="000000">
                      <a:alpha val="43137"/>
                    </a:srgbClr>
                  </a:outerShdw>
                </a:effectLst>
                <a:latin typeface="+mn-ea"/>
              </a:rPr>
              <a:t>プログラムをデータとして流し込みリターンアドレスを破壊して，流し込んだプログラムの先頭にリターンするようにする</a:t>
            </a:r>
            <a:endParaRPr lang="en-US" altLang="ja-JP" kern="0" dirty="0">
              <a:solidFill>
                <a:srgbClr val="0000FF"/>
              </a:solidFill>
              <a:effectLst>
                <a:outerShdw blurRad="38100" dist="38100" dir="2700000" algn="tl">
                  <a:srgbClr val="000000">
                    <a:alpha val="43137"/>
                  </a:srgbClr>
                </a:outerShdw>
              </a:effectLst>
              <a:latin typeface="+mn-ea"/>
            </a:endParaRPr>
          </a:p>
        </p:txBody>
      </p:sp>
      <p:sp>
        <p:nvSpPr>
          <p:cNvPr id="5" name="楕円 4"/>
          <p:cNvSpPr/>
          <p:nvPr/>
        </p:nvSpPr>
        <p:spPr>
          <a:xfrm>
            <a:off x="6820642" y="3218971"/>
            <a:ext cx="401782" cy="3740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曲線コネクタ 6"/>
          <p:cNvCxnSpPr>
            <a:stCxn id="21" idx="3"/>
            <a:endCxn id="5" idx="6"/>
          </p:cNvCxnSpPr>
          <p:nvPr/>
        </p:nvCxnSpPr>
        <p:spPr>
          <a:xfrm flipV="1">
            <a:off x="7222424" y="3406008"/>
            <a:ext cx="12700" cy="2950305"/>
          </a:xfrm>
          <a:prstGeom prst="curvedConnector3">
            <a:avLst>
              <a:gd name="adj1" fmla="val 7363638"/>
            </a:avLst>
          </a:prstGeom>
          <a:ln w="50800">
            <a:solidFill>
              <a:srgbClr val="003399"/>
            </a:solidFill>
            <a:tailEnd type="triangle"/>
          </a:ln>
        </p:spPr>
        <p:style>
          <a:lnRef idx="1">
            <a:schemeClr val="accent1"/>
          </a:lnRef>
          <a:fillRef idx="0">
            <a:schemeClr val="accent1"/>
          </a:fillRef>
          <a:effectRef idx="0">
            <a:schemeClr val="accent1"/>
          </a:effectRef>
          <a:fontRef idx="minor">
            <a:schemeClr val="tx1"/>
          </a:fontRef>
        </p:style>
      </p:cxnSp>
      <p:sp>
        <p:nvSpPr>
          <p:cNvPr id="22" name="正方形/長方形 21"/>
          <p:cNvSpPr/>
          <p:nvPr/>
        </p:nvSpPr>
        <p:spPr>
          <a:xfrm>
            <a:off x="3411516" y="3218971"/>
            <a:ext cx="3810908" cy="29174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000" dirty="0">
              <a:solidFill>
                <a:srgbClr val="FF0000"/>
              </a:solidFill>
              <a:latin typeface="+mj-ea"/>
              <a:ea typeface="+mj-ea"/>
            </a:endParaRPr>
          </a:p>
          <a:p>
            <a:pPr algn="ctr"/>
            <a:endParaRPr kumimoji="1" lang="en-US" altLang="ja-JP" sz="2000" dirty="0">
              <a:solidFill>
                <a:srgbClr val="FF0000"/>
              </a:solidFill>
              <a:latin typeface="+mj-ea"/>
              <a:ea typeface="+mj-ea"/>
            </a:endParaRPr>
          </a:p>
          <a:p>
            <a:pPr algn="ctr"/>
            <a:endParaRPr lang="en-US" altLang="ja-JP" sz="2000" dirty="0">
              <a:solidFill>
                <a:srgbClr val="FF0000"/>
              </a:solidFill>
              <a:latin typeface="+mj-ea"/>
              <a:ea typeface="+mj-ea"/>
            </a:endParaRPr>
          </a:p>
          <a:p>
            <a:pPr algn="ctr"/>
            <a:r>
              <a:rPr kumimoji="1" lang="en-US" altLang="ja-JP" sz="2000" dirty="0">
                <a:solidFill>
                  <a:srgbClr val="FF0000"/>
                </a:solidFill>
                <a:latin typeface="+mj-ea"/>
                <a:ea typeface="+mj-ea"/>
              </a:rPr>
              <a:t>  </a:t>
            </a:r>
          </a:p>
          <a:p>
            <a:pPr algn="ctr"/>
            <a:endParaRPr lang="en-US" altLang="ja-JP" sz="2000" dirty="0">
              <a:solidFill>
                <a:srgbClr val="FF0000"/>
              </a:solidFill>
              <a:latin typeface="+mj-ea"/>
              <a:ea typeface="+mj-ea"/>
            </a:endParaRPr>
          </a:p>
          <a:p>
            <a:pPr algn="ctr"/>
            <a:endParaRPr kumimoji="1" lang="en-US" altLang="ja-JP" sz="2000" dirty="0">
              <a:solidFill>
                <a:srgbClr val="FF0000"/>
              </a:solidFill>
              <a:latin typeface="+mj-ea"/>
              <a:ea typeface="+mj-ea"/>
            </a:endParaRPr>
          </a:p>
          <a:p>
            <a:pPr algn="ctr"/>
            <a:endParaRPr kumimoji="1" lang="ja-JP" altLang="en-US" sz="2000" dirty="0">
              <a:solidFill>
                <a:srgbClr val="FF0000"/>
              </a:solidFill>
              <a:latin typeface="+mj-ea"/>
              <a:ea typeface="+mj-ea"/>
            </a:endParaRPr>
          </a:p>
        </p:txBody>
      </p:sp>
      <p:sp>
        <p:nvSpPr>
          <p:cNvPr id="27" name="下矢印 26"/>
          <p:cNvSpPr/>
          <p:nvPr/>
        </p:nvSpPr>
        <p:spPr>
          <a:xfrm>
            <a:off x="5232261" y="3731818"/>
            <a:ext cx="131615" cy="2404574"/>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テキスト ボックス 22"/>
          <p:cNvSpPr txBox="1"/>
          <p:nvPr/>
        </p:nvSpPr>
        <p:spPr>
          <a:xfrm flipH="1">
            <a:off x="3411516" y="3254491"/>
            <a:ext cx="3893128" cy="677108"/>
          </a:xfrm>
          <a:prstGeom prst="rect">
            <a:avLst/>
          </a:prstGeom>
          <a:noFill/>
        </p:spPr>
        <p:txBody>
          <a:bodyPr wrap="square" rtlCol="0">
            <a:spAutoFit/>
          </a:bodyPr>
          <a:lstStyle/>
          <a:p>
            <a:r>
              <a:rPr lang="ja-JP" altLang="en-US" sz="2000" dirty="0">
                <a:solidFill>
                  <a:srgbClr val="FF0000"/>
                </a:solidFill>
                <a:latin typeface="+mj-ea"/>
              </a:rPr>
              <a:t>プログラムをデータとして流し込む</a:t>
            </a:r>
            <a:endParaRPr lang="en-US" altLang="ja-JP" sz="2000" dirty="0">
              <a:solidFill>
                <a:srgbClr val="FF0000"/>
              </a:solidFill>
              <a:latin typeface="+mj-ea"/>
            </a:endParaRPr>
          </a:p>
          <a:p>
            <a:endParaRPr kumimoji="1" lang="ja-JP" altLang="en-US" dirty="0"/>
          </a:p>
        </p:txBody>
      </p:sp>
    </p:spTree>
    <p:extLst>
      <p:ext uri="{BB962C8B-B14F-4D97-AF65-F5344CB8AC3E}">
        <p14:creationId xmlns:p14="http://schemas.microsoft.com/office/powerpoint/2010/main" val="181322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514350" y="0"/>
            <a:ext cx="8915400" cy="1143000"/>
          </a:xfrm>
        </p:spPr>
        <p:txBody>
          <a:bodyPr/>
          <a:lstStyle/>
          <a:p>
            <a:pPr eaLnBrk="1" hangingPunct="1">
              <a:defRPr/>
            </a:pPr>
            <a:r>
              <a:rPr lang="en-US" altLang="ja-JP" sz="4000" dirty="0">
                <a:solidFill>
                  <a:srgbClr val="002060"/>
                </a:solidFill>
                <a:effectLst>
                  <a:outerShdw blurRad="38100" dist="38100" dir="2700000" algn="tl">
                    <a:srgbClr val="000000">
                      <a:alpha val="43137"/>
                    </a:srgbClr>
                  </a:outerShdw>
                </a:effectLst>
              </a:rPr>
              <a:t>BOF</a:t>
            </a:r>
            <a:r>
              <a:rPr lang="ja-JP" altLang="en-US" sz="4000" dirty="0">
                <a:solidFill>
                  <a:srgbClr val="002060"/>
                </a:solidFill>
                <a:effectLst>
                  <a:outerShdw blurRad="38100" dist="38100" dir="2700000" algn="tl">
                    <a:srgbClr val="000000">
                      <a:alpha val="43137"/>
                    </a:srgbClr>
                  </a:outerShdw>
                </a:effectLst>
              </a:rPr>
              <a:t> </a:t>
            </a:r>
            <a:r>
              <a:rPr lang="en-US" altLang="ja-JP" sz="4000" dirty="0">
                <a:solidFill>
                  <a:srgbClr val="002060"/>
                </a:solidFill>
                <a:effectLst>
                  <a:outerShdw blurRad="38100" dist="38100" dir="2700000" algn="tl">
                    <a:srgbClr val="000000">
                      <a:alpha val="43137"/>
                    </a:srgbClr>
                  </a:outerShdw>
                </a:effectLst>
              </a:rPr>
              <a:t>Attack </a:t>
            </a:r>
            <a:r>
              <a:rPr lang="ja-JP" altLang="en-US" sz="4000" dirty="0">
                <a:solidFill>
                  <a:srgbClr val="002060"/>
                </a:solidFill>
                <a:effectLst>
                  <a:outerShdw blurRad="38100" dist="38100" dir="2700000" algn="tl">
                    <a:srgbClr val="000000">
                      <a:alpha val="43137"/>
                    </a:srgbClr>
                  </a:outerShdw>
                </a:effectLst>
              </a:rPr>
              <a:t>防御</a:t>
            </a:r>
            <a:endParaRPr lang="ja-JP" altLang="en-US" sz="3200" dirty="0">
              <a:solidFill>
                <a:srgbClr val="002060"/>
              </a:solidFill>
              <a:effectLst>
                <a:outerShdw blurRad="38100" dist="38100" dir="2700000" algn="tl">
                  <a:srgbClr val="000000">
                    <a:alpha val="43137"/>
                  </a:srgbClr>
                </a:outerShdw>
              </a:effectLst>
            </a:endParaRPr>
          </a:p>
        </p:txBody>
      </p:sp>
      <p:sp>
        <p:nvSpPr>
          <p:cNvPr id="11" name="Rectangle 3"/>
          <p:cNvSpPr txBox="1">
            <a:spLocks noChangeArrowheads="1"/>
          </p:cNvSpPr>
          <p:nvPr/>
        </p:nvSpPr>
        <p:spPr bwMode="auto">
          <a:xfrm>
            <a:off x="779462" y="1314450"/>
            <a:ext cx="9126538" cy="554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eaLnBrk="1" hangingPunct="1">
              <a:buClr>
                <a:srgbClr val="0033CC"/>
              </a:buClr>
              <a:buSzPct val="70000"/>
              <a:buFont typeface="Wingdings" panose="05000000000000000000" pitchFamily="2" charset="2"/>
              <a:buChar char="l"/>
              <a:defRPr/>
            </a:pPr>
            <a:r>
              <a:rPr lang="ja-JP" altLang="en-US" sz="3600" kern="0" dirty="0">
                <a:solidFill>
                  <a:srgbClr val="0033CC"/>
                </a:solidFill>
                <a:effectLst>
                  <a:outerShdw blurRad="38100" dist="38100" dir="2700000" algn="tl">
                    <a:srgbClr val="000000">
                      <a:alpha val="43137"/>
                    </a:srgbClr>
                  </a:outerShdw>
                </a:effectLst>
                <a:latin typeface="+mn-ea"/>
              </a:rPr>
              <a:t>実際にはいくつかの対策がある</a:t>
            </a:r>
            <a:endParaRPr lang="en-US" altLang="ja-JP" sz="3600" kern="0" dirty="0">
              <a:solidFill>
                <a:srgbClr val="0033CC"/>
              </a:solidFill>
              <a:effectLst>
                <a:outerShdw blurRad="38100" dist="38100" dir="2700000" algn="tl">
                  <a:srgbClr val="000000">
                    <a:alpha val="43137"/>
                  </a:srgbClr>
                </a:outerShdw>
              </a:effectLst>
              <a:latin typeface="+mn-ea"/>
            </a:endParaRPr>
          </a:p>
          <a:p>
            <a:pPr lvl="1" eaLnBrk="1" hangingPunct="1">
              <a:buClr>
                <a:srgbClr val="0033CC"/>
              </a:buClr>
              <a:buSzPct val="70000"/>
              <a:buFont typeface="Wingdings" panose="05000000000000000000" pitchFamily="2" charset="2"/>
              <a:buChar char="l"/>
              <a:defRPr/>
            </a:pPr>
            <a:r>
              <a:rPr lang="en-US" altLang="ja-JP" sz="3200" kern="0" dirty="0">
                <a:solidFill>
                  <a:srgbClr val="006600"/>
                </a:solidFill>
                <a:effectLst>
                  <a:outerShdw blurRad="38100" dist="38100" dir="2700000" algn="tl">
                    <a:srgbClr val="000000">
                      <a:alpha val="43137"/>
                    </a:srgbClr>
                  </a:outerShdw>
                </a:effectLst>
                <a:latin typeface="+mn-ea"/>
              </a:rPr>
              <a:t>ASLR</a:t>
            </a:r>
            <a:r>
              <a:rPr lang="en-US" altLang="ja-JP" sz="3200" dirty="0">
                <a:solidFill>
                  <a:srgbClr val="006600"/>
                </a:solidFill>
              </a:rPr>
              <a:t> </a:t>
            </a:r>
            <a:r>
              <a:rPr lang="en-US" altLang="ja-JP" dirty="0">
                <a:solidFill>
                  <a:srgbClr val="006600"/>
                </a:solidFill>
              </a:rPr>
              <a:t>(Address Space Layout Randomization)</a:t>
            </a:r>
          </a:p>
          <a:p>
            <a:pPr marL="914400" lvl="2" indent="0" eaLnBrk="1" hangingPunct="1">
              <a:buClr>
                <a:srgbClr val="0033CC"/>
              </a:buClr>
              <a:buSzPct val="70000"/>
              <a:buNone/>
              <a:defRPr/>
            </a:pPr>
            <a:r>
              <a:rPr lang="en-US" altLang="ja-JP" sz="2800" dirty="0">
                <a:solidFill>
                  <a:srgbClr val="7030A0"/>
                </a:solidFill>
              </a:rPr>
              <a:t>- </a:t>
            </a:r>
            <a:r>
              <a:rPr lang="ja-JP" altLang="ja-JP" sz="2800" dirty="0">
                <a:solidFill>
                  <a:srgbClr val="7030A0"/>
                </a:solidFill>
              </a:rPr>
              <a:t>データの領域をランダムに配置する</a:t>
            </a:r>
            <a:endParaRPr lang="en-US" altLang="ja-JP" dirty="0">
              <a:solidFill>
                <a:srgbClr val="7030A0"/>
              </a:solidFill>
            </a:endParaRPr>
          </a:p>
          <a:p>
            <a:pPr lvl="1" eaLnBrk="1" hangingPunct="1">
              <a:buClr>
                <a:srgbClr val="0033CC"/>
              </a:buClr>
              <a:buSzPct val="70000"/>
              <a:buFont typeface="Wingdings" panose="05000000000000000000" pitchFamily="2" charset="2"/>
              <a:buChar char="l"/>
              <a:defRPr/>
            </a:pPr>
            <a:r>
              <a:rPr lang="en-US" altLang="ja-JP" sz="3200" dirty="0">
                <a:solidFill>
                  <a:srgbClr val="006600"/>
                </a:solidFill>
                <a:effectLst>
                  <a:outerShdw blurRad="38100" dist="38100" dir="2700000" algn="tl">
                    <a:srgbClr val="000000">
                      <a:alpha val="43137"/>
                    </a:srgbClr>
                  </a:outerShdw>
                </a:effectLst>
              </a:rPr>
              <a:t>DEP</a:t>
            </a:r>
            <a:r>
              <a:rPr lang="en-US" altLang="ja-JP" sz="3200" dirty="0">
                <a:solidFill>
                  <a:srgbClr val="006600"/>
                </a:solidFill>
              </a:rPr>
              <a:t> </a:t>
            </a:r>
            <a:r>
              <a:rPr lang="en-US" altLang="ja-JP" dirty="0">
                <a:solidFill>
                  <a:srgbClr val="006600"/>
                </a:solidFill>
              </a:rPr>
              <a:t>(Data Execution Prevention)</a:t>
            </a:r>
            <a:r>
              <a:rPr lang="ja-JP" altLang="ja-JP" dirty="0">
                <a:solidFill>
                  <a:srgbClr val="006600"/>
                </a:solidFill>
              </a:rPr>
              <a:t>：</a:t>
            </a:r>
            <a:r>
              <a:rPr lang="en-US" altLang="ja-JP" dirty="0">
                <a:solidFill>
                  <a:srgbClr val="006600"/>
                </a:solidFill>
              </a:rPr>
              <a:t>NX</a:t>
            </a:r>
          </a:p>
          <a:p>
            <a:pPr marL="914400" lvl="2" indent="0" eaLnBrk="1" hangingPunct="1">
              <a:buClr>
                <a:srgbClr val="0033CC"/>
              </a:buClr>
              <a:buSzPct val="70000"/>
              <a:buNone/>
              <a:defRPr/>
            </a:pPr>
            <a:r>
              <a:rPr lang="en-US" altLang="ja-JP" sz="2800" dirty="0">
                <a:solidFill>
                  <a:srgbClr val="7030A0"/>
                </a:solidFill>
              </a:rPr>
              <a:t>- </a:t>
            </a:r>
            <a:r>
              <a:rPr lang="ja-JP" altLang="ja-JP" sz="2800" dirty="0">
                <a:solidFill>
                  <a:srgbClr val="7030A0"/>
                </a:solidFill>
              </a:rPr>
              <a:t>データの領域中に存在するコードの実行を禁止する</a:t>
            </a:r>
            <a:endParaRPr lang="en-US" altLang="ja-JP" dirty="0">
              <a:solidFill>
                <a:srgbClr val="006600"/>
              </a:solidFill>
            </a:endParaRPr>
          </a:p>
          <a:p>
            <a:pPr lvl="1" eaLnBrk="1" hangingPunct="1">
              <a:buClr>
                <a:srgbClr val="0033CC"/>
              </a:buClr>
              <a:buSzPct val="70000"/>
              <a:buFont typeface="Wingdings" panose="05000000000000000000" pitchFamily="2" charset="2"/>
              <a:buChar char="l"/>
              <a:defRPr/>
            </a:pPr>
            <a:r>
              <a:rPr lang="en-US" altLang="ja-JP" sz="3200" dirty="0">
                <a:solidFill>
                  <a:srgbClr val="006600"/>
                </a:solidFill>
                <a:effectLst>
                  <a:outerShdw blurRad="38100" dist="38100" dir="2700000" algn="tl">
                    <a:srgbClr val="000000">
                      <a:alpha val="43137"/>
                    </a:srgbClr>
                  </a:outerShdw>
                </a:effectLst>
              </a:rPr>
              <a:t>SSP </a:t>
            </a:r>
            <a:r>
              <a:rPr lang="en-US" altLang="ja-JP" dirty="0">
                <a:solidFill>
                  <a:srgbClr val="006600"/>
                </a:solidFill>
              </a:rPr>
              <a:t>(Stack Smashing Protector)</a:t>
            </a:r>
            <a:r>
              <a:rPr lang="ja-JP" altLang="ja-JP" dirty="0">
                <a:solidFill>
                  <a:srgbClr val="006600"/>
                </a:solidFill>
              </a:rPr>
              <a:t>：スタック カナリア</a:t>
            </a:r>
            <a:endParaRPr lang="en-US" altLang="ja-JP" dirty="0">
              <a:solidFill>
                <a:srgbClr val="006600"/>
              </a:solidFill>
            </a:endParaRPr>
          </a:p>
          <a:p>
            <a:pPr marL="914400" lvl="2" indent="0" eaLnBrk="1" hangingPunct="1">
              <a:buClr>
                <a:srgbClr val="0033CC"/>
              </a:buClr>
              <a:buSzPct val="70000"/>
              <a:buNone/>
              <a:defRPr/>
            </a:pPr>
            <a:r>
              <a:rPr lang="en-US" altLang="ja-JP" sz="2800" dirty="0">
                <a:solidFill>
                  <a:srgbClr val="7030A0"/>
                </a:solidFill>
              </a:rPr>
              <a:t>- </a:t>
            </a:r>
            <a:r>
              <a:rPr lang="ja-JP" altLang="ja-JP" sz="2800" dirty="0">
                <a:solidFill>
                  <a:srgbClr val="7030A0"/>
                </a:solidFill>
              </a:rPr>
              <a:t>スタックの破壊を監視する</a:t>
            </a:r>
            <a:r>
              <a:rPr lang="ja-JP" altLang="en-US" sz="2800" dirty="0">
                <a:solidFill>
                  <a:srgbClr val="7030A0"/>
                </a:solidFill>
              </a:rPr>
              <a:t>　</a:t>
            </a:r>
            <a:r>
              <a:rPr lang="en-US" altLang="ja-JP" sz="2800">
                <a:solidFill>
                  <a:srgbClr val="7030A0"/>
                </a:solidFill>
              </a:rPr>
              <a:t> (DEADBEEF)</a:t>
            </a:r>
            <a:endParaRPr lang="en-US" altLang="ja-JP" sz="2800" dirty="0">
              <a:solidFill>
                <a:srgbClr val="7030A0"/>
              </a:solidFill>
            </a:endParaRPr>
          </a:p>
          <a:p>
            <a:pPr lvl="1" eaLnBrk="1" hangingPunct="1">
              <a:buClr>
                <a:srgbClr val="0033CC"/>
              </a:buClr>
              <a:buSzPct val="70000"/>
              <a:buFont typeface="Wingdings" panose="05000000000000000000" pitchFamily="2" charset="2"/>
              <a:buChar char="l"/>
              <a:defRPr/>
            </a:pPr>
            <a:r>
              <a:rPr lang="en-US" altLang="ja-JP" sz="3200" dirty="0">
                <a:solidFill>
                  <a:srgbClr val="006600"/>
                </a:solidFill>
                <a:effectLst>
                  <a:outerShdw blurRad="38100" dist="38100" dir="2700000" algn="tl">
                    <a:srgbClr val="000000">
                      <a:alpha val="43137"/>
                    </a:srgbClr>
                  </a:outerShdw>
                </a:effectLst>
              </a:rPr>
              <a:t>PIC</a:t>
            </a:r>
            <a:r>
              <a:rPr lang="en-US" altLang="ja-JP" sz="3200" dirty="0">
                <a:solidFill>
                  <a:srgbClr val="006600"/>
                </a:solidFill>
              </a:rPr>
              <a:t> </a:t>
            </a:r>
            <a:r>
              <a:rPr lang="en-US" altLang="ja-JP" dirty="0">
                <a:solidFill>
                  <a:srgbClr val="006600"/>
                </a:solidFill>
              </a:rPr>
              <a:t>(Position Independent Code)</a:t>
            </a:r>
          </a:p>
          <a:p>
            <a:pPr marL="914400" lvl="2" indent="0" eaLnBrk="1" hangingPunct="1">
              <a:buClr>
                <a:srgbClr val="0033CC"/>
              </a:buClr>
              <a:buSzPct val="70000"/>
              <a:buNone/>
              <a:defRPr/>
            </a:pPr>
            <a:r>
              <a:rPr lang="en-US" altLang="ja-JP" sz="2800" dirty="0">
                <a:solidFill>
                  <a:srgbClr val="7030A0"/>
                </a:solidFill>
              </a:rPr>
              <a:t>- </a:t>
            </a:r>
            <a:r>
              <a:rPr lang="ja-JP" altLang="ja-JP" sz="2800" dirty="0">
                <a:solidFill>
                  <a:srgbClr val="7030A0"/>
                </a:solidFill>
              </a:rPr>
              <a:t>テキスト領域のアドレスを可変にする</a:t>
            </a:r>
            <a:endParaRPr lang="en-US" altLang="ja-JP" sz="2800" dirty="0">
              <a:solidFill>
                <a:srgbClr val="7030A0"/>
              </a:solidFill>
            </a:endParaRPr>
          </a:p>
          <a:p>
            <a:pPr marL="457200" lvl="1" indent="0" eaLnBrk="1" hangingPunct="1">
              <a:buClr>
                <a:srgbClr val="0033CC"/>
              </a:buClr>
              <a:buSzPct val="70000"/>
              <a:buNone/>
              <a:defRPr/>
            </a:pPr>
            <a:endParaRPr lang="ja-JP" altLang="ja-JP" dirty="0"/>
          </a:p>
        </p:txBody>
      </p:sp>
    </p:spTree>
    <p:extLst>
      <p:ext uri="{BB962C8B-B14F-4D97-AF65-F5344CB8AC3E}">
        <p14:creationId xmlns:p14="http://schemas.microsoft.com/office/powerpoint/2010/main" val="79773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514350" y="0"/>
            <a:ext cx="8915400" cy="1143000"/>
          </a:xfrm>
        </p:spPr>
        <p:txBody>
          <a:bodyPr/>
          <a:lstStyle/>
          <a:p>
            <a:pPr eaLnBrk="1" hangingPunct="1">
              <a:defRPr/>
            </a:pPr>
            <a:r>
              <a:rPr lang="ja-JP" altLang="en-US" sz="2800" dirty="0">
                <a:solidFill>
                  <a:srgbClr val="002060"/>
                </a:solidFill>
                <a:effectLst>
                  <a:outerShdw blurRad="38100" dist="38100" dir="2700000" algn="tl">
                    <a:srgbClr val="000000">
                      <a:alpha val="43137"/>
                    </a:srgbClr>
                  </a:outerShdw>
                </a:effectLst>
              </a:rPr>
              <a:t>（ホワイトハット）</a:t>
            </a:r>
            <a:r>
              <a:rPr lang="ja-JP" altLang="en-US" sz="4000" dirty="0">
                <a:solidFill>
                  <a:srgbClr val="002060"/>
                </a:solidFill>
                <a:effectLst>
                  <a:outerShdw blurRad="38100" dist="38100" dir="2700000" algn="tl">
                    <a:srgbClr val="000000">
                      <a:alpha val="43137"/>
                    </a:srgbClr>
                  </a:outerShdw>
                </a:effectLst>
              </a:rPr>
              <a:t>ハッカーになろう</a:t>
            </a:r>
          </a:p>
        </p:txBody>
      </p:sp>
      <p:sp>
        <p:nvSpPr>
          <p:cNvPr id="188419" name="Rectangle 3"/>
          <p:cNvSpPr>
            <a:spLocks noGrp="1" noChangeArrowheads="1"/>
          </p:cNvSpPr>
          <p:nvPr>
            <p:ph type="body" idx="1"/>
          </p:nvPr>
        </p:nvSpPr>
        <p:spPr>
          <a:xfrm>
            <a:off x="779462" y="1314451"/>
            <a:ext cx="8863301" cy="2537114"/>
          </a:xfrm>
        </p:spPr>
        <p:txBody>
          <a:bodyPr/>
          <a:lstStyle/>
          <a:p>
            <a:pPr eaLnBrk="1" hangingPunct="1">
              <a:buClr>
                <a:srgbClr val="0033CC"/>
              </a:buClr>
              <a:buSzPct val="70000"/>
              <a:buFont typeface="Wingdings" panose="05000000000000000000" pitchFamily="2" charset="2"/>
              <a:buChar char="l"/>
              <a:defRPr/>
            </a:pPr>
            <a:r>
              <a:rPr lang="en-US" altLang="ja-JP" dirty="0">
                <a:hlinkClick r:id="rId3"/>
              </a:rPr>
              <a:t>https://cruel.org/freeware/hacker.html</a:t>
            </a:r>
            <a:endParaRPr lang="ja-JP" altLang="en-US" dirty="0">
              <a:solidFill>
                <a:srgbClr val="0033CC"/>
              </a:solidFill>
              <a:effectLst>
                <a:outerShdw blurRad="38100" dist="38100" dir="2700000" algn="tl">
                  <a:srgbClr val="000000">
                    <a:alpha val="43137"/>
                  </a:srgbClr>
                </a:outerShdw>
              </a:effectLst>
              <a:latin typeface="+mn-ea"/>
            </a:endParaRPr>
          </a:p>
          <a:p>
            <a:pPr lvl="1" eaLnBrk="1" hangingPunct="1">
              <a:defRPr/>
            </a:pPr>
            <a:r>
              <a:rPr lang="ja-JP" altLang="en-US" dirty="0">
                <a:solidFill>
                  <a:srgbClr val="0070C0"/>
                </a:solidFill>
              </a:rPr>
              <a:t>プログラミングを勉強しよう</a:t>
            </a:r>
            <a:r>
              <a:rPr lang="en-US" altLang="ja-JP" dirty="0">
                <a:solidFill>
                  <a:srgbClr val="0070C0"/>
                </a:solidFill>
              </a:rPr>
              <a:t> </a:t>
            </a:r>
            <a:r>
              <a:rPr lang="en-US" altLang="ja-JP" sz="2400" dirty="0">
                <a:solidFill>
                  <a:srgbClr val="0070C0"/>
                </a:solidFill>
              </a:rPr>
              <a:t>(</a:t>
            </a:r>
            <a:r>
              <a:rPr lang="ja-JP" altLang="en-US" sz="2400" dirty="0">
                <a:solidFill>
                  <a:srgbClr val="0070C0"/>
                </a:solidFill>
              </a:rPr>
              <a:t>作って公開する</a:t>
            </a:r>
            <a:r>
              <a:rPr lang="en-US" altLang="ja-JP" sz="2400" dirty="0">
                <a:solidFill>
                  <a:srgbClr val="0070C0"/>
                </a:solidFill>
              </a:rPr>
              <a:t>)</a:t>
            </a:r>
          </a:p>
          <a:p>
            <a:pPr lvl="1" eaLnBrk="1" hangingPunct="1">
              <a:defRPr/>
            </a:pPr>
            <a:r>
              <a:rPr lang="en-US" altLang="ja-JP" dirty="0">
                <a:solidFill>
                  <a:srgbClr val="0070C0"/>
                </a:solidFill>
              </a:rPr>
              <a:t>HTML</a:t>
            </a:r>
            <a:r>
              <a:rPr lang="ja-JP" altLang="en-US" dirty="0">
                <a:solidFill>
                  <a:srgbClr val="0070C0"/>
                </a:solidFill>
              </a:rPr>
              <a:t>（ホームページ）を書いてみよう</a:t>
            </a:r>
            <a:endParaRPr lang="en-US" altLang="ja-JP" dirty="0">
              <a:solidFill>
                <a:srgbClr val="0070C0"/>
              </a:solidFill>
            </a:endParaRPr>
          </a:p>
          <a:p>
            <a:pPr lvl="1" eaLnBrk="1" hangingPunct="1">
              <a:defRPr/>
            </a:pPr>
            <a:r>
              <a:rPr lang="ja-JP" altLang="en-US" dirty="0">
                <a:solidFill>
                  <a:srgbClr val="0070C0"/>
                </a:solidFill>
              </a:rPr>
              <a:t>英語を勉強しよう </a:t>
            </a:r>
            <a:r>
              <a:rPr lang="ja-JP" altLang="en-US" sz="2400" dirty="0">
                <a:solidFill>
                  <a:srgbClr val="0070C0"/>
                </a:solidFill>
              </a:rPr>
              <a:t>（せめて文章が読めるくらい</a:t>
            </a:r>
            <a:r>
              <a:rPr lang="ja-JP" altLang="en-US" sz="2400" dirty="0">
                <a:solidFill>
                  <a:srgbClr val="006699"/>
                </a:solidFill>
              </a:rPr>
              <a:t>）</a:t>
            </a:r>
            <a:br>
              <a:rPr lang="en-US" altLang="ja-JP" sz="2400" dirty="0">
                <a:solidFill>
                  <a:srgbClr val="006699"/>
                </a:solidFill>
              </a:rPr>
            </a:br>
            <a:endParaRPr lang="en-US" altLang="ja-JP" sz="2400" dirty="0">
              <a:solidFill>
                <a:srgbClr val="006699"/>
              </a:solidFill>
            </a:endParaRPr>
          </a:p>
          <a:p>
            <a:pPr eaLnBrk="1" hangingPunct="1">
              <a:buFont typeface="Wingdings" pitchFamily="2" charset="2"/>
              <a:buNone/>
              <a:defRPr/>
            </a:pPr>
            <a:endParaRPr lang="ja-JP" altLang="en-US" dirty="0">
              <a:solidFill>
                <a:schemeClr val="tx2"/>
              </a:solidFill>
              <a:effectLst>
                <a:outerShdw blurRad="38100" dist="38100" dir="2700000" algn="tl">
                  <a:srgbClr val="000000"/>
                </a:outerShdw>
              </a:effectLst>
            </a:endParaRPr>
          </a:p>
        </p:txBody>
      </p:sp>
      <p:sp>
        <p:nvSpPr>
          <p:cNvPr id="4" name="Rectangle 3"/>
          <p:cNvSpPr txBox="1">
            <a:spLocks noChangeArrowheads="1"/>
          </p:cNvSpPr>
          <p:nvPr/>
        </p:nvSpPr>
        <p:spPr bwMode="auto">
          <a:xfrm>
            <a:off x="779462" y="4042068"/>
            <a:ext cx="8863301" cy="2537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lvl="1" eaLnBrk="1" hangingPunct="1">
              <a:defRPr/>
            </a:pPr>
            <a:r>
              <a:rPr lang="ja-JP" altLang="en-US" kern="0" dirty="0">
                <a:solidFill>
                  <a:srgbClr val="C00000"/>
                </a:solidFill>
              </a:rPr>
              <a:t>正しい倫理観を持とう </a:t>
            </a:r>
            <a:r>
              <a:rPr lang="ja-JP" altLang="en-US" sz="2400" kern="0" dirty="0">
                <a:solidFill>
                  <a:srgbClr val="C00000"/>
                </a:solidFill>
              </a:rPr>
              <a:t>（ダークサイドに落ちないように）</a:t>
            </a:r>
            <a:endParaRPr lang="en-US" altLang="ja-JP" sz="2400" kern="0" dirty="0">
              <a:solidFill>
                <a:srgbClr val="C00000"/>
              </a:solidFill>
            </a:endParaRPr>
          </a:p>
          <a:p>
            <a:pPr lvl="1" eaLnBrk="1" hangingPunct="1">
              <a:defRPr/>
            </a:pPr>
            <a:r>
              <a:rPr lang="ja-JP" altLang="en-US" kern="0" dirty="0">
                <a:solidFill>
                  <a:srgbClr val="C00000"/>
                </a:solidFill>
              </a:rPr>
              <a:t>何に対しても「不思議」だという気持ちを持とう</a:t>
            </a:r>
            <a:endParaRPr lang="en-US" altLang="ja-JP" kern="0" dirty="0">
              <a:solidFill>
                <a:srgbClr val="C00000"/>
              </a:solidFill>
            </a:endParaRPr>
          </a:p>
          <a:p>
            <a:pPr lvl="2" eaLnBrk="1" hangingPunct="1">
              <a:defRPr/>
            </a:pPr>
            <a:r>
              <a:rPr lang="en-US" altLang="ja-JP" kern="0" dirty="0">
                <a:solidFill>
                  <a:srgbClr val="006600"/>
                </a:solidFill>
              </a:rPr>
              <a:t>Sense of Wonder</a:t>
            </a:r>
          </a:p>
          <a:p>
            <a:pPr lvl="1" eaLnBrk="1" hangingPunct="1">
              <a:defRPr/>
            </a:pPr>
            <a:r>
              <a:rPr lang="en-US" altLang="ja-JP" kern="0" dirty="0">
                <a:solidFill>
                  <a:srgbClr val="C00000"/>
                </a:solidFill>
              </a:rPr>
              <a:t>SF</a:t>
            </a:r>
            <a:r>
              <a:rPr lang="ja-JP" altLang="en-US" kern="0" dirty="0">
                <a:solidFill>
                  <a:srgbClr val="C00000"/>
                </a:solidFill>
              </a:rPr>
              <a:t>を読もう （小説・マンガ）</a:t>
            </a:r>
            <a:endParaRPr lang="en-US" altLang="ja-JP" sz="2400" kern="0" dirty="0">
              <a:solidFill>
                <a:srgbClr val="C00000"/>
              </a:solidFill>
            </a:endParaRPr>
          </a:p>
        </p:txBody>
      </p:sp>
    </p:spTree>
    <p:extLst>
      <p:ext uri="{BB962C8B-B14F-4D97-AF65-F5344CB8AC3E}">
        <p14:creationId xmlns:p14="http://schemas.microsoft.com/office/powerpoint/2010/main" val="3523826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495300" y="0"/>
            <a:ext cx="8915400" cy="1143000"/>
          </a:xfrm>
        </p:spPr>
        <p:txBody>
          <a:bodyPr/>
          <a:lstStyle/>
          <a:p>
            <a:pPr eaLnBrk="1" hangingPunct="1">
              <a:defRPr/>
            </a:pPr>
            <a:r>
              <a:rPr lang="en-US" altLang="ja-JP" sz="4000" dirty="0">
                <a:solidFill>
                  <a:srgbClr val="002060"/>
                </a:solidFill>
                <a:effectLst>
                  <a:outerShdw blurRad="38100" dist="38100" dir="2700000" algn="tl">
                    <a:srgbClr val="000000">
                      <a:alpha val="43137"/>
                    </a:srgbClr>
                  </a:outerShdw>
                </a:effectLst>
              </a:rPr>
              <a:t>RFC </a:t>
            </a:r>
            <a:r>
              <a:rPr lang="ja-JP" altLang="en-US" sz="4000" dirty="0">
                <a:solidFill>
                  <a:srgbClr val="002060"/>
                </a:solidFill>
                <a:effectLst>
                  <a:outerShdw blurRad="38100" dist="38100" dir="2700000" algn="tl">
                    <a:srgbClr val="000000">
                      <a:alpha val="43137"/>
                    </a:srgbClr>
                  </a:outerShdw>
                </a:effectLst>
              </a:rPr>
              <a:t>（</a:t>
            </a:r>
            <a:r>
              <a:rPr lang="en-US" altLang="ja-JP" sz="4000" dirty="0">
                <a:solidFill>
                  <a:srgbClr val="002060"/>
                </a:solidFill>
                <a:effectLst>
                  <a:outerShdw blurRad="38100" dist="38100" dir="2700000" algn="tl">
                    <a:srgbClr val="000000">
                      <a:alpha val="43137"/>
                    </a:srgbClr>
                  </a:outerShdw>
                </a:effectLst>
              </a:rPr>
              <a:t>Request For Comment</a:t>
            </a:r>
            <a:r>
              <a:rPr lang="ja-JP" altLang="en-US" sz="4000" dirty="0">
                <a:solidFill>
                  <a:srgbClr val="002060"/>
                </a:solidFill>
              </a:rPr>
              <a:t>）</a:t>
            </a:r>
          </a:p>
        </p:txBody>
      </p:sp>
      <p:sp>
        <p:nvSpPr>
          <p:cNvPr id="187395" name="Rectangle 3"/>
          <p:cNvSpPr>
            <a:spLocks noGrp="1" noChangeArrowheads="1"/>
          </p:cNvSpPr>
          <p:nvPr>
            <p:ph type="body" idx="1"/>
          </p:nvPr>
        </p:nvSpPr>
        <p:spPr>
          <a:xfrm>
            <a:off x="760414" y="1514475"/>
            <a:ext cx="8568522" cy="2733675"/>
          </a:xfrm>
        </p:spPr>
        <p:txBody>
          <a:bodyPr/>
          <a:lstStyle/>
          <a:p>
            <a:pPr eaLnBrk="1" hangingPunct="1">
              <a:buClr>
                <a:srgbClr val="0033CC"/>
              </a:buClr>
              <a:buSzPct val="70000"/>
              <a:buFont typeface="Wingdings" panose="05000000000000000000" pitchFamily="2" charset="2"/>
              <a:buChar char="l"/>
              <a:defRPr/>
            </a:pPr>
            <a:r>
              <a:rPr lang="en-US" altLang="ja-JP" sz="3600" dirty="0">
                <a:solidFill>
                  <a:srgbClr val="0033CC"/>
                </a:solidFill>
                <a:effectLst>
                  <a:outerShdw blurRad="38100" dist="38100" dir="2700000" algn="tl">
                    <a:srgbClr val="000000"/>
                  </a:outerShdw>
                </a:effectLst>
              </a:rPr>
              <a:t>IETF</a:t>
            </a:r>
            <a:r>
              <a:rPr lang="ja-JP" altLang="en-US" sz="3600" dirty="0">
                <a:solidFill>
                  <a:srgbClr val="0033CC"/>
                </a:solidFill>
                <a:effectLst>
                  <a:outerShdw blurRad="38100" dist="38100" dir="2700000" algn="tl">
                    <a:srgbClr val="000000"/>
                  </a:outerShdw>
                </a:effectLst>
              </a:rPr>
              <a:t>　</a:t>
            </a:r>
            <a:r>
              <a:rPr lang="ja-JP" altLang="en-US" sz="2400" dirty="0">
                <a:solidFill>
                  <a:srgbClr val="003399"/>
                </a:solidFill>
                <a:effectLst>
                  <a:outerShdw blurRad="38100" dist="38100" dir="2700000" algn="tl">
                    <a:srgbClr val="000000">
                      <a:alpha val="43137"/>
                    </a:srgbClr>
                  </a:outerShdw>
                </a:effectLst>
              </a:rPr>
              <a:t>インターネット　エンジニアリング　タスク　フォース</a:t>
            </a:r>
          </a:p>
          <a:p>
            <a:pPr eaLnBrk="1" hangingPunct="1">
              <a:buClr>
                <a:srgbClr val="0033CC"/>
              </a:buClr>
              <a:buSzPct val="70000"/>
              <a:buFont typeface="Wingdings" panose="05000000000000000000" pitchFamily="2" charset="2"/>
              <a:buChar char="l"/>
              <a:defRPr/>
            </a:pPr>
            <a:r>
              <a:rPr lang="en-US" altLang="ja-JP" sz="3600" dirty="0">
                <a:solidFill>
                  <a:srgbClr val="0033CC"/>
                </a:solidFill>
                <a:effectLst>
                  <a:outerShdw blurRad="38100" dist="38100" dir="2700000" algn="tl">
                    <a:srgbClr val="000000"/>
                  </a:outerShdw>
                </a:effectLst>
              </a:rPr>
              <a:t>RFC</a:t>
            </a:r>
            <a:r>
              <a:rPr lang="ja-JP" altLang="en-US" sz="3600" dirty="0"/>
              <a:t>　</a:t>
            </a:r>
            <a:r>
              <a:rPr lang="en-US" altLang="ja-JP" sz="2400" b="1" dirty="0">
                <a:solidFill>
                  <a:srgbClr val="003399"/>
                </a:solidFill>
                <a:effectLst>
                  <a:outerShdw blurRad="38100" dist="38100" dir="2700000" algn="tl">
                    <a:srgbClr val="000000"/>
                  </a:outerShdw>
                </a:effectLst>
              </a:rPr>
              <a:t>IETF</a:t>
            </a:r>
            <a:r>
              <a:rPr lang="ja-JP" altLang="en-US" sz="2400" b="1" dirty="0">
                <a:solidFill>
                  <a:srgbClr val="003399"/>
                </a:solidFill>
                <a:effectLst>
                  <a:outerShdw blurRad="38100" dist="38100" dir="2700000" algn="tl">
                    <a:srgbClr val="000000"/>
                  </a:outerShdw>
                </a:effectLst>
              </a:rPr>
              <a:t> </a:t>
            </a:r>
            <a:r>
              <a:rPr lang="ja-JP" altLang="en-US" sz="2400" dirty="0">
                <a:solidFill>
                  <a:srgbClr val="003399"/>
                </a:solidFill>
              </a:rPr>
              <a:t>が管理するインターネット上の法律書　</a:t>
            </a:r>
          </a:p>
          <a:p>
            <a:pPr eaLnBrk="1" hangingPunct="1">
              <a:buFont typeface="Wingdings" pitchFamily="2" charset="2"/>
              <a:buNone/>
              <a:defRPr/>
            </a:pPr>
            <a:r>
              <a:rPr lang="ja-JP" altLang="en-US" sz="2400" dirty="0"/>
              <a:t>　　　　　　　</a:t>
            </a:r>
            <a:endParaRPr lang="en-US" altLang="ja-JP" sz="2400" dirty="0"/>
          </a:p>
          <a:p>
            <a:pPr marL="0" indent="0" eaLnBrk="1" hangingPunct="1">
              <a:buNone/>
              <a:defRPr/>
            </a:pPr>
            <a:r>
              <a:rPr lang="ja-JP" altLang="en-US" dirty="0">
                <a:solidFill>
                  <a:srgbClr val="006699"/>
                </a:solidFill>
              </a:rPr>
              <a:t>インターネット上の約束事は全て</a:t>
            </a:r>
            <a:r>
              <a:rPr lang="en-US" altLang="ja-JP" b="1" dirty="0">
                <a:solidFill>
                  <a:srgbClr val="006699"/>
                </a:solidFill>
              </a:rPr>
              <a:t>RFC</a:t>
            </a:r>
            <a:r>
              <a:rPr lang="ja-JP" altLang="en-US" dirty="0">
                <a:solidFill>
                  <a:srgbClr val="006699"/>
                </a:solidFill>
              </a:rPr>
              <a:t>に従わなければならない．</a:t>
            </a:r>
          </a:p>
          <a:p>
            <a:pPr eaLnBrk="1" hangingPunct="1">
              <a:buFont typeface="Wingdings" pitchFamily="2" charset="2"/>
              <a:buNone/>
              <a:defRPr/>
            </a:pPr>
            <a:endParaRPr lang="ja-JP" altLang="en-US" sz="2400" dirty="0"/>
          </a:p>
        </p:txBody>
      </p:sp>
      <p:sp>
        <p:nvSpPr>
          <p:cNvPr id="187398" name="Text Box 6"/>
          <p:cNvSpPr txBox="1">
            <a:spLocks noChangeArrowheads="1"/>
          </p:cNvSpPr>
          <p:nvPr/>
        </p:nvSpPr>
        <p:spPr bwMode="auto">
          <a:xfrm>
            <a:off x="2911475" y="5591175"/>
            <a:ext cx="361632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ja-JP" altLang="en-US" sz="3600" dirty="0">
                <a:solidFill>
                  <a:srgbClr val="003399"/>
                </a:solidFill>
                <a:effectLst>
                  <a:outerShdw blurRad="38100" dist="38100" dir="2700000" algn="tl">
                    <a:srgbClr val="000000"/>
                  </a:outerShdw>
                </a:effectLst>
              </a:rPr>
              <a:t>通信できません</a:t>
            </a:r>
            <a:r>
              <a:rPr lang="en-US" altLang="ja-JP" sz="3600" dirty="0">
                <a:solidFill>
                  <a:srgbClr val="003399"/>
                </a:solidFill>
                <a:effectLst>
                  <a:outerShdw blurRad="38100" dist="38100" dir="2700000" algn="tl">
                    <a:srgbClr val="000000"/>
                  </a:outerShdw>
                </a:effectLst>
              </a:rPr>
              <a:t>!!!</a:t>
            </a:r>
          </a:p>
        </p:txBody>
      </p:sp>
      <p:sp>
        <p:nvSpPr>
          <p:cNvPr id="8198" name="AutoShape 8"/>
          <p:cNvSpPr>
            <a:spLocks noChangeArrowheads="1"/>
          </p:cNvSpPr>
          <p:nvPr/>
        </p:nvSpPr>
        <p:spPr bwMode="auto">
          <a:xfrm>
            <a:off x="4319588" y="4400550"/>
            <a:ext cx="488950" cy="1065213"/>
          </a:xfrm>
          <a:prstGeom prst="downArrow">
            <a:avLst>
              <a:gd name="adj1" fmla="val 50000"/>
              <a:gd name="adj2" fmla="val 4053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endParaRPr lang="ja-JP" altLang="en-US" sz="1800"/>
          </a:p>
        </p:txBody>
      </p:sp>
      <p:sp>
        <p:nvSpPr>
          <p:cNvPr id="187401" name="Text Box 9"/>
          <p:cNvSpPr txBox="1">
            <a:spLocks noChangeArrowheads="1"/>
          </p:cNvSpPr>
          <p:nvPr/>
        </p:nvSpPr>
        <p:spPr bwMode="auto">
          <a:xfrm>
            <a:off x="4775200" y="4598988"/>
            <a:ext cx="13684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ja-JP" altLang="en-US" sz="2000" dirty="0">
                <a:solidFill>
                  <a:srgbClr val="FF00FF"/>
                </a:solidFill>
                <a:effectLst>
                  <a:outerShdw blurRad="38100" dist="38100" dir="2700000" algn="tl">
                    <a:srgbClr val="000000"/>
                  </a:outerShdw>
                </a:effectLst>
              </a:rPr>
              <a:t>従わないと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8"/>
                                        </p:tgtEl>
                                        <p:attrNameLst>
                                          <p:attrName>style.visibility</p:attrName>
                                        </p:attrNameLst>
                                      </p:cBhvr>
                                      <p:to>
                                        <p:strVal val="visible"/>
                                      </p:to>
                                    </p:set>
                                    <p:animEffect transition="in" filter="fade">
                                      <p:cBhvr>
                                        <p:cTn id="7" dur="500"/>
                                        <p:tgtEl>
                                          <p:spTgt spid="819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7401"/>
                                        </p:tgtEl>
                                        <p:attrNameLst>
                                          <p:attrName>style.visibility</p:attrName>
                                        </p:attrNameLst>
                                      </p:cBhvr>
                                      <p:to>
                                        <p:strVal val="visible"/>
                                      </p:to>
                                    </p:set>
                                    <p:animEffect transition="in" filter="fade">
                                      <p:cBhvr>
                                        <p:cTn id="10" dur="500"/>
                                        <p:tgtEl>
                                          <p:spTgt spid="18740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87398"/>
                                        </p:tgtEl>
                                        <p:attrNameLst>
                                          <p:attrName>style.visibility</p:attrName>
                                        </p:attrNameLst>
                                      </p:cBhvr>
                                      <p:to>
                                        <p:strVal val="visible"/>
                                      </p:to>
                                    </p:set>
                                    <p:anim calcmode="lin" valueType="num">
                                      <p:cBhvr additive="base">
                                        <p:cTn id="15" dur="500" fill="hold"/>
                                        <p:tgtEl>
                                          <p:spTgt spid="187398"/>
                                        </p:tgtEl>
                                        <p:attrNameLst>
                                          <p:attrName>ppt_x</p:attrName>
                                        </p:attrNameLst>
                                      </p:cBhvr>
                                      <p:tavLst>
                                        <p:tav tm="0">
                                          <p:val>
                                            <p:strVal val="#ppt_x"/>
                                          </p:val>
                                        </p:tav>
                                        <p:tav tm="100000">
                                          <p:val>
                                            <p:strVal val="#ppt_x"/>
                                          </p:val>
                                        </p:tav>
                                      </p:tavLst>
                                    </p:anim>
                                    <p:anim calcmode="lin" valueType="num">
                                      <p:cBhvr additive="base">
                                        <p:cTn id="16" dur="500" fill="hold"/>
                                        <p:tgtEl>
                                          <p:spTgt spid="1873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8" grpId="0"/>
      <p:bldP spid="8198" grpId="0" animBg="1"/>
      <p:bldP spid="18740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514350" y="0"/>
            <a:ext cx="8915400" cy="1143000"/>
          </a:xfrm>
        </p:spPr>
        <p:txBody>
          <a:bodyPr/>
          <a:lstStyle/>
          <a:p>
            <a:pPr eaLnBrk="1" hangingPunct="1">
              <a:defRPr/>
            </a:pPr>
            <a:r>
              <a:rPr lang="en-US" altLang="ja-JP" sz="4000" dirty="0">
                <a:solidFill>
                  <a:srgbClr val="002060"/>
                </a:solidFill>
                <a:effectLst>
                  <a:outerShdw blurRad="38100" dist="38100" dir="2700000" algn="tl">
                    <a:srgbClr val="000000">
                      <a:alpha val="43137"/>
                    </a:srgbClr>
                  </a:outerShdw>
                </a:effectLst>
              </a:rPr>
              <a:t>RFC</a:t>
            </a:r>
            <a:r>
              <a:rPr lang="ja-JP" altLang="en-US" sz="4000" dirty="0">
                <a:solidFill>
                  <a:srgbClr val="002060"/>
                </a:solidFill>
                <a:effectLst>
                  <a:outerShdw blurRad="38100" dist="38100" dir="2700000" algn="tl">
                    <a:srgbClr val="000000">
                      <a:alpha val="43137"/>
                    </a:srgbClr>
                  </a:outerShdw>
                </a:effectLst>
              </a:rPr>
              <a:t> （</a:t>
            </a:r>
            <a:r>
              <a:rPr lang="en-US" altLang="ja-JP" sz="4000" dirty="0">
                <a:solidFill>
                  <a:srgbClr val="002060"/>
                </a:solidFill>
                <a:effectLst>
                  <a:outerShdw blurRad="38100" dist="38100" dir="2700000" algn="tl">
                    <a:srgbClr val="000000">
                      <a:alpha val="43137"/>
                    </a:srgbClr>
                  </a:outerShdw>
                </a:effectLst>
              </a:rPr>
              <a:t>Request For Comment</a:t>
            </a:r>
            <a:r>
              <a:rPr lang="ja-JP" altLang="en-US" sz="4000" dirty="0">
                <a:solidFill>
                  <a:srgbClr val="002060"/>
                </a:solidFill>
                <a:effectLst>
                  <a:outerShdw blurRad="38100" dist="38100" dir="2700000" algn="tl">
                    <a:srgbClr val="000000">
                      <a:alpha val="43137"/>
                    </a:srgbClr>
                  </a:outerShdw>
                </a:effectLst>
              </a:rPr>
              <a:t>）</a:t>
            </a:r>
          </a:p>
        </p:txBody>
      </p:sp>
      <p:sp>
        <p:nvSpPr>
          <p:cNvPr id="188419" name="Rectangle 3"/>
          <p:cNvSpPr>
            <a:spLocks noGrp="1" noChangeArrowheads="1"/>
          </p:cNvSpPr>
          <p:nvPr>
            <p:ph type="body" idx="1"/>
          </p:nvPr>
        </p:nvSpPr>
        <p:spPr>
          <a:xfrm>
            <a:off x="503238" y="1343025"/>
            <a:ext cx="9226550" cy="4724400"/>
          </a:xfrm>
        </p:spPr>
        <p:txBody>
          <a:bodyPr/>
          <a:lstStyle/>
          <a:p>
            <a:pPr eaLnBrk="1" hangingPunct="1">
              <a:buClr>
                <a:srgbClr val="0033CC"/>
              </a:buClr>
              <a:buSzPct val="70000"/>
              <a:buFont typeface="Wingdings" panose="05000000000000000000" pitchFamily="2" charset="2"/>
              <a:buChar char="l"/>
              <a:defRPr/>
            </a:pPr>
            <a:r>
              <a:rPr lang="ja-JP" altLang="en-US" dirty="0">
                <a:solidFill>
                  <a:srgbClr val="0033CC"/>
                </a:solidFill>
                <a:effectLst>
                  <a:outerShdw blurRad="38100" dist="38100" dir="2700000" algn="tl">
                    <a:srgbClr val="000000"/>
                  </a:outerShdw>
                </a:effectLst>
              </a:rPr>
              <a:t>インターネットの通信規約，アイディア，用語，ジョークなど</a:t>
            </a:r>
          </a:p>
          <a:p>
            <a:pPr lvl="1" eaLnBrk="1" hangingPunct="1">
              <a:defRPr/>
            </a:pPr>
            <a:r>
              <a:rPr lang="en-US" altLang="ja-JP" dirty="0">
                <a:solidFill>
                  <a:srgbClr val="006699"/>
                </a:solidFill>
              </a:rPr>
              <a:t>WWW</a:t>
            </a:r>
            <a:r>
              <a:rPr lang="ja-JP" altLang="en-US" dirty="0">
                <a:solidFill>
                  <a:srgbClr val="006699"/>
                </a:solidFill>
              </a:rPr>
              <a:t>の通信方法</a:t>
            </a:r>
          </a:p>
          <a:p>
            <a:pPr lvl="1" eaLnBrk="1" hangingPunct="1">
              <a:defRPr/>
            </a:pPr>
            <a:r>
              <a:rPr lang="ja-JP" altLang="en-US" dirty="0">
                <a:solidFill>
                  <a:srgbClr val="006699"/>
                </a:solidFill>
              </a:rPr>
              <a:t>メールのやり取り</a:t>
            </a:r>
          </a:p>
          <a:p>
            <a:pPr lvl="1" eaLnBrk="1" hangingPunct="1">
              <a:defRPr/>
            </a:pPr>
            <a:r>
              <a:rPr lang="ja-JP" altLang="en-US" dirty="0">
                <a:solidFill>
                  <a:srgbClr val="006699"/>
                </a:solidFill>
              </a:rPr>
              <a:t>伝書鳩でネットワーク通信する方法（ジョーク）</a:t>
            </a:r>
          </a:p>
          <a:p>
            <a:pPr eaLnBrk="1" hangingPunct="1">
              <a:buFont typeface="Wingdings" pitchFamily="2" charset="2"/>
              <a:buNone/>
              <a:defRPr/>
            </a:pPr>
            <a:endParaRPr lang="ja-JP" altLang="en-US" dirty="0">
              <a:solidFill>
                <a:schemeClr val="tx2"/>
              </a:solidFill>
              <a:effectLst>
                <a:outerShdw blurRad="38100" dist="38100" dir="2700000" algn="tl">
                  <a:srgbClr val="000000"/>
                </a:outerShdw>
              </a:effectLst>
            </a:endParaRPr>
          </a:p>
          <a:p>
            <a:pPr eaLnBrk="1" hangingPunct="1">
              <a:buClr>
                <a:srgbClr val="0033CC"/>
              </a:buClr>
              <a:buSzPct val="70000"/>
              <a:buFont typeface="Wingdings" panose="05000000000000000000" pitchFamily="2" charset="2"/>
              <a:buChar char="l"/>
              <a:defRPr/>
            </a:pPr>
            <a:r>
              <a:rPr lang="en-US" altLang="ja-JP" sz="3600" dirty="0">
                <a:solidFill>
                  <a:srgbClr val="0033CC"/>
                </a:solidFill>
                <a:effectLst>
                  <a:outerShdw blurRad="38100" dist="38100" dir="2700000" algn="tl">
                    <a:srgbClr val="000000"/>
                  </a:outerShdw>
                </a:effectLst>
              </a:rPr>
              <a:t>RFC1983</a:t>
            </a:r>
            <a:r>
              <a:rPr lang="ja-JP" altLang="en-US" sz="3600" dirty="0">
                <a:solidFill>
                  <a:srgbClr val="0033CC"/>
                </a:solidFill>
                <a:effectLst>
                  <a:outerShdw blurRad="38100" dist="38100" dir="2700000" algn="tl">
                    <a:srgbClr val="000000"/>
                  </a:outerShdw>
                </a:effectLst>
              </a:rPr>
              <a:t>（</a:t>
            </a:r>
            <a:r>
              <a:rPr lang="en-US" altLang="ja-JP" sz="3600" dirty="0">
                <a:solidFill>
                  <a:srgbClr val="0033CC"/>
                </a:solidFill>
                <a:effectLst>
                  <a:outerShdw blurRad="38100" dist="38100" dir="2700000" algn="tl">
                    <a:srgbClr val="000000"/>
                  </a:outerShdw>
                </a:effectLst>
              </a:rPr>
              <a:t>1996</a:t>
            </a:r>
            <a:r>
              <a:rPr lang="ja-JP" altLang="en-US" sz="3600" dirty="0">
                <a:solidFill>
                  <a:srgbClr val="0033CC"/>
                </a:solidFill>
                <a:effectLst>
                  <a:outerShdw blurRad="38100" dist="38100" dir="2700000" algn="tl">
                    <a:srgbClr val="000000"/>
                  </a:outerShdw>
                </a:effectLst>
              </a:rPr>
              <a:t>）</a:t>
            </a:r>
            <a:r>
              <a:rPr lang="en-US" altLang="ja-JP" sz="3600" dirty="0">
                <a:solidFill>
                  <a:srgbClr val="0033CC"/>
                </a:solidFill>
                <a:effectLst>
                  <a:outerShdw blurRad="38100" dist="38100" dir="2700000" algn="tl">
                    <a:srgbClr val="000000"/>
                  </a:outerShdw>
                </a:effectLst>
              </a:rPr>
              <a:t>,  RFC2828</a:t>
            </a:r>
            <a:r>
              <a:rPr lang="ja-JP" altLang="en-US" sz="3600" dirty="0">
                <a:solidFill>
                  <a:srgbClr val="0033CC"/>
                </a:solidFill>
                <a:effectLst>
                  <a:outerShdw blurRad="38100" dist="38100" dir="2700000" algn="tl">
                    <a:srgbClr val="000000"/>
                  </a:outerShdw>
                </a:effectLst>
              </a:rPr>
              <a:t>（</a:t>
            </a:r>
            <a:r>
              <a:rPr lang="en-US" altLang="ja-JP" sz="3600" dirty="0">
                <a:solidFill>
                  <a:srgbClr val="0033CC"/>
                </a:solidFill>
                <a:effectLst>
                  <a:outerShdw blurRad="38100" dist="38100" dir="2700000" algn="tl">
                    <a:srgbClr val="000000"/>
                  </a:outerShdw>
                </a:effectLst>
              </a:rPr>
              <a:t>2000</a:t>
            </a:r>
            <a:r>
              <a:rPr lang="ja-JP" altLang="en-US" sz="3600" dirty="0">
                <a:solidFill>
                  <a:srgbClr val="0033CC"/>
                </a:solidFill>
                <a:effectLst>
                  <a:outerShdw blurRad="38100" dist="38100" dir="2700000" algn="tl">
                    <a:srgbClr val="000000"/>
                  </a:outerShdw>
                </a:effectLst>
              </a:rPr>
              <a:t>）</a:t>
            </a:r>
          </a:p>
          <a:p>
            <a:pPr eaLnBrk="1" hangingPunct="1">
              <a:buFont typeface="Wingdings" pitchFamily="2" charset="2"/>
              <a:buNone/>
              <a:defRPr/>
            </a:pPr>
            <a:r>
              <a:rPr lang="ja-JP" altLang="en-US" sz="2400" dirty="0"/>
              <a:t>	    </a:t>
            </a:r>
            <a:r>
              <a:rPr lang="ja-JP" altLang="en-US" dirty="0">
                <a:solidFill>
                  <a:srgbClr val="006699"/>
                </a:solidFill>
              </a:rPr>
              <a:t>用語定義</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533400" y="0"/>
            <a:ext cx="8915400" cy="1143000"/>
          </a:xfrm>
        </p:spPr>
        <p:txBody>
          <a:bodyPr/>
          <a:lstStyle/>
          <a:p>
            <a:pPr eaLnBrk="1" hangingPunct="1">
              <a:defRPr/>
            </a:pPr>
            <a:r>
              <a:rPr lang="en-US" altLang="ja-JP" sz="4000" dirty="0">
                <a:solidFill>
                  <a:srgbClr val="002060"/>
                </a:solidFill>
                <a:effectLst>
                  <a:outerShdw blurRad="38100" dist="38100" dir="2700000" algn="tl">
                    <a:srgbClr val="000000">
                      <a:alpha val="43137"/>
                    </a:srgbClr>
                  </a:outerShdw>
                </a:effectLst>
              </a:rPr>
              <a:t>RFC </a:t>
            </a:r>
            <a:r>
              <a:rPr lang="ja-JP" altLang="en-US" sz="4000" dirty="0">
                <a:solidFill>
                  <a:srgbClr val="002060"/>
                </a:solidFill>
                <a:effectLst>
                  <a:outerShdw blurRad="38100" dist="38100" dir="2700000" algn="tl">
                    <a:srgbClr val="000000">
                      <a:alpha val="43137"/>
                    </a:srgbClr>
                  </a:outerShdw>
                </a:effectLst>
              </a:rPr>
              <a:t>（</a:t>
            </a:r>
            <a:r>
              <a:rPr lang="en-US" altLang="ja-JP" sz="4000" dirty="0">
                <a:solidFill>
                  <a:srgbClr val="002060"/>
                </a:solidFill>
                <a:effectLst>
                  <a:outerShdw blurRad="38100" dist="38100" dir="2700000" algn="tl">
                    <a:srgbClr val="000000">
                      <a:alpha val="43137"/>
                    </a:srgbClr>
                  </a:outerShdw>
                </a:effectLst>
              </a:rPr>
              <a:t>Request For Comment</a:t>
            </a:r>
            <a:r>
              <a:rPr lang="ja-JP" altLang="en-US" sz="4000" dirty="0">
                <a:solidFill>
                  <a:srgbClr val="002060"/>
                </a:solidFill>
                <a:effectLst>
                  <a:outerShdw blurRad="38100" dist="38100" dir="2700000" algn="tl">
                    <a:srgbClr val="000000">
                      <a:alpha val="43137"/>
                    </a:srgbClr>
                  </a:outerShdw>
                </a:effectLst>
              </a:rPr>
              <a:t>）</a:t>
            </a:r>
          </a:p>
        </p:txBody>
      </p:sp>
      <p:sp>
        <p:nvSpPr>
          <p:cNvPr id="189443" name="Rectangle 3"/>
          <p:cNvSpPr>
            <a:spLocks noGrp="1" noChangeArrowheads="1"/>
          </p:cNvSpPr>
          <p:nvPr>
            <p:ph type="body" idx="1"/>
          </p:nvPr>
        </p:nvSpPr>
        <p:spPr>
          <a:xfrm>
            <a:off x="195263" y="1179513"/>
            <a:ext cx="9523412" cy="4964112"/>
          </a:xfrm>
        </p:spPr>
        <p:txBody>
          <a:bodyPr/>
          <a:lstStyle/>
          <a:p>
            <a:pPr marL="266700" indent="-266700" eaLnBrk="1" hangingPunct="1">
              <a:lnSpc>
                <a:spcPct val="90000"/>
              </a:lnSpc>
              <a:defRPr/>
            </a:pPr>
            <a:r>
              <a:rPr lang="en-US" altLang="ja-JP" dirty="0">
                <a:solidFill>
                  <a:srgbClr val="0033CC"/>
                </a:solidFill>
                <a:effectLst>
                  <a:outerShdw blurRad="38100" dist="38100" dir="2700000" algn="tl">
                    <a:srgbClr val="000000"/>
                  </a:outerShdw>
                </a:effectLst>
              </a:rPr>
              <a:t>Hacker</a:t>
            </a:r>
          </a:p>
          <a:p>
            <a:pPr lvl="1" eaLnBrk="1" hangingPunct="1">
              <a:lnSpc>
                <a:spcPct val="90000"/>
              </a:lnSpc>
              <a:defRPr/>
            </a:pPr>
            <a:r>
              <a:rPr lang="en-US" altLang="ja-JP" sz="2400" b="1" dirty="0">
                <a:solidFill>
                  <a:srgbClr val="0033CC"/>
                </a:solidFill>
                <a:latin typeface="ＭＳ Ｐゴシック" pitchFamily="50" charset="-128"/>
              </a:rPr>
              <a:t>hacker </a:t>
            </a:r>
            <a:r>
              <a:rPr lang="ja-JP" altLang="en-US" sz="2400" dirty="0">
                <a:solidFill>
                  <a:srgbClr val="006699"/>
                </a:solidFill>
                <a:latin typeface="ＭＳ Ｐゴシック" pitchFamily="50" charset="-128"/>
              </a:rPr>
              <a:t>とは、特にシステムやコンピュータやコンピュータ ネットワークの内部構造に関して詳しい知識を持つことに喜びを感じる人のことである。この専門用語はしばしば悪い言葉の意味として悪用される。 その場合は</a:t>
            </a:r>
            <a:r>
              <a:rPr lang="ja-JP" altLang="en-US" sz="2400" b="1" dirty="0">
                <a:solidFill>
                  <a:srgbClr val="C00000"/>
                </a:solidFill>
                <a:latin typeface="ＭＳ Ｐゴシック" pitchFamily="50" charset="-128"/>
              </a:rPr>
              <a:t>“</a:t>
            </a:r>
            <a:r>
              <a:rPr lang="en-US" altLang="ja-JP" sz="2400" b="1" dirty="0">
                <a:solidFill>
                  <a:srgbClr val="C00000"/>
                </a:solidFill>
                <a:latin typeface="ＭＳ Ｐゴシック" pitchFamily="50" charset="-128"/>
              </a:rPr>
              <a:t>cracker”</a:t>
            </a:r>
            <a:r>
              <a:rPr lang="en-US" altLang="ja-JP" sz="2400" dirty="0">
                <a:solidFill>
                  <a:srgbClr val="C00000"/>
                </a:solidFill>
                <a:latin typeface="ＭＳ Ｐゴシック" pitchFamily="50" charset="-128"/>
              </a:rPr>
              <a:t> </a:t>
            </a:r>
            <a:r>
              <a:rPr lang="ja-JP" altLang="en-US" sz="2400" dirty="0">
                <a:solidFill>
                  <a:srgbClr val="006699"/>
                </a:solidFill>
                <a:latin typeface="ＭＳ Ｐゴシック" pitchFamily="50" charset="-128"/>
              </a:rPr>
              <a:t>が適切な用語である。</a:t>
            </a:r>
          </a:p>
          <a:p>
            <a:pPr lvl="1" eaLnBrk="1" hangingPunct="1">
              <a:lnSpc>
                <a:spcPct val="90000"/>
              </a:lnSpc>
              <a:defRPr/>
            </a:pPr>
            <a:endParaRPr lang="ja-JP" altLang="en-US" sz="1400" dirty="0">
              <a:effectLst>
                <a:outerShdw blurRad="38100" dist="38100" dir="2700000" algn="tl">
                  <a:srgbClr val="000000"/>
                </a:outerShdw>
              </a:effectLst>
              <a:latin typeface="ＭＳ Ｐゴシック" pitchFamily="50" charset="-128"/>
            </a:endParaRPr>
          </a:p>
          <a:p>
            <a:pPr lvl="1" eaLnBrk="1" hangingPunct="1">
              <a:lnSpc>
                <a:spcPct val="90000"/>
              </a:lnSpc>
              <a:defRPr/>
            </a:pPr>
            <a:r>
              <a:rPr lang="ja-JP" altLang="en-US" sz="2400" dirty="0">
                <a:solidFill>
                  <a:srgbClr val="006699"/>
                </a:solidFill>
                <a:latin typeface="ＭＳ Ｐゴシック" pitchFamily="50" charset="-128"/>
              </a:rPr>
              <a:t>コンピュータに強い興味を持つ者。彼らは、コンピュータについて学ぶことを楽しみ、色々な実験を行う。</a:t>
            </a:r>
          </a:p>
          <a:p>
            <a:pPr lvl="1" eaLnBrk="1" hangingPunct="1">
              <a:lnSpc>
                <a:spcPct val="90000"/>
              </a:lnSpc>
              <a:defRPr/>
            </a:pPr>
            <a:endParaRPr lang="ja-JP" altLang="en-US" sz="1200" dirty="0">
              <a:latin typeface="ＭＳ Ｐゴシック" pitchFamily="50" charset="-128"/>
            </a:endParaRPr>
          </a:p>
          <a:p>
            <a:pPr lvl="1" eaLnBrk="1" hangingPunct="1">
              <a:lnSpc>
                <a:spcPct val="90000"/>
              </a:lnSpc>
              <a:defRPr/>
            </a:pPr>
            <a:r>
              <a:rPr lang="ja-JP" altLang="en-US" sz="2400" dirty="0">
                <a:solidFill>
                  <a:srgbClr val="006699"/>
                </a:solidFill>
                <a:latin typeface="+mj-ea"/>
                <a:ea typeface="+mj-ea"/>
              </a:rPr>
              <a:t>推奨される定義は、それらの元来の意味 である。当時、この用語は、「物事を完全に把握し、カッコよく何かを起こす者」という中立的あるいは好意的な響きをもっていた。今日、この用語は、特に報道関係者によって、しばしば、</a:t>
            </a:r>
            <a:r>
              <a:rPr lang="ja-JP" altLang="en-US" sz="2400" dirty="0">
                <a:solidFill>
                  <a:srgbClr val="C00000"/>
                </a:solidFill>
                <a:latin typeface="+mj-ea"/>
                <a:ea typeface="+mj-ea"/>
              </a:rPr>
              <a:t>「</a:t>
            </a:r>
            <a:r>
              <a:rPr lang="ja-JP" altLang="en-US" sz="2400" b="1" dirty="0">
                <a:solidFill>
                  <a:srgbClr val="C00000"/>
                </a:solidFill>
                <a:latin typeface="+mj-ea"/>
                <a:ea typeface="+mj-ea"/>
              </a:rPr>
              <a:t>クラッカー（</a:t>
            </a:r>
            <a:r>
              <a:rPr lang="en-US" altLang="ja-JP" sz="2400" b="1" dirty="0">
                <a:solidFill>
                  <a:srgbClr val="C00000"/>
                </a:solidFill>
                <a:latin typeface="+mj-ea"/>
                <a:ea typeface="+mj-ea"/>
              </a:rPr>
              <a:t>cracker</a:t>
            </a:r>
            <a:r>
              <a:rPr lang="ja-JP" altLang="en-US" sz="2400" b="1" dirty="0">
                <a:solidFill>
                  <a:srgbClr val="C00000"/>
                </a:solidFill>
                <a:latin typeface="+mj-ea"/>
                <a:ea typeface="+mj-ea"/>
              </a:rPr>
              <a:t>）</a:t>
            </a:r>
            <a:r>
              <a:rPr lang="ja-JP" altLang="en-US" sz="2400" dirty="0">
                <a:solidFill>
                  <a:srgbClr val="C00000"/>
                </a:solidFill>
                <a:latin typeface="+mj-ea"/>
                <a:ea typeface="+mj-ea"/>
              </a:rPr>
              <a:t>」</a:t>
            </a:r>
            <a:r>
              <a:rPr lang="ja-JP" altLang="en-US" sz="2400" dirty="0">
                <a:solidFill>
                  <a:srgbClr val="006699"/>
                </a:solidFill>
                <a:latin typeface="+mj-ea"/>
                <a:ea typeface="+mj-ea"/>
              </a:rPr>
              <a:t>の軽蔑的な意味をもつように濫用されている。</a:t>
            </a:r>
            <a:r>
              <a:rPr lang="ja-JP" altLang="en-US" sz="2400" dirty="0">
                <a:solidFill>
                  <a:srgbClr val="006699"/>
                </a:solidFill>
                <a:effectLst>
                  <a:outerShdw blurRad="38100" dist="38100" dir="2700000" algn="tl">
                    <a:srgbClr val="000000"/>
                  </a:outerShdw>
                </a:effectLst>
                <a:latin typeface="+mj-ea"/>
                <a:ea typeface="+mj-ea"/>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523875" y="0"/>
            <a:ext cx="8915400" cy="963613"/>
          </a:xfrm>
        </p:spPr>
        <p:txBody>
          <a:bodyPr/>
          <a:lstStyle/>
          <a:p>
            <a:pPr eaLnBrk="1" hangingPunct="1">
              <a:defRPr/>
            </a:pPr>
            <a:r>
              <a:rPr lang="ja-JP" altLang="en-US" sz="4000" dirty="0">
                <a:solidFill>
                  <a:srgbClr val="002060"/>
                </a:solidFill>
                <a:effectLst>
                  <a:outerShdw blurRad="38100" dist="38100" dir="2700000" algn="tl">
                    <a:srgbClr val="000000">
                      <a:alpha val="43137"/>
                    </a:srgbClr>
                  </a:outerShdw>
                </a:effectLst>
              </a:rPr>
              <a:t>ハッカーって何？</a:t>
            </a:r>
          </a:p>
        </p:txBody>
      </p:sp>
      <p:sp>
        <p:nvSpPr>
          <p:cNvPr id="183299" name="Rectangle 3"/>
          <p:cNvSpPr>
            <a:spLocks noGrp="1" noChangeArrowheads="1"/>
          </p:cNvSpPr>
          <p:nvPr>
            <p:ph type="body" idx="1"/>
          </p:nvPr>
        </p:nvSpPr>
        <p:spPr>
          <a:xfrm>
            <a:off x="536575" y="1200150"/>
            <a:ext cx="9369425" cy="3886200"/>
          </a:xfrm>
        </p:spPr>
        <p:txBody>
          <a:bodyPr/>
          <a:lstStyle/>
          <a:p>
            <a:pPr eaLnBrk="1" hangingPunct="1">
              <a:buClr>
                <a:srgbClr val="C00000"/>
              </a:buClr>
              <a:buSzPct val="70000"/>
              <a:buFont typeface="Wingdings" panose="05000000000000000000" pitchFamily="2" charset="2"/>
              <a:buChar char="l"/>
              <a:defRPr/>
            </a:pPr>
            <a:r>
              <a:rPr lang="ja-JP" altLang="en-US" sz="3600" dirty="0">
                <a:solidFill>
                  <a:srgbClr val="C00000"/>
                </a:solidFill>
                <a:effectLst>
                  <a:outerShdw blurRad="38100" dist="38100" dir="2700000" algn="tl">
                    <a:srgbClr val="000000"/>
                  </a:outerShdw>
                </a:effectLst>
              </a:rPr>
              <a:t>ハッカー（</a:t>
            </a:r>
            <a:r>
              <a:rPr lang="en-US" altLang="ja-JP" sz="3600" dirty="0">
                <a:solidFill>
                  <a:srgbClr val="C00000"/>
                </a:solidFill>
                <a:effectLst>
                  <a:outerShdw blurRad="38100" dist="38100" dir="2700000" algn="tl">
                    <a:srgbClr val="000000"/>
                  </a:outerShdw>
                </a:effectLst>
              </a:rPr>
              <a:t>Hacker)</a:t>
            </a:r>
            <a:r>
              <a:rPr lang="ja-JP" altLang="en-US" sz="3600" dirty="0">
                <a:solidFill>
                  <a:srgbClr val="C00000"/>
                </a:solidFill>
                <a:effectLst>
                  <a:outerShdw blurRad="38100" dist="38100" dir="2700000" algn="tl">
                    <a:srgbClr val="000000"/>
                  </a:outerShdw>
                </a:effectLst>
              </a:rPr>
              <a:t>　≠</a:t>
            </a:r>
            <a:r>
              <a:rPr lang="ja-JP" altLang="en-US" sz="3600" dirty="0">
                <a:solidFill>
                  <a:schemeClr val="tx2"/>
                </a:solidFill>
                <a:effectLst>
                  <a:outerShdw blurRad="38100" dist="38100" dir="2700000" algn="tl">
                    <a:srgbClr val="000000"/>
                  </a:outerShdw>
                </a:effectLst>
              </a:rPr>
              <a:t> </a:t>
            </a:r>
            <a:r>
              <a:rPr lang="ja-JP" altLang="en-US" sz="3600" dirty="0">
                <a:effectLst>
                  <a:outerShdw blurRad="38100" dist="38100" dir="2700000" algn="tl">
                    <a:srgbClr val="000000"/>
                  </a:outerShdw>
                </a:effectLst>
              </a:rPr>
              <a:t>　</a:t>
            </a:r>
            <a:endParaRPr lang="ja-JP" altLang="en-US" sz="3600" dirty="0">
              <a:solidFill>
                <a:srgbClr val="0033CC"/>
              </a:solidFill>
              <a:effectLst>
                <a:outerShdw blurRad="38100" dist="38100" dir="2700000" algn="tl">
                  <a:srgbClr val="000000"/>
                </a:outerShdw>
              </a:effectLst>
            </a:endParaRPr>
          </a:p>
          <a:p>
            <a:pPr eaLnBrk="1" hangingPunct="1">
              <a:buFont typeface="Wingdings" pitchFamily="2" charset="2"/>
              <a:buNone/>
              <a:defRPr/>
            </a:pPr>
            <a:r>
              <a:rPr lang="ja-JP" altLang="en-US" dirty="0">
                <a:solidFill>
                  <a:srgbClr val="0033CC"/>
                </a:solidFill>
              </a:rPr>
              <a:t>　　　　　　　　　　</a:t>
            </a:r>
            <a:r>
              <a:rPr lang="ja-JP" altLang="en-US" dirty="0">
                <a:solidFill>
                  <a:srgbClr val="0033CC"/>
                </a:solidFill>
                <a:effectLst>
                  <a:outerShdw blurRad="38100" dist="38100" dir="2700000" algn="tl">
                    <a:srgbClr val="000000">
                      <a:alpha val="43137"/>
                    </a:srgbClr>
                  </a:outerShdw>
                </a:effectLst>
              </a:rPr>
              <a:t>ネットワーク犯罪者？</a:t>
            </a:r>
          </a:p>
          <a:p>
            <a:pPr eaLnBrk="1" hangingPunct="1">
              <a:buFont typeface="Wingdings" pitchFamily="2" charset="2"/>
              <a:buNone/>
              <a:defRPr/>
            </a:pPr>
            <a:r>
              <a:rPr lang="ja-JP" altLang="en-US" dirty="0">
                <a:solidFill>
                  <a:srgbClr val="0033CC"/>
                </a:solidFill>
                <a:effectLst>
                  <a:outerShdw blurRad="38100" dist="38100" dir="2700000" algn="tl">
                    <a:srgbClr val="000000">
                      <a:alpha val="43137"/>
                    </a:srgbClr>
                  </a:outerShdw>
                </a:effectLst>
              </a:rPr>
              <a:t>　　　　　　　　　　ネットワークに侵入して破壊する？</a:t>
            </a:r>
          </a:p>
          <a:p>
            <a:pPr eaLnBrk="1" hangingPunct="1">
              <a:buFont typeface="Wingdings" pitchFamily="2" charset="2"/>
              <a:buNone/>
              <a:defRPr/>
            </a:pPr>
            <a:r>
              <a:rPr lang="ja-JP" altLang="en-US" dirty="0">
                <a:solidFill>
                  <a:srgbClr val="0033CC"/>
                </a:solidFill>
                <a:effectLst>
                  <a:outerShdw blurRad="38100" dist="38100" dir="2700000" algn="tl">
                    <a:srgbClr val="000000">
                      <a:alpha val="43137"/>
                    </a:srgbClr>
                  </a:outerShdw>
                </a:effectLst>
              </a:rPr>
              <a:t>　　　　　　　　　　ネットワーク盗聴？　　　　　　　　　　　　　　　　</a:t>
            </a:r>
          </a:p>
          <a:p>
            <a:pPr eaLnBrk="1" hangingPunct="1">
              <a:buFont typeface="Wingdings" pitchFamily="2" charset="2"/>
              <a:buNone/>
              <a:defRPr/>
            </a:pPr>
            <a:r>
              <a:rPr lang="ja-JP" altLang="en-US" dirty="0">
                <a:solidFill>
                  <a:srgbClr val="0033CC"/>
                </a:solidFill>
                <a:effectLst>
                  <a:outerShdw blurRad="38100" dist="38100" dir="2700000" algn="tl">
                    <a:srgbClr val="000000">
                      <a:alpha val="43137"/>
                    </a:srgbClr>
                  </a:outerShdw>
                </a:effectLst>
              </a:rPr>
              <a:t>　　　　　　　　　　個人データを盗み出す？</a:t>
            </a:r>
          </a:p>
          <a:p>
            <a:pPr eaLnBrk="1" hangingPunct="1">
              <a:buFont typeface="Wingdings" pitchFamily="2" charset="2"/>
              <a:buNone/>
              <a:defRPr/>
            </a:pPr>
            <a:r>
              <a:rPr lang="ja-JP" altLang="en-US" dirty="0">
                <a:solidFill>
                  <a:srgbClr val="0033CC"/>
                </a:solidFill>
                <a:effectLst>
                  <a:outerShdw blurRad="38100" dist="38100" dir="2700000" algn="tl">
                    <a:srgbClr val="000000">
                      <a:alpha val="43137"/>
                    </a:srgbClr>
                  </a:outerShdw>
                </a:effectLst>
              </a:rPr>
              <a:t>　　　　　　　　　　悪者，悪人，無法者？</a:t>
            </a:r>
          </a:p>
          <a:p>
            <a:pPr eaLnBrk="1" hangingPunct="1">
              <a:buFont typeface="Wingdings" pitchFamily="2" charset="2"/>
              <a:buNone/>
              <a:defRPr/>
            </a:pPr>
            <a:endParaRPr lang="ja-JP" altLang="en-US" dirty="0"/>
          </a:p>
          <a:p>
            <a:pPr eaLnBrk="1" hangingPunct="1">
              <a:buFont typeface="Wingdings" pitchFamily="2" charset="2"/>
              <a:buNone/>
              <a:defRPr/>
            </a:pPr>
            <a:endParaRPr lang="en-US" altLang="ja-JP" dirty="0"/>
          </a:p>
        </p:txBody>
      </p:sp>
      <p:sp>
        <p:nvSpPr>
          <p:cNvPr id="183300" name="Text Box 4"/>
          <p:cNvSpPr txBox="1">
            <a:spLocks noChangeArrowheads="1"/>
          </p:cNvSpPr>
          <p:nvPr/>
        </p:nvSpPr>
        <p:spPr bwMode="auto">
          <a:xfrm>
            <a:off x="2720379" y="5322887"/>
            <a:ext cx="452239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ja-JP" altLang="en-US" sz="3200" dirty="0">
                <a:solidFill>
                  <a:srgbClr val="FF0000"/>
                </a:solidFill>
                <a:effectLst>
                  <a:outerShdw blurRad="38100" dist="38100" dir="2700000" algn="tl">
                    <a:srgbClr val="000000"/>
                  </a:outerShdw>
                </a:effectLst>
              </a:rPr>
              <a:t>＝　クラッカー （</a:t>
            </a:r>
            <a:r>
              <a:rPr lang="en-US" altLang="ja-JP" sz="3200" dirty="0">
                <a:solidFill>
                  <a:srgbClr val="FF0000"/>
                </a:solidFill>
                <a:effectLst>
                  <a:outerShdw blurRad="38100" dist="38100" dir="2700000" algn="tl">
                    <a:srgbClr val="000000"/>
                  </a:outerShdw>
                </a:effectLst>
              </a:rPr>
              <a:t>Cracker</a:t>
            </a:r>
            <a:r>
              <a:rPr lang="ja-JP" altLang="en-US" sz="3200" dirty="0">
                <a:solidFill>
                  <a:srgbClr val="FF0000"/>
                </a:solidFill>
                <a:effectLst>
                  <a:outerShdw blurRad="38100" dist="38100" dir="2700000" algn="tl">
                    <a:srgbClr val="000000"/>
                  </a:outerShdw>
                </a:effectLst>
              </a:rPr>
              <a:t>）</a:t>
            </a:r>
          </a:p>
        </p:txBody>
      </p:sp>
    </p:spTree>
    <p:extLst>
      <p:ext uri="{BB962C8B-B14F-4D97-AF65-F5344CB8AC3E}">
        <p14:creationId xmlns:p14="http://schemas.microsoft.com/office/powerpoint/2010/main" val="2575147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3300"/>
                                        </p:tgtEl>
                                        <p:attrNameLst>
                                          <p:attrName>style.visibility</p:attrName>
                                        </p:attrNameLst>
                                      </p:cBhvr>
                                      <p:to>
                                        <p:strVal val="visible"/>
                                      </p:to>
                                    </p:set>
                                    <p:anim calcmode="lin" valueType="num">
                                      <p:cBhvr additive="base">
                                        <p:cTn id="7" dur="500" fill="hold"/>
                                        <p:tgtEl>
                                          <p:spTgt spid="183300"/>
                                        </p:tgtEl>
                                        <p:attrNameLst>
                                          <p:attrName>ppt_x</p:attrName>
                                        </p:attrNameLst>
                                      </p:cBhvr>
                                      <p:tavLst>
                                        <p:tav tm="0">
                                          <p:val>
                                            <p:strVal val="#ppt_x"/>
                                          </p:val>
                                        </p:tav>
                                        <p:tav tm="100000">
                                          <p:val>
                                            <p:strVal val="#ppt_x"/>
                                          </p:val>
                                        </p:tav>
                                      </p:tavLst>
                                    </p:anim>
                                    <p:anim calcmode="lin" valueType="num">
                                      <p:cBhvr additive="base">
                                        <p:cTn id="8" dur="500" fill="hold"/>
                                        <p:tgtEl>
                                          <p:spTgt spid="1833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0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日付プレースホルダー 5"/>
          <p:cNvSpPr>
            <a:spLocks noGrp="1"/>
          </p:cNvSpPr>
          <p:nvPr>
            <p:ph type="dt" sz="quarter" idx="10"/>
          </p:nvPr>
        </p:nvSpPr>
        <p:spPr>
          <a:noFill/>
        </p:spPr>
        <p:txBody>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fld id="{13DDAB43-699C-4C59-8530-7857B2BD33F1}" type="datetime1">
              <a:rPr kumimoji="0" lang="ja-JP" altLang="en-US" sz="1400"/>
              <a:pPr eaLnBrk="1" hangingPunct="1"/>
              <a:t>2024/12/4</a:t>
            </a:fld>
            <a:endParaRPr kumimoji="0" lang="en-US" altLang="ja-JP" sz="1400"/>
          </a:p>
        </p:txBody>
      </p:sp>
      <p:sp>
        <p:nvSpPr>
          <p:cNvPr id="24579" name="スライド番号プレースホルダー 7"/>
          <p:cNvSpPr>
            <a:spLocks noGrp="1"/>
          </p:cNvSpPr>
          <p:nvPr>
            <p:ph type="sldNum" sz="quarter" idx="12"/>
          </p:nvPr>
        </p:nvSpPr>
        <p:spPr>
          <a:noFill/>
        </p:spPr>
        <p:txBody>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fld id="{961B3C4E-7D38-4E5D-9C34-C56945364F12}" type="slidenum">
              <a:rPr kumimoji="0" lang="en-US" altLang="ja-JP" sz="1400"/>
              <a:pPr eaLnBrk="1" hangingPunct="1"/>
              <a:t>7</a:t>
            </a:fld>
            <a:endParaRPr kumimoji="0" lang="en-US" altLang="ja-JP" sz="1400"/>
          </a:p>
        </p:txBody>
      </p:sp>
      <p:sp>
        <p:nvSpPr>
          <p:cNvPr id="261123" name="Rectangle 3"/>
          <p:cNvSpPr>
            <a:spLocks noGrp="1" noChangeArrowheads="1"/>
          </p:cNvSpPr>
          <p:nvPr>
            <p:ph type="body" sz="half" idx="1"/>
          </p:nvPr>
        </p:nvSpPr>
        <p:spPr>
          <a:xfrm>
            <a:off x="954089" y="1301990"/>
            <a:ext cx="8951911" cy="5222100"/>
          </a:xfrm>
        </p:spPr>
        <p:txBody>
          <a:bodyPr/>
          <a:lstStyle/>
          <a:p>
            <a:pPr eaLnBrk="1" hangingPunct="1">
              <a:defRPr/>
            </a:pPr>
            <a:r>
              <a:rPr lang="ja-JP" altLang="en-US" dirty="0">
                <a:solidFill>
                  <a:srgbClr val="0033CC"/>
                </a:solidFill>
                <a:effectLst>
                  <a:outerShdw blurRad="38100" dist="38100" dir="2700000" algn="tl">
                    <a:srgbClr val="000000">
                      <a:alpha val="43137"/>
                    </a:srgbClr>
                  </a:outerShdw>
                </a:effectLst>
              </a:rPr>
              <a:t>物事の本質を知ろうとすること　</a:t>
            </a:r>
            <a:r>
              <a:rPr lang="ja-JP" altLang="en-US" sz="2400" dirty="0">
                <a:solidFill>
                  <a:srgbClr val="0033CC"/>
                </a:solidFill>
                <a:effectLst>
                  <a:outerShdw blurRad="38100" dist="38100" dir="2700000" algn="tl">
                    <a:srgbClr val="000000">
                      <a:alpha val="43137"/>
                    </a:srgbClr>
                  </a:outerShdw>
                </a:effectLst>
              </a:rPr>
              <a:t>（叩き切る，切り刻む）</a:t>
            </a:r>
            <a:endParaRPr lang="en-US" altLang="ja-JP" sz="2400" dirty="0">
              <a:solidFill>
                <a:srgbClr val="0033CC"/>
              </a:solidFill>
              <a:effectLst>
                <a:outerShdw blurRad="38100" dist="38100" dir="2700000" algn="tl">
                  <a:srgbClr val="000000">
                    <a:alpha val="43137"/>
                  </a:srgbClr>
                </a:outerShdw>
              </a:effectLst>
            </a:endParaRPr>
          </a:p>
          <a:p>
            <a:pPr eaLnBrk="1" hangingPunct="1">
              <a:defRPr/>
            </a:pPr>
            <a:endParaRPr lang="en-US" altLang="ja-JP" sz="2400" dirty="0">
              <a:solidFill>
                <a:srgbClr val="0033CC"/>
              </a:solidFill>
              <a:effectLst>
                <a:outerShdw blurRad="38100" dist="38100" dir="2700000" algn="tl">
                  <a:srgbClr val="000000">
                    <a:alpha val="43137"/>
                  </a:srgbClr>
                </a:outerShdw>
              </a:effectLst>
            </a:endParaRPr>
          </a:p>
          <a:p>
            <a:pPr marL="0" indent="0" eaLnBrk="1" hangingPunct="1">
              <a:buNone/>
              <a:defRPr/>
            </a:pPr>
            <a:r>
              <a:rPr lang="ja-JP" altLang="en-US" sz="2000" dirty="0">
                <a:solidFill>
                  <a:srgbClr val="0033CC"/>
                </a:solidFill>
                <a:effectLst>
                  <a:outerShdw blurRad="38100" dist="38100" dir="2700000" algn="tl">
                    <a:srgbClr val="000000"/>
                  </a:outerShdw>
                </a:effectLst>
              </a:rPr>
              <a:t>　　　　　　　　　　　</a:t>
            </a:r>
            <a:endParaRPr lang="en-US" altLang="ja-JP" sz="2000" dirty="0">
              <a:solidFill>
                <a:srgbClr val="0033CC"/>
              </a:solidFill>
              <a:effectLst>
                <a:outerShdw blurRad="38100" dist="38100" dir="2700000" algn="tl">
                  <a:srgbClr val="000000"/>
                </a:outerShdw>
              </a:effectLst>
            </a:endParaRPr>
          </a:p>
          <a:p>
            <a:pPr marL="0" indent="0" eaLnBrk="1" hangingPunct="1">
              <a:buNone/>
              <a:defRPr/>
            </a:pPr>
            <a:r>
              <a:rPr lang="ja-JP" altLang="en-US" sz="2000" dirty="0">
                <a:solidFill>
                  <a:srgbClr val="0033CC"/>
                </a:solidFill>
                <a:effectLst>
                  <a:outerShdw blurRad="38100" dist="38100" dir="2700000" algn="tl">
                    <a:srgbClr val="000000"/>
                  </a:outerShdw>
                </a:effectLst>
              </a:rPr>
              <a:t>　　　　　　　　　テレビは何で映るんだろう？</a:t>
            </a:r>
            <a:endParaRPr lang="en-US" altLang="ja-JP" sz="2000" dirty="0">
              <a:solidFill>
                <a:srgbClr val="0033CC"/>
              </a:solidFill>
              <a:effectLst>
                <a:outerShdw blurRad="38100" dist="38100" dir="2700000" algn="tl">
                  <a:srgbClr val="000000"/>
                </a:outerShdw>
              </a:effectLst>
            </a:endParaRPr>
          </a:p>
          <a:p>
            <a:pPr marL="0" indent="0" eaLnBrk="1" hangingPunct="1">
              <a:buNone/>
              <a:defRPr/>
            </a:pPr>
            <a:endParaRPr lang="en-US" altLang="ja-JP" sz="2000" dirty="0">
              <a:solidFill>
                <a:srgbClr val="0033CC"/>
              </a:solidFill>
              <a:effectLst>
                <a:outerShdw blurRad="38100" dist="38100" dir="2700000" algn="tl">
                  <a:srgbClr val="000000"/>
                </a:outerShdw>
              </a:effectLst>
            </a:endParaRPr>
          </a:p>
          <a:p>
            <a:pPr marL="0" indent="0" eaLnBrk="1" hangingPunct="1">
              <a:buNone/>
              <a:defRPr/>
            </a:pPr>
            <a:r>
              <a:rPr lang="ja-JP" altLang="en-US" sz="2000" dirty="0">
                <a:solidFill>
                  <a:srgbClr val="0033CC"/>
                </a:solidFill>
                <a:effectLst>
                  <a:outerShdw blurRad="38100" dist="38100" dir="2700000" algn="tl">
                    <a:srgbClr val="000000"/>
                  </a:outerShdw>
                </a:effectLst>
              </a:rPr>
              <a:t>　　　　　　　　　　　　　　　　　　　　自動車の仕組みは？</a:t>
            </a:r>
            <a:endParaRPr lang="en-US" altLang="ja-JP" sz="2000" dirty="0">
              <a:solidFill>
                <a:srgbClr val="0033CC"/>
              </a:solidFill>
              <a:effectLst>
                <a:outerShdw blurRad="38100" dist="38100" dir="2700000" algn="tl">
                  <a:srgbClr val="000000"/>
                </a:outerShdw>
              </a:effectLst>
            </a:endParaRPr>
          </a:p>
          <a:p>
            <a:pPr marL="0" indent="0" eaLnBrk="1" hangingPunct="1">
              <a:buNone/>
              <a:defRPr/>
            </a:pPr>
            <a:endParaRPr lang="en-US" altLang="ja-JP" sz="2000" dirty="0">
              <a:solidFill>
                <a:srgbClr val="0033CC"/>
              </a:solidFill>
              <a:effectLst>
                <a:outerShdw blurRad="38100" dist="38100" dir="2700000" algn="tl">
                  <a:srgbClr val="000000"/>
                </a:outerShdw>
              </a:effectLst>
            </a:endParaRPr>
          </a:p>
          <a:p>
            <a:pPr marL="0" indent="0" eaLnBrk="1" hangingPunct="1">
              <a:buNone/>
              <a:defRPr/>
            </a:pPr>
            <a:r>
              <a:rPr lang="ja-JP" altLang="en-US" sz="2000" dirty="0">
                <a:solidFill>
                  <a:srgbClr val="0033CC"/>
                </a:solidFill>
                <a:effectLst>
                  <a:outerShdw blurRad="38100" dist="38100" dir="2700000" algn="tl">
                    <a:srgbClr val="000000"/>
                  </a:outerShdw>
                </a:effectLst>
              </a:rPr>
              <a:t>　　　　　　　　　　　コンピュータは何で言う事を聞いてくれないの？</a:t>
            </a:r>
            <a:endParaRPr lang="en-US" altLang="ja-JP" sz="2000" dirty="0">
              <a:solidFill>
                <a:srgbClr val="0033CC"/>
              </a:solidFill>
              <a:effectLst>
                <a:outerShdw blurRad="38100" dist="38100" dir="2700000" algn="tl">
                  <a:srgbClr val="000000"/>
                </a:outerShdw>
              </a:effectLst>
            </a:endParaRPr>
          </a:p>
          <a:p>
            <a:pPr marL="0" indent="0" eaLnBrk="1" hangingPunct="1">
              <a:buNone/>
              <a:defRPr/>
            </a:pPr>
            <a:endParaRPr lang="en-US" altLang="ja-JP" sz="2000" dirty="0">
              <a:solidFill>
                <a:srgbClr val="0033CC"/>
              </a:solidFill>
              <a:effectLst>
                <a:outerShdw blurRad="38100" dist="38100" dir="2700000" algn="tl">
                  <a:srgbClr val="000000"/>
                </a:outerShdw>
              </a:effectLst>
            </a:endParaRPr>
          </a:p>
          <a:p>
            <a:pPr marL="0" indent="0" eaLnBrk="1" hangingPunct="1">
              <a:buNone/>
              <a:defRPr/>
            </a:pPr>
            <a:endParaRPr lang="en-US" altLang="ja-JP" sz="2000" dirty="0">
              <a:solidFill>
                <a:srgbClr val="0033CC"/>
              </a:solidFill>
              <a:effectLst>
                <a:outerShdw blurRad="38100" dist="38100" dir="2700000" algn="tl">
                  <a:srgbClr val="000000"/>
                </a:outerShdw>
              </a:effectLst>
            </a:endParaRPr>
          </a:p>
          <a:p>
            <a:pPr marL="0" indent="0" eaLnBrk="1" hangingPunct="1">
              <a:buNone/>
              <a:defRPr/>
            </a:pPr>
            <a:endParaRPr lang="en-US" altLang="ja-JP" sz="2000" dirty="0">
              <a:solidFill>
                <a:srgbClr val="0033CC"/>
              </a:solidFill>
              <a:effectLst>
                <a:outerShdw blurRad="38100" dist="38100" dir="2700000" algn="tl">
                  <a:srgbClr val="000000"/>
                </a:outerShdw>
              </a:effectLst>
            </a:endParaRPr>
          </a:p>
          <a:p>
            <a:pPr marL="0" indent="0" eaLnBrk="1" hangingPunct="1">
              <a:buNone/>
              <a:defRPr/>
            </a:pPr>
            <a:r>
              <a:rPr lang="ja-JP" altLang="en-US" sz="2800" b="1" dirty="0">
                <a:solidFill>
                  <a:srgbClr val="0033CC"/>
                </a:solidFill>
                <a:effectLst>
                  <a:outerShdw blurRad="38100" dist="38100" dir="2700000" algn="tl">
                    <a:srgbClr val="000000"/>
                  </a:outerShdw>
                </a:effectLst>
              </a:rPr>
              <a:t>　　　　　　　　　　　　中身を調べちゃえ</a:t>
            </a:r>
            <a:r>
              <a:rPr lang="en-US" altLang="ja-JP" sz="2800" b="1" dirty="0">
                <a:solidFill>
                  <a:srgbClr val="0033CC"/>
                </a:solidFill>
                <a:effectLst>
                  <a:outerShdw blurRad="38100" dist="38100" dir="2700000" algn="tl">
                    <a:srgbClr val="000000"/>
                  </a:outerShdw>
                </a:effectLst>
              </a:rPr>
              <a:t>!!</a:t>
            </a:r>
            <a:r>
              <a:rPr lang="ja-JP" altLang="en-US" sz="2400" dirty="0">
                <a:solidFill>
                  <a:srgbClr val="0033CC"/>
                </a:solidFill>
                <a:effectLst>
                  <a:outerShdw blurRad="38100" dist="38100" dir="2700000" algn="tl">
                    <a:srgbClr val="000000">
                      <a:alpha val="43137"/>
                    </a:srgbClr>
                  </a:outerShdw>
                </a:effectLst>
              </a:rPr>
              <a:t>　</a:t>
            </a:r>
          </a:p>
        </p:txBody>
      </p:sp>
      <p:pic>
        <p:nvPicPr>
          <p:cNvPr id="24582" name="Picture 4"/>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1165855" y="3615781"/>
            <a:ext cx="1522360" cy="1334849"/>
          </a:xfrm>
          <a:noFill/>
        </p:spPr>
      </p:pic>
      <p:pic>
        <p:nvPicPr>
          <p:cNvPr id="24583" name="Picture 5" descr="j018608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4427" y="4976463"/>
            <a:ext cx="1328738"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6" descr="j031021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0838" y="2593559"/>
            <a:ext cx="1332634" cy="152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5847" y="1960802"/>
            <a:ext cx="1783679" cy="136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90" name="AutoShape 12"/>
          <p:cNvSpPr>
            <a:spLocks noChangeArrowheads="1"/>
          </p:cNvSpPr>
          <p:nvPr/>
        </p:nvSpPr>
        <p:spPr bwMode="auto">
          <a:xfrm>
            <a:off x="3142269" y="5754929"/>
            <a:ext cx="620713" cy="263690"/>
          </a:xfrm>
          <a:prstGeom prst="rightArrow">
            <a:avLst>
              <a:gd name="adj1" fmla="val 50000"/>
              <a:gd name="adj2" fmla="val 57251"/>
            </a:avLst>
          </a:prstGeom>
          <a:solidFill>
            <a:srgbClr val="9966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endParaRPr lang="ja-JP" altLang="ja-JP">
              <a:solidFill>
                <a:srgbClr val="996633"/>
              </a:solidFill>
            </a:endParaRPr>
          </a:p>
        </p:txBody>
      </p:sp>
      <p:sp>
        <p:nvSpPr>
          <p:cNvPr id="17" name="Rectangle 2"/>
          <p:cNvSpPr>
            <a:spLocks noGrp="1" noChangeArrowheads="1"/>
          </p:cNvSpPr>
          <p:nvPr>
            <p:ph type="title"/>
          </p:nvPr>
        </p:nvSpPr>
        <p:spPr>
          <a:xfrm>
            <a:off x="523875" y="0"/>
            <a:ext cx="8915400" cy="963613"/>
          </a:xfrm>
        </p:spPr>
        <p:txBody>
          <a:bodyPr/>
          <a:lstStyle/>
          <a:p>
            <a:pPr eaLnBrk="1" hangingPunct="1">
              <a:defRPr/>
            </a:pPr>
            <a:r>
              <a:rPr lang="ja-JP" altLang="en-US" sz="4000" dirty="0">
                <a:solidFill>
                  <a:srgbClr val="002060"/>
                </a:solidFill>
                <a:effectLst>
                  <a:outerShdw blurRad="38100" dist="38100" dir="2700000" algn="tl">
                    <a:srgbClr val="000000">
                      <a:alpha val="43137"/>
                    </a:srgbClr>
                  </a:outerShdw>
                </a:effectLst>
              </a:rPr>
              <a:t>ハッキング</a:t>
            </a:r>
            <a:r>
              <a:rPr lang="ja-JP" altLang="en-US" sz="3600" dirty="0">
                <a:solidFill>
                  <a:srgbClr val="002060"/>
                </a:solidFill>
                <a:effectLst>
                  <a:outerShdw blurRad="38100" dist="38100" dir="2700000" algn="tl">
                    <a:srgbClr val="000000">
                      <a:alpha val="43137"/>
                    </a:srgbClr>
                  </a:outerShdw>
                </a:effectLst>
              </a:rPr>
              <a:t>（</a:t>
            </a:r>
            <a:r>
              <a:rPr lang="en-US" altLang="ja-JP" sz="3600" dirty="0">
                <a:solidFill>
                  <a:srgbClr val="002060"/>
                </a:solidFill>
                <a:effectLst>
                  <a:outerShdw blurRad="38100" dist="38100" dir="2700000" algn="tl">
                    <a:srgbClr val="000000">
                      <a:alpha val="43137"/>
                    </a:srgbClr>
                  </a:outerShdw>
                </a:effectLst>
              </a:rPr>
              <a:t>Hacking</a:t>
            </a:r>
            <a:r>
              <a:rPr lang="ja-JP" altLang="en-US" sz="3600" dirty="0">
                <a:solidFill>
                  <a:srgbClr val="002060"/>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074754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日付プレースホルダー 5"/>
          <p:cNvSpPr>
            <a:spLocks noGrp="1"/>
          </p:cNvSpPr>
          <p:nvPr>
            <p:ph type="dt" sz="quarter" idx="10"/>
          </p:nvPr>
        </p:nvSpPr>
        <p:spPr>
          <a:noFill/>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B1DABFB8-A2B6-44F3-83FA-193560B77F6F}" type="datetime1">
              <a:rPr lang="ja-JP" altLang="en-US" sz="1400" smtClean="0"/>
              <a:pPr eaLnBrk="1" hangingPunct="1">
                <a:spcBef>
                  <a:spcPct val="0"/>
                </a:spcBef>
                <a:buFontTx/>
                <a:buNone/>
              </a:pPr>
              <a:t>2024/12/4</a:t>
            </a:fld>
            <a:endParaRPr lang="en-US" altLang="ja-JP" sz="1400"/>
          </a:p>
        </p:txBody>
      </p:sp>
      <p:sp>
        <p:nvSpPr>
          <p:cNvPr id="11267" name="スライド番号プレースホルダー 7"/>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5B1C6201-8A65-4C59-BB0A-8E8CDC9EF5BB}" type="slidenum">
              <a:rPr lang="en-US" altLang="ja-JP" sz="1400" smtClean="0"/>
              <a:pPr eaLnBrk="1" hangingPunct="1">
                <a:spcBef>
                  <a:spcPct val="0"/>
                </a:spcBef>
                <a:buFontTx/>
                <a:buNone/>
              </a:pPr>
              <a:t>8</a:t>
            </a:fld>
            <a:endParaRPr lang="en-US" altLang="ja-JP" sz="1400"/>
          </a:p>
        </p:txBody>
      </p:sp>
      <p:sp>
        <p:nvSpPr>
          <p:cNvPr id="192521" name="Rectangle 9"/>
          <p:cNvSpPr>
            <a:spLocks noGrp="1" noChangeArrowheads="1"/>
          </p:cNvSpPr>
          <p:nvPr>
            <p:ph type="title"/>
          </p:nvPr>
        </p:nvSpPr>
        <p:spPr>
          <a:xfrm>
            <a:off x="809625" y="0"/>
            <a:ext cx="8420100" cy="1143000"/>
          </a:xfrm>
        </p:spPr>
        <p:txBody>
          <a:bodyPr/>
          <a:lstStyle/>
          <a:p>
            <a:pPr eaLnBrk="1" hangingPunct="1">
              <a:defRPr/>
            </a:pPr>
            <a:r>
              <a:rPr lang="ja-JP" altLang="en-US" sz="4000" dirty="0">
                <a:solidFill>
                  <a:srgbClr val="002060"/>
                </a:solidFill>
                <a:effectLst>
                  <a:outerShdw blurRad="38100" dist="38100" dir="2700000" algn="tl">
                    <a:srgbClr val="000000">
                      <a:alpha val="43137"/>
                    </a:srgbClr>
                  </a:outerShdw>
                </a:effectLst>
              </a:rPr>
              <a:t>フォースの暗黒面 </a:t>
            </a:r>
            <a:r>
              <a:rPr lang="en-US" altLang="ja-JP" sz="4000" dirty="0">
                <a:solidFill>
                  <a:srgbClr val="002060"/>
                </a:solidFill>
                <a:effectLst>
                  <a:outerShdw blurRad="38100" dist="38100" dir="2700000" algn="tl">
                    <a:srgbClr val="000000">
                      <a:alpha val="43137"/>
                    </a:srgbClr>
                  </a:outerShdw>
                </a:effectLst>
              </a:rPr>
              <a:t>(star wars </a:t>
            </a:r>
            <a:r>
              <a:rPr lang="ja-JP" altLang="en-US" sz="4000" dirty="0">
                <a:solidFill>
                  <a:srgbClr val="002060"/>
                </a:solidFill>
                <a:effectLst>
                  <a:outerShdw blurRad="38100" dist="38100" dir="2700000" algn="tl">
                    <a:srgbClr val="000000">
                      <a:alpha val="43137"/>
                    </a:srgbClr>
                  </a:outerShdw>
                </a:effectLst>
              </a:rPr>
              <a:t>風</a:t>
            </a:r>
            <a:r>
              <a:rPr lang="en-US" altLang="ja-JP" sz="4000" dirty="0">
                <a:solidFill>
                  <a:srgbClr val="002060"/>
                </a:solidFill>
                <a:effectLst>
                  <a:outerShdw blurRad="38100" dist="38100" dir="2700000" algn="tl">
                    <a:srgbClr val="000000">
                      <a:alpha val="43137"/>
                    </a:srgbClr>
                  </a:outerShdw>
                </a:effectLst>
              </a:rPr>
              <a:t>)</a:t>
            </a:r>
          </a:p>
        </p:txBody>
      </p:sp>
      <p:pic>
        <p:nvPicPr>
          <p:cNvPr id="11269" name="Picture 5" descr="FP0467%20STAR%20WARS%20yoda"/>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6330291" y="2138916"/>
            <a:ext cx="1443037" cy="1866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2516" name="Rectangle 4"/>
          <p:cNvSpPr>
            <a:spLocks noChangeArrowheads="1"/>
          </p:cNvSpPr>
          <p:nvPr/>
        </p:nvSpPr>
        <p:spPr bwMode="auto">
          <a:xfrm>
            <a:off x="674028" y="4010579"/>
            <a:ext cx="16510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itchFamily="2" charset="2"/>
              <a:buChar char="l"/>
              <a:defRPr kumimoji="1" sz="28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4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0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1600">
                <a:solidFill>
                  <a:schemeClr val="tx1"/>
                </a:solidFill>
                <a:latin typeface="Times New Roman" pitchFamily="18" charset="0"/>
                <a:ea typeface="ＭＳ Ｐゴシック" pitchFamily="50" charset="-128"/>
              </a:defRPr>
            </a:lvl5pPr>
            <a:lvl6pPr marL="2514600" indent="-228600" fontAlgn="base">
              <a:spcBef>
                <a:spcPct val="20000"/>
              </a:spcBef>
              <a:spcAft>
                <a:spcPct val="0"/>
              </a:spcAft>
              <a:buClr>
                <a:schemeClr val="accent1"/>
              </a:buClr>
              <a:buChar char="•"/>
              <a:defRPr kumimoji="1" sz="1600">
                <a:solidFill>
                  <a:schemeClr val="tx1"/>
                </a:solidFill>
                <a:latin typeface="Times New Roman" pitchFamily="18" charset="0"/>
                <a:ea typeface="ＭＳ Ｐゴシック" pitchFamily="50" charset="-128"/>
              </a:defRPr>
            </a:lvl6pPr>
            <a:lvl7pPr marL="2971800" indent="-228600" fontAlgn="base">
              <a:spcBef>
                <a:spcPct val="20000"/>
              </a:spcBef>
              <a:spcAft>
                <a:spcPct val="0"/>
              </a:spcAft>
              <a:buClr>
                <a:schemeClr val="accent1"/>
              </a:buClr>
              <a:buChar char="•"/>
              <a:defRPr kumimoji="1" sz="1600">
                <a:solidFill>
                  <a:schemeClr val="tx1"/>
                </a:solidFill>
                <a:latin typeface="Times New Roman" pitchFamily="18" charset="0"/>
                <a:ea typeface="ＭＳ Ｐゴシック" pitchFamily="50" charset="-128"/>
              </a:defRPr>
            </a:lvl7pPr>
            <a:lvl8pPr marL="3429000" indent="-228600" fontAlgn="base">
              <a:spcBef>
                <a:spcPct val="20000"/>
              </a:spcBef>
              <a:spcAft>
                <a:spcPct val="0"/>
              </a:spcAft>
              <a:buClr>
                <a:schemeClr val="accent1"/>
              </a:buClr>
              <a:buChar char="•"/>
              <a:defRPr kumimoji="1" sz="1600">
                <a:solidFill>
                  <a:schemeClr val="tx1"/>
                </a:solidFill>
                <a:latin typeface="Times New Roman" pitchFamily="18" charset="0"/>
                <a:ea typeface="ＭＳ Ｐゴシック" pitchFamily="50" charset="-128"/>
              </a:defRPr>
            </a:lvl8pPr>
            <a:lvl9pPr marL="3886200" indent="-228600" fontAlgn="base">
              <a:spcBef>
                <a:spcPct val="20000"/>
              </a:spcBef>
              <a:spcAft>
                <a:spcPct val="0"/>
              </a:spcAft>
              <a:buClr>
                <a:schemeClr val="accent1"/>
              </a:buClr>
              <a:buChar char="•"/>
              <a:defRPr kumimoji="1" sz="1600">
                <a:solidFill>
                  <a:schemeClr val="tx1"/>
                </a:solidFill>
                <a:latin typeface="Times New Roman" pitchFamily="18" charset="0"/>
                <a:ea typeface="ＭＳ Ｐゴシック" pitchFamily="50" charset="-128"/>
              </a:defRPr>
            </a:lvl9pPr>
          </a:lstStyle>
          <a:p>
            <a:pPr>
              <a:buFont typeface="Wingdings" pitchFamily="2" charset="2"/>
              <a:buNone/>
              <a:defRPr/>
            </a:pPr>
            <a:r>
              <a:rPr lang="ja-JP" altLang="en-US" dirty="0">
                <a:solidFill>
                  <a:srgbClr val="C00000"/>
                </a:solidFill>
                <a:effectLst>
                  <a:outerShdw blurRad="38100" dist="38100" dir="2700000" algn="tl">
                    <a:srgbClr val="000000"/>
                  </a:outerShdw>
                </a:effectLst>
              </a:rPr>
              <a:t>フォース</a:t>
            </a:r>
          </a:p>
        </p:txBody>
      </p:sp>
      <p:pic>
        <p:nvPicPr>
          <p:cNvPr id="11271" name="Picture 8" descr="vade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936591" y="4578904"/>
            <a:ext cx="2697162" cy="1866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72" name="Text Box 12"/>
          <p:cNvSpPr txBox="1">
            <a:spLocks noChangeArrowheads="1"/>
          </p:cNvSpPr>
          <p:nvPr/>
        </p:nvSpPr>
        <p:spPr bwMode="auto">
          <a:xfrm>
            <a:off x="4904716" y="2156379"/>
            <a:ext cx="122872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400"/>
              <a:t>ジェダイ</a:t>
            </a:r>
          </a:p>
        </p:txBody>
      </p:sp>
      <p:sp>
        <p:nvSpPr>
          <p:cNvPr id="11273" name="Text Box 13"/>
          <p:cNvSpPr txBox="1">
            <a:spLocks noChangeArrowheads="1"/>
          </p:cNvSpPr>
          <p:nvPr/>
        </p:nvSpPr>
        <p:spPr bwMode="auto">
          <a:xfrm>
            <a:off x="4774541" y="5913991"/>
            <a:ext cx="7397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400"/>
              <a:t>シス</a:t>
            </a:r>
          </a:p>
        </p:txBody>
      </p:sp>
      <p:sp>
        <p:nvSpPr>
          <p:cNvPr id="11274" name="Line 14"/>
          <p:cNvSpPr>
            <a:spLocks noChangeShapeType="1"/>
          </p:cNvSpPr>
          <p:nvPr/>
        </p:nvSpPr>
        <p:spPr bwMode="auto">
          <a:xfrm>
            <a:off x="2529816" y="4318554"/>
            <a:ext cx="6502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cxnSp>
        <p:nvCxnSpPr>
          <p:cNvPr id="11275" name="AutoShape 16"/>
          <p:cNvCxnSpPr>
            <a:cxnSpLocks noChangeShapeType="1"/>
            <a:stCxn id="192516" idx="0"/>
          </p:cNvCxnSpPr>
          <p:nvPr/>
        </p:nvCxnSpPr>
        <p:spPr bwMode="auto">
          <a:xfrm rot="-5400000">
            <a:off x="3358490" y="1164192"/>
            <a:ext cx="987425" cy="4705350"/>
          </a:xfrm>
          <a:prstGeom prst="curvedConnector2">
            <a:avLst/>
          </a:prstGeom>
          <a:noFill/>
          <a:ln w="38100">
            <a:solidFill>
              <a:srgbClr val="FF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76" name="AutoShape 17"/>
          <p:cNvCxnSpPr>
            <a:cxnSpLocks noChangeShapeType="1"/>
            <a:stCxn id="192516" idx="2"/>
          </p:cNvCxnSpPr>
          <p:nvPr/>
        </p:nvCxnSpPr>
        <p:spPr bwMode="auto">
          <a:xfrm rot="16200000" flipH="1">
            <a:off x="3262447" y="2895360"/>
            <a:ext cx="852487" cy="4378325"/>
          </a:xfrm>
          <a:prstGeom prst="curvedConnector2">
            <a:avLst/>
          </a:prstGeom>
          <a:noFill/>
          <a:ln w="38100">
            <a:solidFill>
              <a:srgbClr val="FF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2530" name="Text Box 18"/>
          <p:cNvSpPr txBox="1">
            <a:spLocks noChangeArrowheads="1"/>
          </p:cNvSpPr>
          <p:nvPr/>
        </p:nvSpPr>
        <p:spPr bwMode="auto">
          <a:xfrm>
            <a:off x="3236253" y="4407454"/>
            <a:ext cx="19256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ja-JP" altLang="en-US" sz="2400" dirty="0">
                <a:effectLst>
                  <a:outerShdw blurRad="38100" dist="38100" dir="2700000" algn="tl">
                    <a:srgbClr val="000000">
                      <a:alpha val="43137"/>
                    </a:srgbClr>
                  </a:outerShdw>
                </a:effectLst>
              </a:rPr>
              <a:t>ダークサイド</a:t>
            </a:r>
          </a:p>
        </p:txBody>
      </p:sp>
      <p:sp>
        <p:nvSpPr>
          <p:cNvPr id="3" name="テキスト プレースホルダー 2">
            <a:extLst>
              <a:ext uri="{FF2B5EF4-FFF2-40B4-BE49-F238E27FC236}">
                <a16:creationId xmlns:a16="http://schemas.microsoft.com/office/drawing/2014/main" id="{0B95B1D5-2AD2-CE71-E5AB-8088707029E9}"/>
              </a:ext>
            </a:extLst>
          </p:cNvPr>
          <p:cNvSpPr>
            <a:spLocks noGrp="1"/>
          </p:cNvSpPr>
          <p:nvPr>
            <p:ph type="body" sz="half" idx="1"/>
          </p:nvPr>
        </p:nvSpPr>
        <p:spPr>
          <a:xfrm>
            <a:off x="228529" y="1102759"/>
            <a:ext cx="4210050" cy="1640440"/>
          </a:xfrm>
        </p:spPr>
        <p:txBody>
          <a:bodyPr/>
          <a:lstStyle/>
          <a:p>
            <a:pPr marL="0" indent="0">
              <a:buNone/>
            </a:pPr>
            <a:r>
              <a:rPr kumimoji="1" lang="ja-JP" altLang="en-US" sz="1800" dirty="0"/>
              <a:t>フォース</a:t>
            </a:r>
            <a:endParaRPr kumimoji="1" lang="en-US" altLang="ja-JP" sz="1800" dirty="0"/>
          </a:p>
          <a:p>
            <a:pPr marL="0" indent="0">
              <a:buNone/>
            </a:pPr>
            <a:r>
              <a:rPr lang="ja-JP" altLang="en-US" sz="1800" dirty="0"/>
              <a:t>　　　ジェダイ</a:t>
            </a:r>
            <a:endParaRPr lang="en-US" altLang="ja-JP" sz="1800" dirty="0"/>
          </a:p>
          <a:p>
            <a:pPr marL="0" indent="0">
              <a:buNone/>
            </a:pPr>
            <a:r>
              <a:rPr lang="ja-JP" altLang="en-US" sz="1800" dirty="0"/>
              <a:t>　ーーーーーー ダークサイド</a:t>
            </a:r>
            <a:endParaRPr lang="en-US" altLang="ja-JP" sz="1800" dirty="0"/>
          </a:p>
          <a:p>
            <a:pPr marL="0" indent="0">
              <a:buNone/>
            </a:pPr>
            <a:r>
              <a:rPr kumimoji="1" lang="ja-JP" altLang="en-US" sz="1800" dirty="0"/>
              <a:t>　　　シス</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A1510C-AB68-18FA-9D9A-80FE8FE2F9DB}"/>
            </a:ext>
          </a:extLst>
        </p:cNvPr>
        <p:cNvGrpSpPr/>
        <p:nvPr/>
      </p:nvGrpSpPr>
      <p:grpSpPr>
        <a:xfrm>
          <a:off x="0" y="0"/>
          <a:ext cx="0" cy="0"/>
          <a:chOff x="0" y="0"/>
          <a:chExt cx="0" cy="0"/>
        </a:xfrm>
      </p:grpSpPr>
      <p:sp>
        <p:nvSpPr>
          <p:cNvPr id="11266" name="日付プレースホルダー 5">
            <a:extLst>
              <a:ext uri="{FF2B5EF4-FFF2-40B4-BE49-F238E27FC236}">
                <a16:creationId xmlns:a16="http://schemas.microsoft.com/office/drawing/2014/main" id="{4C36BA98-BB8D-9BF2-DA11-E5E799F75DE6}"/>
              </a:ext>
            </a:extLst>
          </p:cNvPr>
          <p:cNvSpPr>
            <a:spLocks noGrp="1"/>
          </p:cNvSpPr>
          <p:nvPr>
            <p:ph type="dt" sz="quarter" idx="10"/>
          </p:nvPr>
        </p:nvSpPr>
        <p:spPr>
          <a:noFill/>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B1DABFB8-A2B6-44F3-83FA-193560B77F6F}" type="datetime1">
              <a:rPr lang="ja-JP" altLang="en-US" sz="1400" smtClean="0"/>
              <a:pPr eaLnBrk="1" hangingPunct="1">
                <a:spcBef>
                  <a:spcPct val="0"/>
                </a:spcBef>
                <a:buFontTx/>
                <a:buNone/>
              </a:pPr>
              <a:t>2024/12/4</a:t>
            </a:fld>
            <a:endParaRPr lang="en-US" altLang="ja-JP" sz="1400"/>
          </a:p>
        </p:txBody>
      </p:sp>
      <p:sp>
        <p:nvSpPr>
          <p:cNvPr id="11267" name="スライド番号プレースホルダー 7">
            <a:extLst>
              <a:ext uri="{FF2B5EF4-FFF2-40B4-BE49-F238E27FC236}">
                <a16:creationId xmlns:a16="http://schemas.microsoft.com/office/drawing/2014/main" id="{C9C31ED9-ED28-148E-A305-B53D0907334E}"/>
              </a:ext>
            </a:extLst>
          </p:cNvPr>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5B1C6201-8A65-4C59-BB0A-8E8CDC9EF5BB}" type="slidenum">
              <a:rPr lang="en-US" altLang="ja-JP" sz="1400" smtClean="0"/>
              <a:pPr eaLnBrk="1" hangingPunct="1">
                <a:spcBef>
                  <a:spcPct val="0"/>
                </a:spcBef>
                <a:buFontTx/>
                <a:buNone/>
              </a:pPr>
              <a:t>9</a:t>
            </a:fld>
            <a:endParaRPr lang="en-US" altLang="ja-JP" sz="1400"/>
          </a:p>
        </p:txBody>
      </p:sp>
      <p:sp>
        <p:nvSpPr>
          <p:cNvPr id="192521" name="Rectangle 9">
            <a:extLst>
              <a:ext uri="{FF2B5EF4-FFF2-40B4-BE49-F238E27FC236}">
                <a16:creationId xmlns:a16="http://schemas.microsoft.com/office/drawing/2014/main" id="{77E53661-577E-0185-836E-858C2AB46BCB}"/>
              </a:ext>
            </a:extLst>
          </p:cNvPr>
          <p:cNvSpPr>
            <a:spLocks noGrp="1" noChangeArrowheads="1"/>
          </p:cNvSpPr>
          <p:nvPr>
            <p:ph type="title"/>
          </p:nvPr>
        </p:nvSpPr>
        <p:spPr>
          <a:xfrm>
            <a:off x="809625" y="0"/>
            <a:ext cx="8420100" cy="1143000"/>
          </a:xfrm>
        </p:spPr>
        <p:txBody>
          <a:bodyPr/>
          <a:lstStyle/>
          <a:p>
            <a:pPr eaLnBrk="1" hangingPunct="1">
              <a:defRPr/>
            </a:pPr>
            <a:r>
              <a:rPr lang="ja-JP" altLang="en-US" sz="4000" dirty="0">
                <a:solidFill>
                  <a:srgbClr val="002060"/>
                </a:solidFill>
                <a:effectLst>
                  <a:outerShdw blurRad="38100" dist="38100" dir="2700000" algn="tl">
                    <a:srgbClr val="000000">
                      <a:alpha val="43137"/>
                    </a:srgbClr>
                  </a:outerShdw>
                </a:effectLst>
              </a:rPr>
              <a:t>ハッキングの暗黒面</a:t>
            </a:r>
            <a:endParaRPr lang="en-US" altLang="ja-JP" sz="4000" dirty="0">
              <a:solidFill>
                <a:srgbClr val="002060"/>
              </a:solidFill>
              <a:effectLst>
                <a:outerShdw blurRad="38100" dist="38100" dir="2700000" algn="tl">
                  <a:srgbClr val="000000">
                    <a:alpha val="43137"/>
                  </a:srgbClr>
                </a:outerShdw>
              </a:effectLst>
            </a:endParaRPr>
          </a:p>
        </p:txBody>
      </p:sp>
      <p:sp>
        <p:nvSpPr>
          <p:cNvPr id="3" name="テキスト プレースホルダー 2">
            <a:extLst>
              <a:ext uri="{FF2B5EF4-FFF2-40B4-BE49-F238E27FC236}">
                <a16:creationId xmlns:a16="http://schemas.microsoft.com/office/drawing/2014/main" id="{CD2B93F7-49E4-4A51-D1F5-D1865D3FFB24}"/>
              </a:ext>
            </a:extLst>
          </p:cNvPr>
          <p:cNvSpPr>
            <a:spLocks noGrp="1"/>
          </p:cNvSpPr>
          <p:nvPr>
            <p:ph type="body" sz="half" idx="1"/>
          </p:nvPr>
        </p:nvSpPr>
        <p:spPr>
          <a:xfrm>
            <a:off x="228529" y="1102759"/>
            <a:ext cx="4210050" cy="1640440"/>
          </a:xfrm>
        </p:spPr>
        <p:txBody>
          <a:bodyPr/>
          <a:lstStyle/>
          <a:p>
            <a:pPr marL="0" indent="0">
              <a:buNone/>
            </a:pPr>
            <a:r>
              <a:rPr kumimoji="1" lang="ja-JP" altLang="en-US" sz="1800" dirty="0"/>
              <a:t>ハッキング</a:t>
            </a:r>
            <a:endParaRPr kumimoji="1" lang="en-US" altLang="ja-JP" sz="1800" dirty="0"/>
          </a:p>
          <a:p>
            <a:pPr marL="0" indent="0">
              <a:buNone/>
            </a:pPr>
            <a:r>
              <a:rPr lang="ja-JP" altLang="en-US" sz="1800" dirty="0"/>
              <a:t>　　　ハッカー</a:t>
            </a:r>
            <a:endParaRPr lang="en-US" altLang="ja-JP" sz="1800" dirty="0"/>
          </a:p>
          <a:p>
            <a:pPr marL="0" indent="0">
              <a:buNone/>
            </a:pPr>
            <a:r>
              <a:rPr lang="ja-JP" altLang="en-US" sz="1800" dirty="0"/>
              <a:t>　ーーーーーー ダークサイド</a:t>
            </a:r>
            <a:endParaRPr lang="en-US" altLang="ja-JP" sz="1800" dirty="0"/>
          </a:p>
          <a:p>
            <a:pPr marL="0" indent="0">
              <a:buNone/>
            </a:pPr>
            <a:r>
              <a:rPr kumimoji="1" lang="ja-JP" altLang="en-US" sz="1800" dirty="0"/>
              <a:t>　　　クラッカー</a:t>
            </a:r>
          </a:p>
        </p:txBody>
      </p:sp>
      <p:pic>
        <p:nvPicPr>
          <p:cNvPr id="14" name="Picture 14" descr="j0290865[1]">
            <a:extLst>
              <a:ext uri="{FF2B5EF4-FFF2-40B4-BE49-F238E27FC236}">
                <a16:creationId xmlns:a16="http://schemas.microsoft.com/office/drawing/2014/main" id="{78BB2B02-2ACE-BB2D-2127-73128AB18A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6788" y="4629703"/>
            <a:ext cx="2306637" cy="2192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 name="Rectangle 4">
            <a:extLst>
              <a:ext uri="{FF2B5EF4-FFF2-40B4-BE49-F238E27FC236}">
                <a16:creationId xmlns:a16="http://schemas.microsoft.com/office/drawing/2014/main" id="{DDBD1C78-3BC1-CB39-2966-1DBCFFF29479}"/>
              </a:ext>
            </a:extLst>
          </p:cNvPr>
          <p:cNvSpPr>
            <a:spLocks noChangeArrowheads="1"/>
          </p:cNvSpPr>
          <p:nvPr/>
        </p:nvSpPr>
        <p:spPr bwMode="auto">
          <a:xfrm>
            <a:off x="676525" y="4074078"/>
            <a:ext cx="198755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itchFamily="2" charset="2"/>
              <a:buChar char="l"/>
              <a:defRPr kumimoji="1" sz="2800">
                <a:solidFill>
                  <a:schemeClr val="tx1"/>
                </a:solidFill>
                <a:latin typeface="Times New Roman" pitchFamily="18" charset="0"/>
                <a:ea typeface="ＭＳ Ｐゴシック" pitchFamily="50" charset="-128"/>
              </a:defRPr>
            </a:lvl1pPr>
            <a:lvl2pPr marL="742950" indent="-285750">
              <a:spcBef>
                <a:spcPct val="20000"/>
              </a:spcBef>
              <a:buClr>
                <a:schemeClr val="tx1"/>
              </a:buClr>
              <a:buSzPct val="90000"/>
              <a:buChar char="–"/>
              <a:defRPr kumimoji="1" sz="2400">
                <a:solidFill>
                  <a:schemeClr val="tx1"/>
                </a:solidFill>
                <a:latin typeface="Times New Roman" pitchFamily="18" charset="0"/>
                <a:ea typeface="ＭＳ Ｐゴシック" pitchFamily="50" charset="-128"/>
              </a:defRPr>
            </a:lvl2pPr>
            <a:lvl3pPr marL="1143000" indent="-228600">
              <a:spcBef>
                <a:spcPct val="20000"/>
              </a:spcBef>
              <a:buClr>
                <a:schemeClr val="accent1"/>
              </a:buClr>
              <a:buSzPct val="60000"/>
              <a:buFont typeface="Wingdings" pitchFamily="2" charset="2"/>
              <a:buChar char="l"/>
              <a:defRPr kumimoji="1" sz="2000">
                <a:solidFill>
                  <a:schemeClr val="tx1"/>
                </a:solidFill>
                <a:latin typeface="Times New Roman" pitchFamily="18" charset="0"/>
                <a:ea typeface="ＭＳ Ｐゴシック" pitchFamily="50" charset="-128"/>
              </a:defRPr>
            </a:lvl3pPr>
            <a:lvl4pPr marL="1600200" indent="-228600">
              <a:spcBef>
                <a:spcPct val="20000"/>
              </a:spcBef>
              <a:buClr>
                <a:schemeClr val="tx1"/>
              </a:buClr>
              <a:buChar char="–"/>
              <a:defRPr kumimoji="1">
                <a:solidFill>
                  <a:schemeClr val="tx1"/>
                </a:solidFill>
                <a:latin typeface="Times New Roman" pitchFamily="18" charset="0"/>
                <a:ea typeface="ＭＳ Ｐゴシック" pitchFamily="50" charset="-128"/>
              </a:defRPr>
            </a:lvl4pPr>
            <a:lvl5pPr marL="2057400" indent="-228600">
              <a:spcBef>
                <a:spcPct val="20000"/>
              </a:spcBef>
              <a:buClr>
                <a:schemeClr val="accent1"/>
              </a:buClr>
              <a:buChar char="•"/>
              <a:defRPr kumimoji="1" sz="1600">
                <a:solidFill>
                  <a:schemeClr val="tx1"/>
                </a:solidFill>
                <a:latin typeface="Times New Roman" pitchFamily="18" charset="0"/>
                <a:ea typeface="ＭＳ Ｐゴシック" pitchFamily="50" charset="-128"/>
              </a:defRPr>
            </a:lvl5pPr>
            <a:lvl6pPr marL="2514600" indent="-228600" fontAlgn="base">
              <a:spcBef>
                <a:spcPct val="20000"/>
              </a:spcBef>
              <a:spcAft>
                <a:spcPct val="0"/>
              </a:spcAft>
              <a:buClr>
                <a:schemeClr val="accent1"/>
              </a:buClr>
              <a:buChar char="•"/>
              <a:defRPr kumimoji="1" sz="1600">
                <a:solidFill>
                  <a:schemeClr val="tx1"/>
                </a:solidFill>
                <a:latin typeface="Times New Roman" pitchFamily="18" charset="0"/>
                <a:ea typeface="ＭＳ Ｐゴシック" pitchFamily="50" charset="-128"/>
              </a:defRPr>
            </a:lvl6pPr>
            <a:lvl7pPr marL="2971800" indent="-228600" fontAlgn="base">
              <a:spcBef>
                <a:spcPct val="20000"/>
              </a:spcBef>
              <a:spcAft>
                <a:spcPct val="0"/>
              </a:spcAft>
              <a:buClr>
                <a:schemeClr val="accent1"/>
              </a:buClr>
              <a:buChar char="•"/>
              <a:defRPr kumimoji="1" sz="1600">
                <a:solidFill>
                  <a:schemeClr val="tx1"/>
                </a:solidFill>
                <a:latin typeface="Times New Roman" pitchFamily="18" charset="0"/>
                <a:ea typeface="ＭＳ Ｐゴシック" pitchFamily="50" charset="-128"/>
              </a:defRPr>
            </a:lvl7pPr>
            <a:lvl8pPr marL="3429000" indent="-228600" fontAlgn="base">
              <a:spcBef>
                <a:spcPct val="20000"/>
              </a:spcBef>
              <a:spcAft>
                <a:spcPct val="0"/>
              </a:spcAft>
              <a:buClr>
                <a:schemeClr val="accent1"/>
              </a:buClr>
              <a:buChar char="•"/>
              <a:defRPr kumimoji="1" sz="1600">
                <a:solidFill>
                  <a:schemeClr val="tx1"/>
                </a:solidFill>
                <a:latin typeface="Times New Roman" pitchFamily="18" charset="0"/>
                <a:ea typeface="ＭＳ Ｐゴシック" pitchFamily="50" charset="-128"/>
              </a:defRPr>
            </a:lvl8pPr>
            <a:lvl9pPr marL="3886200" indent="-228600" fontAlgn="base">
              <a:spcBef>
                <a:spcPct val="20000"/>
              </a:spcBef>
              <a:spcAft>
                <a:spcPct val="0"/>
              </a:spcAft>
              <a:buClr>
                <a:schemeClr val="accent1"/>
              </a:buClr>
              <a:buChar char="•"/>
              <a:defRPr kumimoji="1" sz="1600">
                <a:solidFill>
                  <a:schemeClr val="tx1"/>
                </a:solidFill>
                <a:latin typeface="Times New Roman" pitchFamily="18" charset="0"/>
                <a:ea typeface="ＭＳ Ｐゴシック" pitchFamily="50" charset="-128"/>
              </a:defRPr>
            </a:lvl9pPr>
          </a:lstStyle>
          <a:p>
            <a:pPr>
              <a:buFont typeface="Wingdings" pitchFamily="2" charset="2"/>
              <a:buNone/>
              <a:defRPr/>
            </a:pPr>
            <a:r>
              <a:rPr lang="ja-JP" altLang="en-US" dirty="0">
                <a:solidFill>
                  <a:srgbClr val="C00000"/>
                </a:solidFill>
                <a:effectLst>
                  <a:outerShdw blurRad="38100" dist="38100" dir="2700000" algn="tl">
                    <a:srgbClr val="000000"/>
                  </a:outerShdw>
                </a:effectLst>
              </a:rPr>
              <a:t>ハッキング</a:t>
            </a:r>
          </a:p>
        </p:txBody>
      </p:sp>
      <p:sp>
        <p:nvSpPr>
          <p:cNvPr id="16" name="Text Box 6">
            <a:extLst>
              <a:ext uri="{FF2B5EF4-FFF2-40B4-BE49-F238E27FC236}">
                <a16:creationId xmlns:a16="http://schemas.microsoft.com/office/drawing/2014/main" id="{902357FD-97E1-082C-CE2F-2D9AE63E6006}"/>
              </a:ext>
            </a:extLst>
          </p:cNvPr>
          <p:cNvSpPr txBox="1">
            <a:spLocks noChangeArrowheads="1"/>
          </p:cNvSpPr>
          <p:nvPr/>
        </p:nvSpPr>
        <p:spPr bwMode="auto">
          <a:xfrm>
            <a:off x="4567488" y="2208765"/>
            <a:ext cx="1268412"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400"/>
              <a:t>ハッカー</a:t>
            </a:r>
          </a:p>
        </p:txBody>
      </p:sp>
      <p:sp>
        <p:nvSpPr>
          <p:cNvPr id="17" name="Text Box 7">
            <a:extLst>
              <a:ext uri="{FF2B5EF4-FFF2-40B4-BE49-F238E27FC236}">
                <a16:creationId xmlns:a16="http://schemas.microsoft.com/office/drawing/2014/main" id="{B573F0F4-22CB-8FB6-F31D-A37EC66C6514}"/>
              </a:ext>
            </a:extLst>
          </p:cNvPr>
          <p:cNvSpPr txBox="1">
            <a:spLocks noChangeArrowheads="1"/>
          </p:cNvSpPr>
          <p:nvPr/>
        </p:nvSpPr>
        <p:spPr bwMode="auto">
          <a:xfrm>
            <a:off x="4856413" y="5880653"/>
            <a:ext cx="145732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400"/>
              <a:t>クラッカー</a:t>
            </a:r>
          </a:p>
        </p:txBody>
      </p:sp>
      <p:sp>
        <p:nvSpPr>
          <p:cNvPr id="18" name="Line 8">
            <a:extLst>
              <a:ext uri="{FF2B5EF4-FFF2-40B4-BE49-F238E27FC236}">
                <a16:creationId xmlns:a16="http://schemas.microsoft.com/office/drawing/2014/main" id="{0C8528FA-F123-D770-FB17-9D11A991E833}"/>
              </a:ext>
            </a:extLst>
          </p:cNvPr>
          <p:cNvSpPr>
            <a:spLocks noChangeShapeType="1"/>
          </p:cNvSpPr>
          <p:nvPr/>
        </p:nvSpPr>
        <p:spPr bwMode="auto">
          <a:xfrm>
            <a:off x="2856163" y="4382053"/>
            <a:ext cx="650398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cxnSp>
        <p:nvCxnSpPr>
          <p:cNvPr id="19" name="AutoShape 9">
            <a:extLst>
              <a:ext uri="{FF2B5EF4-FFF2-40B4-BE49-F238E27FC236}">
                <a16:creationId xmlns:a16="http://schemas.microsoft.com/office/drawing/2014/main" id="{6F6616B2-D0BE-581F-2249-96C4451A4515}"/>
              </a:ext>
            </a:extLst>
          </p:cNvPr>
          <p:cNvCxnSpPr>
            <a:cxnSpLocks noChangeShapeType="1"/>
            <a:stCxn id="15" idx="0"/>
          </p:cNvCxnSpPr>
          <p:nvPr/>
        </p:nvCxnSpPr>
        <p:spPr bwMode="auto">
          <a:xfrm rot="-5400000">
            <a:off x="3241925" y="1546778"/>
            <a:ext cx="955675" cy="4098925"/>
          </a:xfrm>
          <a:prstGeom prst="curvedConnector2">
            <a:avLst/>
          </a:prstGeom>
          <a:noFill/>
          <a:ln w="38100">
            <a:solidFill>
              <a:srgbClr val="FF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10">
            <a:extLst>
              <a:ext uri="{FF2B5EF4-FFF2-40B4-BE49-F238E27FC236}">
                <a16:creationId xmlns:a16="http://schemas.microsoft.com/office/drawing/2014/main" id="{B5803C7F-C64E-612E-A53F-DFD21F04279E}"/>
              </a:ext>
            </a:extLst>
          </p:cNvPr>
          <p:cNvCxnSpPr>
            <a:cxnSpLocks noChangeShapeType="1"/>
            <a:stCxn id="15" idx="2"/>
          </p:cNvCxnSpPr>
          <p:nvPr/>
        </p:nvCxnSpPr>
        <p:spPr bwMode="auto">
          <a:xfrm rot="16200000" flipH="1">
            <a:off x="3433219" y="2958859"/>
            <a:ext cx="852487" cy="4378325"/>
          </a:xfrm>
          <a:prstGeom prst="curvedConnector2">
            <a:avLst/>
          </a:prstGeom>
          <a:noFill/>
          <a:ln w="38100">
            <a:solidFill>
              <a:srgbClr val="FF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Text Box 11">
            <a:extLst>
              <a:ext uri="{FF2B5EF4-FFF2-40B4-BE49-F238E27FC236}">
                <a16:creationId xmlns:a16="http://schemas.microsoft.com/office/drawing/2014/main" id="{279C0E8C-DC35-C6C5-FF28-BF12105411C0}"/>
              </a:ext>
            </a:extLst>
          </p:cNvPr>
          <p:cNvSpPr txBox="1">
            <a:spLocks noChangeArrowheads="1"/>
          </p:cNvSpPr>
          <p:nvPr/>
        </p:nvSpPr>
        <p:spPr bwMode="auto">
          <a:xfrm>
            <a:off x="3575300" y="4470953"/>
            <a:ext cx="19256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ja-JP" altLang="en-US" sz="2400" dirty="0">
                <a:effectLst>
                  <a:outerShdw blurRad="38100" dist="38100" dir="2700000" algn="tl">
                    <a:srgbClr val="000000">
                      <a:alpha val="43137"/>
                    </a:srgbClr>
                  </a:outerShdw>
                </a:effectLst>
              </a:rPr>
              <a:t>ダークサイド</a:t>
            </a:r>
          </a:p>
        </p:txBody>
      </p:sp>
      <p:pic>
        <p:nvPicPr>
          <p:cNvPr id="22" name="Picture 16" descr="j0215492[1]">
            <a:extLst>
              <a:ext uri="{FF2B5EF4-FFF2-40B4-BE49-F238E27FC236}">
                <a16:creationId xmlns:a16="http://schemas.microsoft.com/office/drawing/2014/main" id="{B361314A-F7D1-4AFE-0F58-454658AD849A}"/>
              </a:ext>
            </a:extLst>
          </p:cNvPr>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6164513" y="2208765"/>
            <a:ext cx="2759426" cy="1793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61311375"/>
      </p:ext>
    </p:extLst>
  </p:cSld>
  <p:clrMapOvr>
    <a:masterClrMapping/>
  </p:clrMapOvr>
</p:sld>
</file>

<file path=ppt/theme/theme1.xml><?xml version="1.0" encoding="utf-8"?>
<a:theme xmlns:a="http://schemas.openxmlformats.org/drawingml/2006/main" name="TUIS-Standard-Template">
  <a:themeElements>
    <a:clrScheme name="TUIS-Standard-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33FF"/>
      </a:hlink>
      <a:folHlink>
        <a:srgbClr val="3333FF"/>
      </a:folHlink>
    </a:clrScheme>
    <a:fontScheme name="TUIS-Standard-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UIS-Standard-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UIS-Standard-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UIS-Standard-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UIS-Standard-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UIS-Standard-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UIS-Standard-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UIS-Standard-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UIS-Standard-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UIS-Standard-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UIS-Standard-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UIS-Standard-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UIS-Standard-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UIS-Standard-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33FF"/>
        </a:hlink>
        <a:folHlink>
          <a:srgbClr val="3333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TUIS-Standard-Template</Template>
  <TotalTime>10891</TotalTime>
  <Words>1357</Words>
  <Application>Microsoft Office PowerPoint</Application>
  <PresentationFormat>A4 210 x 297 mm</PresentationFormat>
  <Paragraphs>286</Paragraphs>
  <Slides>27</Slides>
  <Notes>4</Notes>
  <HiddenSlides>0</HiddenSlides>
  <MMClips>0</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1</vt:i4>
      </vt:variant>
      <vt:variant>
        <vt:lpstr>スライド タイトル</vt:lpstr>
      </vt:variant>
      <vt:variant>
        <vt:i4>27</vt:i4>
      </vt:variant>
    </vt:vector>
  </HeadingPairs>
  <TitlesOfParts>
    <vt:vector size="34" baseType="lpstr">
      <vt:lpstr>ＭＳ Ｐゴシック</vt:lpstr>
      <vt:lpstr>ＭＳ Ｐ明朝</vt:lpstr>
      <vt:lpstr>Arial</vt:lpstr>
      <vt:lpstr>Times</vt:lpstr>
      <vt:lpstr>Wingdings</vt:lpstr>
      <vt:lpstr>TUIS-Standard-Template</vt:lpstr>
      <vt:lpstr>Image</vt:lpstr>
      <vt:lpstr>（ホワイトハット）ハッカーになろう！</vt:lpstr>
      <vt:lpstr>ハッカーって何？</vt:lpstr>
      <vt:lpstr>RFC （Request For Comment）</vt:lpstr>
      <vt:lpstr>RFC （Request For Comment）</vt:lpstr>
      <vt:lpstr>RFC （Request For Comment）</vt:lpstr>
      <vt:lpstr>ハッカーって何？</vt:lpstr>
      <vt:lpstr>ハッキング（Hacking）</vt:lpstr>
      <vt:lpstr>フォースの暗黒面 (star wars 風)</vt:lpstr>
      <vt:lpstr>ハッキングの暗黒面</vt:lpstr>
      <vt:lpstr>アイツはシスだ!!  （映画の内容とは無関係です．念のため）</vt:lpstr>
      <vt:lpstr>アイツはクラッカーだ!!</vt:lpstr>
      <vt:lpstr>時代を作り上げて来たハッカー達</vt:lpstr>
      <vt:lpstr>ハッカー</vt:lpstr>
      <vt:lpstr>ハッカーの知識 （セキュリティ入門）</vt:lpstr>
      <vt:lpstr>パスワード</vt:lpstr>
      <vt:lpstr>一方向ハッシュ関数</vt:lpstr>
      <vt:lpstr>パスワード</vt:lpstr>
      <vt:lpstr>パスワード クラッキング</vt:lpstr>
      <vt:lpstr>Wi-Fi セキュリティ</vt:lpstr>
      <vt:lpstr>Wi-Fi クラッキング</vt:lpstr>
      <vt:lpstr>BOF Attack</vt:lpstr>
      <vt:lpstr>プログラムの構造</vt:lpstr>
      <vt:lpstr>プログラムのスタック領域</vt:lpstr>
      <vt:lpstr>リターンアドレスの書き換え</vt:lpstr>
      <vt:lpstr>BOF Attack</vt:lpstr>
      <vt:lpstr>BOF Attack 防御</vt:lpstr>
      <vt:lpstr>（ホワイトハット）ハッカーになろう</vt:lpstr>
    </vt:vector>
  </TitlesOfParts>
  <Company>TUIS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E-Learning学会 09</dc:title>
  <dc:creator>Fumi</dc:creator>
  <cp:lastModifiedBy>井関　文一</cp:lastModifiedBy>
  <cp:revision>258</cp:revision>
  <dcterms:created xsi:type="dcterms:W3CDTF">2005-12-10T02:57:27Z</dcterms:created>
  <dcterms:modified xsi:type="dcterms:W3CDTF">2024-12-04T03:44:29Z</dcterms:modified>
</cp:coreProperties>
</file>