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88" r:id="rId2"/>
    <p:sldId id="345" r:id="rId3"/>
    <p:sldId id="392" r:id="rId4"/>
    <p:sldId id="393" r:id="rId5"/>
    <p:sldId id="282" r:id="rId6"/>
    <p:sldId id="258" r:id="rId7"/>
    <p:sldId id="391" r:id="rId8"/>
    <p:sldId id="347" r:id="rId9"/>
    <p:sldId id="260" r:id="rId10"/>
    <p:sldId id="259" r:id="rId11"/>
    <p:sldId id="261" r:id="rId12"/>
    <p:sldId id="262" r:id="rId13"/>
    <p:sldId id="267" r:id="rId14"/>
    <p:sldId id="396" r:id="rId15"/>
    <p:sldId id="395" r:id="rId16"/>
    <p:sldId id="394" r:id="rId17"/>
    <p:sldId id="351" r:id="rId18"/>
    <p:sldId id="362" r:id="rId19"/>
    <p:sldId id="352" r:id="rId20"/>
    <p:sldId id="353" r:id="rId21"/>
  </p:sldIdLst>
  <p:sldSz cx="9144000" cy="6858000" type="screen4x3"/>
  <p:notesSz cx="6888163" cy="10021888"/>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4" autoAdjust="0"/>
    <p:restoredTop sz="79471" autoAdjust="0"/>
  </p:normalViewPr>
  <p:slideViewPr>
    <p:cSldViewPr>
      <p:cViewPr varScale="1">
        <p:scale>
          <a:sx n="65" d="100"/>
          <a:sy n="65" d="100"/>
        </p:scale>
        <p:origin x="2280" y="78"/>
      </p:cViewPr>
      <p:guideLst>
        <p:guide orient="horz" pos="2160"/>
        <p:guide pos="2880"/>
      </p:guideLst>
    </p:cSldViewPr>
  </p:slideViewPr>
  <p:outlineViewPr>
    <p:cViewPr>
      <p:scale>
        <a:sx n="33" d="100"/>
        <a:sy n="33" d="100"/>
      </p:scale>
      <p:origin x="24" y="6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pPr>
              <a:defRPr/>
            </a:pPr>
            <a:endParaRPr lang="ja-JP" altLang="en-US"/>
          </a:p>
        </p:txBody>
      </p:sp>
      <p:sp>
        <p:nvSpPr>
          <p:cNvPr id="3" name="日付プレースホルダ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pPr>
              <a:defRPr/>
            </a:pPr>
            <a:fld id="{108776D1-AE86-4283-97D6-696D66DC6A91}" type="datetimeFigureOut">
              <a:rPr lang="ja-JP" altLang="en-US"/>
              <a:pPr>
                <a:defRPr/>
              </a:pPr>
              <a:t>2023/11/15</a:t>
            </a:fld>
            <a:endParaRPr lang="ja-JP" altLang="en-US"/>
          </a:p>
        </p:txBody>
      </p:sp>
      <p:sp>
        <p:nvSpPr>
          <p:cNvPr id="4" name="スライド イメージ プレースホルダ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pPr lvl="0"/>
            <a:endParaRPr lang="ja-JP" altLang="en-US" noProof="0"/>
          </a:p>
        </p:txBody>
      </p:sp>
      <p:sp>
        <p:nvSpPr>
          <p:cNvPr id="5" name="ノート プレースホルダ 4"/>
          <p:cNvSpPr>
            <a:spLocks noGrp="1"/>
          </p:cNvSpPr>
          <p:nvPr>
            <p:ph type="body" sz="quarter" idx="3"/>
          </p:nvPr>
        </p:nvSpPr>
        <p:spPr>
          <a:xfrm>
            <a:off x="688817" y="4760397"/>
            <a:ext cx="5510530" cy="4509850"/>
          </a:xfrm>
          <a:prstGeom prst="rect">
            <a:avLst/>
          </a:prstGeom>
        </p:spPr>
        <p:txBody>
          <a:bodyPr vert="horz" lIns="96625" tIns="48312" rIns="96625" bIns="4831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pPr>
              <a:defRPr/>
            </a:pPr>
            <a:endParaRPr lang="ja-JP" altLang="en-US"/>
          </a:p>
        </p:txBody>
      </p:sp>
      <p:sp>
        <p:nvSpPr>
          <p:cNvPr id="7" name="スライド番号プレースホルダ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pPr>
              <a:defRPr/>
            </a:pPr>
            <a:fld id="{34E48AD2-5326-4131-83D7-77FB5BA10012}" type="slidenum">
              <a:rPr lang="ja-JP" altLang="en-US"/>
              <a:pPr>
                <a:defRPr/>
              </a:pPr>
              <a:t>‹#›</a:t>
            </a:fld>
            <a:endParaRPr lang="ja-JP" altLang="en-US"/>
          </a:p>
        </p:txBody>
      </p:sp>
    </p:spTree>
    <p:extLst>
      <p:ext uri="{BB962C8B-B14F-4D97-AF65-F5344CB8AC3E}">
        <p14:creationId xmlns:p14="http://schemas.microsoft.com/office/powerpoint/2010/main" val="662929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4096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A91E43-AE7C-4E05-9A2D-8E93E3611D1F}" type="slidenum">
              <a:rPr lang="ja-JP" altLang="en-US" smtClean="0">
                <a:ea typeface="ＭＳ Ｐゴシック" charset="-128"/>
              </a:rPr>
              <a:pPr/>
              <a:t>1</a:t>
            </a:fld>
            <a:endParaRPr lang="ja-JP" altLang="en-US">
              <a:ea typeface="ＭＳ Ｐゴシック" charset="-128"/>
            </a:endParaRPr>
          </a:p>
        </p:txBody>
      </p:sp>
    </p:spTree>
    <p:extLst>
      <p:ext uri="{BB962C8B-B14F-4D97-AF65-F5344CB8AC3E}">
        <p14:creationId xmlns:p14="http://schemas.microsoft.com/office/powerpoint/2010/main" val="3877704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83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83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63B049-B73F-4A15-907A-3CAB9A79E460}" type="slidenum">
              <a:rPr lang="ja-JP" altLang="en-US" smtClean="0"/>
              <a:pPr/>
              <a:t>12</a:t>
            </a:fld>
            <a:endParaRPr lang="ja-JP" altLang="en-US"/>
          </a:p>
        </p:txBody>
      </p:sp>
    </p:spTree>
    <p:extLst>
      <p:ext uri="{BB962C8B-B14F-4D97-AF65-F5344CB8AC3E}">
        <p14:creationId xmlns:p14="http://schemas.microsoft.com/office/powerpoint/2010/main" val="3590120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93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93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22631D-4FEB-4258-A11A-3A7E1EED0191}" type="slidenum">
              <a:rPr lang="ja-JP" altLang="en-US" smtClean="0"/>
              <a:pPr/>
              <a:t>13</a:t>
            </a:fld>
            <a:endParaRPr lang="ja-JP" altLang="en-US"/>
          </a:p>
        </p:txBody>
      </p:sp>
    </p:spTree>
    <p:extLst>
      <p:ext uri="{BB962C8B-B14F-4D97-AF65-F5344CB8AC3E}">
        <p14:creationId xmlns:p14="http://schemas.microsoft.com/office/powerpoint/2010/main" val="661089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93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93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22631D-4FEB-4258-A11A-3A7E1EED0191}" type="slidenum">
              <a:rPr lang="ja-JP" altLang="en-US" smtClean="0"/>
              <a:pPr/>
              <a:t>14</a:t>
            </a:fld>
            <a:endParaRPr lang="ja-JP" altLang="en-US"/>
          </a:p>
        </p:txBody>
      </p:sp>
    </p:spTree>
    <p:extLst>
      <p:ext uri="{BB962C8B-B14F-4D97-AF65-F5344CB8AC3E}">
        <p14:creationId xmlns:p14="http://schemas.microsoft.com/office/powerpoint/2010/main" val="2560288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93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93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22631D-4FEB-4258-A11A-3A7E1EED0191}" type="slidenum">
              <a:rPr lang="ja-JP" altLang="en-US" smtClean="0"/>
              <a:pPr/>
              <a:t>15</a:t>
            </a:fld>
            <a:endParaRPr lang="ja-JP" altLang="en-US"/>
          </a:p>
        </p:txBody>
      </p:sp>
    </p:spTree>
    <p:extLst>
      <p:ext uri="{BB962C8B-B14F-4D97-AF65-F5344CB8AC3E}">
        <p14:creationId xmlns:p14="http://schemas.microsoft.com/office/powerpoint/2010/main" val="2740074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63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63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A17AED-6B6C-4B13-A363-1082E5C80005}" type="slidenum">
              <a:rPr lang="ja-JP" altLang="en-US" smtClean="0"/>
              <a:pPr/>
              <a:t>16</a:t>
            </a:fld>
            <a:endParaRPr lang="ja-JP" altLang="en-US"/>
          </a:p>
        </p:txBody>
      </p:sp>
    </p:spTree>
    <p:extLst>
      <p:ext uri="{BB962C8B-B14F-4D97-AF65-F5344CB8AC3E}">
        <p14:creationId xmlns:p14="http://schemas.microsoft.com/office/powerpoint/2010/main" val="2601999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D79F0D3-5C60-43AB-BF38-3D00BB1960B8}" type="slidenum">
              <a:rPr lang="en-US" altLang="ja-JP" smtClean="0"/>
              <a:pPr/>
              <a:t>17</a:t>
            </a:fld>
            <a:endParaRPr lang="en-US" altLang="ja-JP"/>
          </a:p>
        </p:txBody>
      </p:sp>
    </p:spTree>
    <p:extLst>
      <p:ext uri="{BB962C8B-B14F-4D97-AF65-F5344CB8AC3E}">
        <p14:creationId xmlns:p14="http://schemas.microsoft.com/office/powerpoint/2010/main" val="768855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4E48AD2-5326-4131-83D7-77FB5BA10012}" type="slidenum">
              <a:rPr lang="ja-JP" altLang="en-US" smtClean="0"/>
              <a:pPr>
                <a:defRPr/>
              </a:pPr>
              <a:t>18</a:t>
            </a:fld>
            <a:endParaRPr lang="ja-JP" altLang="en-US"/>
          </a:p>
        </p:txBody>
      </p:sp>
    </p:spTree>
    <p:extLst>
      <p:ext uri="{BB962C8B-B14F-4D97-AF65-F5344CB8AC3E}">
        <p14:creationId xmlns:p14="http://schemas.microsoft.com/office/powerpoint/2010/main" val="4086196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99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99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82291B-3B5B-4FEF-B83B-F198CE50778E}" type="slidenum">
              <a:rPr lang="ja-JP" altLang="en-US" smtClean="0"/>
              <a:pPr/>
              <a:t>19</a:t>
            </a:fld>
            <a:endParaRPr lang="ja-JP" altLang="en-US"/>
          </a:p>
        </p:txBody>
      </p:sp>
    </p:spTree>
    <p:extLst>
      <p:ext uri="{BB962C8B-B14F-4D97-AF65-F5344CB8AC3E}">
        <p14:creationId xmlns:p14="http://schemas.microsoft.com/office/powerpoint/2010/main" val="37794145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4E48AD2-5326-4131-83D7-77FB5BA10012}" type="slidenum">
              <a:rPr lang="ja-JP" altLang="en-US" smtClean="0"/>
              <a:pPr>
                <a:defRPr/>
              </a:pPr>
              <a:t>20</a:t>
            </a:fld>
            <a:endParaRPr lang="ja-JP" altLang="en-US"/>
          </a:p>
        </p:txBody>
      </p:sp>
    </p:spTree>
    <p:extLst>
      <p:ext uri="{BB962C8B-B14F-4D97-AF65-F5344CB8AC3E}">
        <p14:creationId xmlns:p14="http://schemas.microsoft.com/office/powerpoint/2010/main" val="2583253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4E11D84-74BC-41F9-9534-8A04432EE8A7}" type="slidenum">
              <a:rPr kumimoji="1" lang="ja-JP" altLang="en-US" smtClean="0"/>
              <a:pPr/>
              <a:t>3</a:t>
            </a:fld>
            <a:endParaRPr kumimoji="1" lang="ja-JP" altLang="en-US"/>
          </a:p>
        </p:txBody>
      </p:sp>
    </p:spTree>
    <p:extLst>
      <p:ext uri="{BB962C8B-B14F-4D97-AF65-F5344CB8AC3E}">
        <p14:creationId xmlns:p14="http://schemas.microsoft.com/office/powerpoint/2010/main" val="2856220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4E11D84-74BC-41F9-9534-8A04432EE8A7}" type="slidenum">
              <a:rPr kumimoji="1" lang="ja-JP" altLang="en-US" smtClean="0"/>
              <a:pPr/>
              <a:t>4</a:t>
            </a:fld>
            <a:endParaRPr kumimoji="1" lang="ja-JP" altLang="en-US"/>
          </a:p>
        </p:txBody>
      </p:sp>
    </p:spTree>
    <p:extLst>
      <p:ext uri="{BB962C8B-B14F-4D97-AF65-F5344CB8AC3E}">
        <p14:creationId xmlns:p14="http://schemas.microsoft.com/office/powerpoint/2010/main" val="1498353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4E11D84-74BC-41F9-9534-8A04432EE8A7}" type="slidenum">
              <a:rPr kumimoji="1" lang="ja-JP" altLang="en-US" smtClean="0"/>
              <a:pPr/>
              <a:t>5</a:t>
            </a:fld>
            <a:endParaRPr kumimoji="1" lang="ja-JP" altLang="en-US"/>
          </a:p>
        </p:txBody>
      </p:sp>
    </p:spTree>
    <p:extLst>
      <p:ext uri="{BB962C8B-B14F-4D97-AF65-F5344CB8AC3E}">
        <p14:creationId xmlns:p14="http://schemas.microsoft.com/office/powerpoint/2010/main" val="2960508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32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32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71427D-1880-45F2-B509-697FCFE72F69}" type="slidenum">
              <a:rPr lang="ja-JP" altLang="en-US" smtClean="0"/>
              <a:pPr/>
              <a:t>6</a:t>
            </a:fld>
            <a:endParaRPr lang="ja-JP" altLang="en-US"/>
          </a:p>
        </p:txBody>
      </p:sp>
    </p:spTree>
    <p:extLst>
      <p:ext uri="{BB962C8B-B14F-4D97-AF65-F5344CB8AC3E}">
        <p14:creationId xmlns:p14="http://schemas.microsoft.com/office/powerpoint/2010/main" val="1847721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BD4375-8501-4BC1-B5D3-252DD165FEB7}" type="slidenum">
              <a:rPr lang="ja-JP" altLang="en-US" smtClean="0"/>
              <a:pPr/>
              <a:t>8</a:t>
            </a:fld>
            <a:endParaRPr lang="ja-JP" altLang="en-US"/>
          </a:p>
        </p:txBody>
      </p:sp>
    </p:spTree>
    <p:extLst>
      <p:ext uri="{BB962C8B-B14F-4D97-AF65-F5344CB8AC3E}">
        <p14:creationId xmlns:p14="http://schemas.microsoft.com/office/powerpoint/2010/main" val="1296202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63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63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A17AED-6B6C-4B13-A363-1082E5C80005}" type="slidenum">
              <a:rPr lang="ja-JP" altLang="en-US" smtClean="0"/>
              <a:pPr/>
              <a:t>9</a:t>
            </a:fld>
            <a:endParaRPr lang="ja-JP" altLang="en-US"/>
          </a:p>
        </p:txBody>
      </p:sp>
    </p:spTree>
    <p:extLst>
      <p:ext uri="{BB962C8B-B14F-4D97-AF65-F5344CB8AC3E}">
        <p14:creationId xmlns:p14="http://schemas.microsoft.com/office/powerpoint/2010/main" val="183904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52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53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0C818C-9377-4C44-822B-2DE92088D1D9}" type="slidenum">
              <a:rPr lang="ja-JP" altLang="en-US" smtClean="0"/>
              <a:pPr/>
              <a:t>10</a:t>
            </a:fld>
            <a:endParaRPr lang="ja-JP" altLang="en-US"/>
          </a:p>
        </p:txBody>
      </p:sp>
    </p:spTree>
    <p:extLst>
      <p:ext uri="{BB962C8B-B14F-4D97-AF65-F5344CB8AC3E}">
        <p14:creationId xmlns:p14="http://schemas.microsoft.com/office/powerpoint/2010/main" val="670694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73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573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A8B5D2B-0A2A-45C7-9817-25215582DF29}" type="slidenum">
              <a:rPr lang="ja-JP" altLang="en-US" smtClean="0"/>
              <a:pPr/>
              <a:t>11</a:t>
            </a:fld>
            <a:endParaRPr lang="ja-JP" altLang="en-US"/>
          </a:p>
        </p:txBody>
      </p:sp>
    </p:spTree>
    <p:extLst>
      <p:ext uri="{BB962C8B-B14F-4D97-AF65-F5344CB8AC3E}">
        <p14:creationId xmlns:p14="http://schemas.microsoft.com/office/powerpoint/2010/main" val="1339746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D28E71-9A55-429A-B317-2616D60D6BD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E5E6CA-578D-4112-85DF-99CA4D5E1B7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8D5520-87A6-4A5B-AB41-539FF85732F7}"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0" y="1981200"/>
            <a:ext cx="77724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85800" y="4114800"/>
            <a:ext cx="77724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C5FAC2-CADD-4416-B795-E00A53EA2AA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F25BDB-389E-4BAF-AADA-66B61802393D}"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BD59437-F803-4AEB-AEFF-57010FFF7EDF}"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E91F07-6A1A-4187-8520-8713F8B6D913}"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E0464FF-3B3D-4F09-BB29-7054D60573F1}"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F4B0C1C-774F-4613-8824-2234E0B51CE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8400134-03DC-4156-91C6-3EF95C0BE61F}"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DA40834-29C1-489F-87EB-3A960CD70AF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2012/2/2</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BB99E1C-C90E-4E5B-96D9-877BE44426A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ltLang="ja-JP"/>
              <a:t>2012/2/2</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70C229B-9172-4530-84B7-20275286790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981075"/>
            <a:ext cx="7772400" cy="1470025"/>
          </a:xfrm>
        </p:spPr>
        <p:txBody>
          <a:bodyPr/>
          <a:lstStyle/>
          <a:p>
            <a:pPr eaLnBrk="1" hangingPunct="1"/>
            <a:r>
              <a:rPr lang="ja-JP" altLang="en-US"/>
              <a:t>情報通信システム論</a:t>
            </a:r>
            <a:r>
              <a:rPr lang="en-US" altLang="ja-JP"/>
              <a:t>b</a:t>
            </a:r>
          </a:p>
        </p:txBody>
      </p:sp>
      <p:sp>
        <p:nvSpPr>
          <p:cNvPr id="3" name="字幕 2">
            <a:extLst>
              <a:ext uri="{FF2B5EF4-FFF2-40B4-BE49-F238E27FC236}">
                <a16:creationId xmlns:a16="http://schemas.microsoft.com/office/drawing/2014/main" id="{6990C7E9-4985-C18B-5CDD-C6651921F120}"/>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411851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51520" y="332656"/>
            <a:ext cx="8458200" cy="863377"/>
          </a:xfrm>
        </p:spPr>
        <p:txBody>
          <a:bodyPr/>
          <a:lstStyle/>
          <a:p>
            <a:pPr eaLnBrk="1" hangingPunct="1"/>
            <a:r>
              <a:rPr lang="ja-JP" altLang="en-US" sz="4000" dirty="0"/>
              <a:t>１．</a:t>
            </a:r>
            <a:r>
              <a:rPr lang="ja-JP" altLang="ja-JP" sz="4000" dirty="0"/>
              <a:t>ファイル共有・交換サービス</a:t>
            </a:r>
            <a:r>
              <a:rPr lang="ja-JP" altLang="en-US" sz="4000" dirty="0"/>
              <a:t>の方式</a:t>
            </a:r>
          </a:p>
        </p:txBody>
      </p:sp>
      <p:sp>
        <p:nvSpPr>
          <p:cNvPr id="22531" name="Rectangle 3"/>
          <p:cNvSpPr>
            <a:spLocks noGrp="1" noChangeArrowheads="1"/>
          </p:cNvSpPr>
          <p:nvPr>
            <p:ph type="body" idx="1"/>
          </p:nvPr>
        </p:nvSpPr>
        <p:spPr>
          <a:xfrm>
            <a:off x="683568" y="1484784"/>
            <a:ext cx="7772400" cy="4899248"/>
          </a:xfrm>
        </p:spPr>
        <p:txBody>
          <a:bodyPr/>
          <a:lstStyle/>
          <a:p>
            <a:pPr eaLnBrk="1" hangingPunct="1"/>
            <a:r>
              <a:rPr lang="ja-JP" altLang="en-US" sz="2400" dirty="0"/>
              <a:t>混合（</a:t>
            </a:r>
            <a:r>
              <a:rPr lang="en-US" altLang="ja-JP" sz="2400" dirty="0"/>
              <a:t>Hybrid</a:t>
            </a:r>
            <a:r>
              <a:rPr lang="ja-JP" altLang="en-US" sz="2400" dirty="0"/>
              <a:t>）型</a:t>
            </a:r>
          </a:p>
          <a:p>
            <a:pPr eaLnBrk="1" hangingPunct="1">
              <a:buFontTx/>
              <a:buNone/>
            </a:pPr>
            <a:r>
              <a:rPr lang="ja-JP" altLang="en-US" sz="2400" dirty="0"/>
              <a:t>　</a:t>
            </a:r>
            <a:r>
              <a:rPr lang="en-US" altLang="ja-JP" sz="2400" dirty="0"/>
              <a:t>-</a:t>
            </a:r>
            <a:r>
              <a:rPr lang="ja-JP" altLang="en-US" sz="2400" dirty="0"/>
              <a:t>　通信相手を発見するのにサーバを使う</a:t>
            </a:r>
          </a:p>
          <a:p>
            <a:pPr eaLnBrk="1" hangingPunct="1">
              <a:buFontTx/>
              <a:buNone/>
            </a:pPr>
            <a:r>
              <a:rPr lang="ja-JP" altLang="en-US" sz="2400" dirty="0"/>
              <a:t>　</a:t>
            </a:r>
            <a:r>
              <a:rPr lang="en-US" altLang="ja-JP" sz="2400" dirty="0"/>
              <a:t>-</a:t>
            </a:r>
            <a:r>
              <a:rPr lang="ja-JP" altLang="en-US" sz="2400" dirty="0"/>
              <a:t>　但しサーバは情報のやり取りには関与しない</a:t>
            </a:r>
          </a:p>
          <a:p>
            <a:pPr eaLnBrk="1" hangingPunct="1">
              <a:buFontTx/>
              <a:buNone/>
            </a:pPr>
            <a:r>
              <a:rPr lang="ja-JP" altLang="en-US" sz="2400" dirty="0"/>
              <a:t>　</a:t>
            </a:r>
            <a:r>
              <a:rPr lang="en-US" altLang="ja-JP" sz="2400" dirty="0"/>
              <a:t>-</a:t>
            </a:r>
            <a:r>
              <a:rPr lang="ja-JP" altLang="en-US" sz="2400" dirty="0"/>
              <a:t>　例） Ｎａｐｓｔｅｒ</a:t>
            </a:r>
            <a:r>
              <a:rPr lang="en-US" altLang="ja-JP" sz="2400" dirty="0"/>
              <a:t>, BitTorrent</a:t>
            </a:r>
            <a:endParaRPr lang="ja-JP" altLang="en-US" sz="2400" dirty="0"/>
          </a:p>
          <a:p>
            <a:pPr eaLnBrk="1" hangingPunct="1">
              <a:buFontTx/>
              <a:buNone/>
            </a:pPr>
            <a:r>
              <a:rPr lang="ja-JP" altLang="en-US" sz="2400" dirty="0"/>
              <a:t>　</a:t>
            </a:r>
            <a:r>
              <a:rPr lang="en-US" altLang="ja-JP" sz="2400" dirty="0"/>
              <a:t>-</a:t>
            </a:r>
            <a:r>
              <a:rPr lang="ja-JP" altLang="en-US" sz="2400" dirty="0"/>
              <a:t>　サーバの停止はサービスの停止となる</a:t>
            </a:r>
          </a:p>
          <a:p>
            <a:pPr eaLnBrk="1" hangingPunct="1">
              <a:buFontTx/>
              <a:buNone/>
            </a:pPr>
            <a:endParaRPr lang="ja-JP" altLang="en-US" sz="2400" dirty="0"/>
          </a:p>
          <a:p>
            <a:pPr eaLnBrk="1" hangingPunct="1"/>
            <a:r>
              <a:rPr lang="ja-JP" altLang="en-US" sz="2400" dirty="0"/>
              <a:t>ピュア（</a:t>
            </a:r>
            <a:r>
              <a:rPr lang="en-US" altLang="ja-JP" sz="2400" dirty="0"/>
              <a:t>Pure</a:t>
            </a:r>
            <a:r>
              <a:rPr lang="ja-JP" altLang="en-US" sz="2400" dirty="0"/>
              <a:t>）型</a:t>
            </a:r>
          </a:p>
          <a:p>
            <a:pPr eaLnBrk="1" hangingPunct="1">
              <a:buFontTx/>
              <a:buNone/>
            </a:pPr>
            <a:r>
              <a:rPr lang="ja-JP" altLang="en-US" sz="2400" dirty="0"/>
              <a:t>　</a:t>
            </a:r>
            <a:r>
              <a:rPr lang="en-US" altLang="ja-JP" sz="2400" dirty="0"/>
              <a:t>-</a:t>
            </a:r>
            <a:r>
              <a:rPr lang="ja-JP" altLang="en-US" sz="2400" dirty="0"/>
              <a:t>　サーバを使わない</a:t>
            </a:r>
          </a:p>
          <a:p>
            <a:pPr eaLnBrk="1" hangingPunct="1">
              <a:buFontTx/>
              <a:buNone/>
            </a:pPr>
            <a:r>
              <a:rPr lang="ja-JP" altLang="en-US" sz="2400" dirty="0"/>
              <a:t>　</a:t>
            </a:r>
            <a:r>
              <a:rPr lang="en-US" altLang="ja-JP" sz="2400" dirty="0"/>
              <a:t>-</a:t>
            </a:r>
            <a:r>
              <a:rPr lang="ja-JP" altLang="en-US" sz="2400" dirty="0"/>
              <a:t>　例） Ｇｎｕｔｅｌｌａ</a:t>
            </a:r>
            <a:r>
              <a:rPr lang="en-US" altLang="ja-JP" sz="2400" dirty="0"/>
              <a:t>, </a:t>
            </a:r>
            <a:r>
              <a:rPr lang="en-US" altLang="ja-JP" sz="2400" dirty="0" err="1"/>
              <a:t>Winny</a:t>
            </a:r>
            <a:r>
              <a:rPr lang="en-US" altLang="ja-JP" sz="2400" dirty="0"/>
              <a:t>, Share</a:t>
            </a:r>
            <a:endParaRPr lang="ja-JP" altLang="en-US" sz="2400" dirty="0"/>
          </a:p>
          <a:p>
            <a:pPr eaLnBrk="1" hangingPunct="1">
              <a:buFontTx/>
              <a:buNone/>
            </a:pPr>
            <a:r>
              <a:rPr lang="ja-JP" altLang="en-US" sz="2400" dirty="0"/>
              <a:t>　</a:t>
            </a:r>
            <a:r>
              <a:rPr lang="en-US" altLang="ja-JP" sz="2400" dirty="0"/>
              <a:t>-</a:t>
            </a:r>
            <a:r>
              <a:rPr lang="ja-JP" altLang="en-US" sz="2400" dirty="0"/>
              <a:t>　匿名性は守られるが，信頼性が不充分　</a:t>
            </a:r>
          </a:p>
        </p:txBody>
      </p:sp>
      <p:sp>
        <p:nvSpPr>
          <p:cNvPr id="4" name="スライド番号プレースホルダ 3"/>
          <p:cNvSpPr>
            <a:spLocks noGrp="1"/>
          </p:cNvSpPr>
          <p:nvPr>
            <p:ph type="sldNum" sz="quarter" idx="12"/>
          </p:nvPr>
        </p:nvSpPr>
        <p:spPr/>
        <p:txBody>
          <a:bodyPr/>
          <a:lstStyle/>
          <a:p>
            <a:pPr>
              <a:defRPr/>
            </a:pPr>
            <a:fld id="{8DF25BDB-389E-4BAF-AADA-66B61802393D}" type="slidenum">
              <a:rPr lang="en-US" altLang="ja-JP" smtClean="0"/>
              <a:pPr>
                <a:defRPr/>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4213" y="404813"/>
            <a:ext cx="7775575" cy="503907"/>
          </a:xfrm>
        </p:spPr>
        <p:txBody>
          <a:bodyPr/>
          <a:lstStyle/>
          <a:p>
            <a:pPr eaLnBrk="1" hangingPunct="1"/>
            <a:r>
              <a:rPr lang="ja-JP" altLang="en-US" sz="4000" dirty="0"/>
              <a:t>Ｎａｐｓｔｅｒ</a:t>
            </a:r>
          </a:p>
        </p:txBody>
      </p:sp>
      <p:sp>
        <p:nvSpPr>
          <p:cNvPr id="24579" name="Rectangle 3"/>
          <p:cNvSpPr>
            <a:spLocks noGrp="1" noChangeArrowheads="1"/>
          </p:cNvSpPr>
          <p:nvPr>
            <p:ph type="body" idx="1"/>
          </p:nvPr>
        </p:nvSpPr>
        <p:spPr>
          <a:xfrm>
            <a:off x="685800" y="1196975"/>
            <a:ext cx="8207375" cy="1439863"/>
          </a:xfrm>
        </p:spPr>
        <p:txBody>
          <a:bodyPr/>
          <a:lstStyle/>
          <a:p>
            <a:pPr eaLnBrk="1" hangingPunct="1">
              <a:lnSpc>
                <a:spcPct val="90000"/>
              </a:lnSpc>
            </a:pPr>
            <a:r>
              <a:rPr lang="ja-JP" altLang="en-US" sz="2400" dirty="0"/>
              <a:t>音楽ファイル（ＭＰ３）の交換サービス</a:t>
            </a:r>
          </a:p>
          <a:p>
            <a:pPr eaLnBrk="1" hangingPunct="1">
              <a:lnSpc>
                <a:spcPct val="90000"/>
              </a:lnSpc>
            </a:pPr>
            <a:r>
              <a:rPr lang="en-US" altLang="ja-JP" sz="2400" dirty="0"/>
              <a:t>1999</a:t>
            </a:r>
            <a:r>
              <a:rPr lang="ja-JP" altLang="en-US" sz="2400" dirty="0"/>
              <a:t>年</a:t>
            </a:r>
            <a:r>
              <a:rPr lang="en-US" altLang="ja-JP" sz="2400" dirty="0"/>
              <a:t>5</a:t>
            </a:r>
            <a:r>
              <a:rPr lang="ja-JP" altLang="en-US" sz="2400" dirty="0"/>
              <a:t>月に設立．</a:t>
            </a:r>
            <a:r>
              <a:rPr lang="en-US" altLang="ja-JP" sz="2400" dirty="0"/>
              <a:t>2000</a:t>
            </a:r>
            <a:r>
              <a:rPr lang="ja-JP" altLang="en-US" sz="2400" dirty="0"/>
              <a:t>万人以上の会員を集める</a:t>
            </a:r>
            <a:endParaRPr lang="en-US" altLang="ja-JP" sz="2400" dirty="0"/>
          </a:p>
          <a:p>
            <a:pPr eaLnBrk="1" hangingPunct="1">
              <a:lnSpc>
                <a:spcPct val="90000"/>
              </a:lnSpc>
            </a:pPr>
            <a:r>
              <a:rPr lang="ja-JP" altLang="en-US" sz="2400" dirty="0"/>
              <a:t>著作権侵害で提訴され，サービスを停止</a:t>
            </a:r>
          </a:p>
          <a:p>
            <a:pPr eaLnBrk="1" hangingPunct="1">
              <a:lnSpc>
                <a:spcPct val="90000"/>
              </a:lnSpc>
            </a:pPr>
            <a:endParaRPr lang="en-US" altLang="ja-JP" sz="2400" dirty="0"/>
          </a:p>
        </p:txBody>
      </p:sp>
      <p:sp>
        <p:nvSpPr>
          <p:cNvPr id="32" name="Line 17"/>
          <p:cNvSpPr>
            <a:spLocks noChangeShapeType="1"/>
          </p:cNvSpPr>
          <p:nvPr/>
        </p:nvSpPr>
        <p:spPr bwMode="auto">
          <a:xfrm flipV="1">
            <a:off x="2051720" y="3911300"/>
            <a:ext cx="1815144" cy="1533923"/>
          </a:xfrm>
          <a:prstGeom prst="line">
            <a:avLst/>
          </a:prstGeom>
          <a:noFill/>
          <a:ln w="38100">
            <a:solidFill>
              <a:schemeClr val="tx1"/>
            </a:solidFill>
            <a:round/>
            <a:headEnd/>
            <a:tailEnd type="triangle" w="med" len="med"/>
          </a:ln>
          <a:effectLst/>
        </p:spPr>
        <p:txBody>
          <a:bodyPr/>
          <a:lstStyle/>
          <a:p>
            <a:endParaRPr lang="ja-JP" altLang="en-US"/>
          </a:p>
        </p:txBody>
      </p:sp>
      <p:sp>
        <p:nvSpPr>
          <p:cNvPr id="33" name="Line 24"/>
          <p:cNvSpPr>
            <a:spLocks noChangeShapeType="1"/>
          </p:cNvSpPr>
          <p:nvPr/>
        </p:nvSpPr>
        <p:spPr bwMode="auto">
          <a:xfrm flipV="1">
            <a:off x="2339752" y="4146693"/>
            <a:ext cx="1757433" cy="1442546"/>
          </a:xfrm>
          <a:prstGeom prst="line">
            <a:avLst/>
          </a:prstGeom>
          <a:noFill/>
          <a:ln w="38100">
            <a:solidFill>
              <a:schemeClr val="tx1"/>
            </a:solidFill>
            <a:round/>
            <a:headEnd type="triangle" w="med" len="med"/>
            <a:tailEnd/>
          </a:ln>
          <a:effectLst/>
        </p:spPr>
        <p:txBody>
          <a:bodyPr/>
          <a:lstStyle/>
          <a:p>
            <a:endParaRPr lang="ja-JP" altLang="en-US"/>
          </a:p>
        </p:txBody>
      </p:sp>
      <p:sp>
        <p:nvSpPr>
          <p:cNvPr id="34" name="Line 25"/>
          <p:cNvSpPr>
            <a:spLocks noChangeShapeType="1"/>
          </p:cNvSpPr>
          <p:nvPr/>
        </p:nvSpPr>
        <p:spPr bwMode="auto">
          <a:xfrm>
            <a:off x="5508104" y="4221088"/>
            <a:ext cx="1584176" cy="1152128"/>
          </a:xfrm>
          <a:prstGeom prst="line">
            <a:avLst/>
          </a:prstGeom>
          <a:noFill/>
          <a:ln w="38100">
            <a:solidFill>
              <a:schemeClr val="tx1"/>
            </a:solidFill>
            <a:round/>
            <a:headEnd type="triangle" w="med" len="med"/>
            <a:tailEnd/>
          </a:ln>
          <a:effectLst/>
        </p:spPr>
        <p:txBody>
          <a:bodyPr/>
          <a:lstStyle/>
          <a:p>
            <a:endParaRPr lang="ja-JP" altLang="en-US"/>
          </a:p>
        </p:txBody>
      </p:sp>
      <p:sp>
        <p:nvSpPr>
          <p:cNvPr id="35" name="Line 26"/>
          <p:cNvSpPr>
            <a:spLocks noChangeShapeType="1"/>
          </p:cNvSpPr>
          <p:nvPr/>
        </p:nvSpPr>
        <p:spPr bwMode="auto">
          <a:xfrm>
            <a:off x="2627784" y="5949280"/>
            <a:ext cx="3960439" cy="2671"/>
          </a:xfrm>
          <a:prstGeom prst="line">
            <a:avLst/>
          </a:prstGeom>
          <a:noFill/>
          <a:ln w="38100">
            <a:solidFill>
              <a:schemeClr val="tx1"/>
            </a:solidFill>
            <a:round/>
            <a:headEnd/>
            <a:tailEnd type="triangle" w="med" len="med"/>
          </a:ln>
          <a:effectLst/>
        </p:spPr>
        <p:txBody>
          <a:bodyPr/>
          <a:lstStyle/>
          <a:p>
            <a:endParaRPr lang="ja-JP" altLang="en-US"/>
          </a:p>
        </p:txBody>
      </p:sp>
      <p:sp>
        <p:nvSpPr>
          <p:cNvPr id="36" name="Line 27"/>
          <p:cNvSpPr>
            <a:spLocks noChangeShapeType="1"/>
          </p:cNvSpPr>
          <p:nvPr/>
        </p:nvSpPr>
        <p:spPr bwMode="auto">
          <a:xfrm>
            <a:off x="2627784" y="6165304"/>
            <a:ext cx="3960440" cy="23771"/>
          </a:xfrm>
          <a:prstGeom prst="line">
            <a:avLst/>
          </a:prstGeom>
          <a:noFill/>
          <a:ln w="38100">
            <a:solidFill>
              <a:schemeClr val="tx1"/>
            </a:solidFill>
            <a:round/>
            <a:headEnd type="triangle" w="med" len="med"/>
            <a:tailEnd/>
          </a:ln>
          <a:effectLst/>
        </p:spPr>
        <p:txBody>
          <a:bodyPr/>
          <a:lstStyle/>
          <a:p>
            <a:endParaRPr lang="ja-JP" altLang="en-US"/>
          </a:p>
        </p:txBody>
      </p:sp>
      <p:sp>
        <p:nvSpPr>
          <p:cNvPr id="37" name="Text Box 28"/>
          <p:cNvSpPr txBox="1">
            <a:spLocks noChangeArrowheads="1"/>
          </p:cNvSpPr>
          <p:nvPr/>
        </p:nvSpPr>
        <p:spPr bwMode="auto">
          <a:xfrm>
            <a:off x="2339752" y="2780928"/>
            <a:ext cx="4315605" cy="461665"/>
          </a:xfrm>
          <a:prstGeom prst="rect">
            <a:avLst/>
          </a:prstGeom>
          <a:noFill/>
          <a:ln w="9525">
            <a:noFill/>
            <a:miter lim="800000"/>
            <a:headEnd/>
            <a:tailEnd/>
          </a:ln>
          <a:effectLst/>
        </p:spPr>
        <p:txBody>
          <a:bodyPr wrap="none">
            <a:spAutoFit/>
          </a:bodyPr>
          <a:lstStyle/>
          <a:p>
            <a:r>
              <a:rPr lang="ja-JP" altLang="en-US" dirty="0"/>
              <a:t>　　サーバ</a:t>
            </a:r>
            <a:r>
              <a:rPr lang="ja-JP" altLang="en-US" sz="2000" dirty="0"/>
              <a:t>（インデックス情報を管理）</a:t>
            </a:r>
          </a:p>
        </p:txBody>
      </p:sp>
      <p:sp>
        <p:nvSpPr>
          <p:cNvPr id="38" name="Text Box 29"/>
          <p:cNvSpPr txBox="1">
            <a:spLocks noChangeArrowheads="1"/>
          </p:cNvSpPr>
          <p:nvPr/>
        </p:nvSpPr>
        <p:spPr bwMode="auto">
          <a:xfrm>
            <a:off x="2051720" y="4149080"/>
            <a:ext cx="1033510" cy="395661"/>
          </a:xfrm>
          <a:prstGeom prst="rect">
            <a:avLst/>
          </a:prstGeom>
          <a:noFill/>
          <a:ln w="9525">
            <a:noFill/>
            <a:miter lim="800000"/>
            <a:headEnd/>
            <a:tailEnd/>
          </a:ln>
          <a:effectLst/>
        </p:spPr>
        <p:txBody>
          <a:bodyPr wrap="none">
            <a:spAutoFit/>
          </a:bodyPr>
          <a:lstStyle/>
          <a:p>
            <a:r>
              <a:rPr lang="ja-JP" altLang="en-US" dirty="0"/>
              <a:t>②検索</a:t>
            </a:r>
          </a:p>
        </p:txBody>
      </p:sp>
      <p:sp>
        <p:nvSpPr>
          <p:cNvPr id="39" name="Text Box 30"/>
          <p:cNvSpPr txBox="1">
            <a:spLocks noChangeArrowheads="1"/>
          </p:cNvSpPr>
          <p:nvPr/>
        </p:nvSpPr>
        <p:spPr bwMode="auto">
          <a:xfrm>
            <a:off x="3203848" y="4797152"/>
            <a:ext cx="1694695" cy="461665"/>
          </a:xfrm>
          <a:prstGeom prst="rect">
            <a:avLst/>
          </a:prstGeom>
          <a:noFill/>
          <a:ln w="9525">
            <a:noFill/>
            <a:miter lim="800000"/>
            <a:headEnd/>
            <a:tailEnd/>
          </a:ln>
          <a:effectLst/>
        </p:spPr>
        <p:txBody>
          <a:bodyPr wrap="none">
            <a:spAutoFit/>
          </a:bodyPr>
          <a:lstStyle/>
          <a:p>
            <a:r>
              <a:rPr lang="ja-JP" altLang="en-US" dirty="0"/>
              <a:t>③ピア情報</a:t>
            </a:r>
          </a:p>
        </p:txBody>
      </p:sp>
      <p:sp>
        <p:nvSpPr>
          <p:cNvPr id="40" name="Text Box 31"/>
          <p:cNvSpPr txBox="1">
            <a:spLocks noChangeArrowheads="1"/>
          </p:cNvSpPr>
          <p:nvPr/>
        </p:nvSpPr>
        <p:spPr bwMode="auto">
          <a:xfrm>
            <a:off x="5995641" y="3989189"/>
            <a:ext cx="2962671" cy="830997"/>
          </a:xfrm>
          <a:prstGeom prst="rect">
            <a:avLst/>
          </a:prstGeom>
          <a:noFill/>
          <a:ln w="9525">
            <a:noFill/>
            <a:miter lim="800000"/>
            <a:headEnd/>
            <a:tailEnd/>
          </a:ln>
          <a:effectLst/>
        </p:spPr>
        <p:txBody>
          <a:bodyPr wrap="none">
            <a:spAutoFit/>
          </a:bodyPr>
          <a:lstStyle/>
          <a:p>
            <a:r>
              <a:rPr lang="ja-JP" altLang="en-US" dirty="0"/>
              <a:t>①インデックス情報を</a:t>
            </a:r>
            <a:endParaRPr lang="en-US" altLang="ja-JP" dirty="0"/>
          </a:p>
          <a:p>
            <a:r>
              <a:rPr lang="ja-JP" altLang="en-US" dirty="0"/>
              <a:t>　　登録</a:t>
            </a:r>
          </a:p>
        </p:txBody>
      </p:sp>
      <p:sp>
        <p:nvSpPr>
          <p:cNvPr id="41" name="Text Box 32"/>
          <p:cNvSpPr txBox="1">
            <a:spLocks noChangeArrowheads="1"/>
          </p:cNvSpPr>
          <p:nvPr/>
        </p:nvSpPr>
        <p:spPr bwMode="auto">
          <a:xfrm>
            <a:off x="3730518" y="5487707"/>
            <a:ext cx="1607682" cy="395661"/>
          </a:xfrm>
          <a:prstGeom prst="rect">
            <a:avLst/>
          </a:prstGeom>
          <a:noFill/>
          <a:ln w="9525">
            <a:noFill/>
            <a:miter lim="800000"/>
            <a:headEnd/>
            <a:tailEnd/>
          </a:ln>
          <a:effectLst/>
        </p:spPr>
        <p:txBody>
          <a:bodyPr wrap="none">
            <a:spAutoFit/>
          </a:bodyPr>
          <a:lstStyle/>
          <a:p>
            <a:r>
              <a:rPr lang="ja-JP" altLang="en-US" dirty="0"/>
              <a:t>④転送要求</a:t>
            </a:r>
          </a:p>
        </p:txBody>
      </p:sp>
      <p:sp>
        <p:nvSpPr>
          <p:cNvPr id="52" name="スライド番号プレースホルダ 51"/>
          <p:cNvSpPr>
            <a:spLocks noGrp="1"/>
          </p:cNvSpPr>
          <p:nvPr>
            <p:ph type="sldNum" sz="quarter" idx="12"/>
          </p:nvPr>
        </p:nvSpPr>
        <p:spPr>
          <a:xfrm>
            <a:off x="6588224" y="6237312"/>
            <a:ext cx="1905000" cy="457200"/>
          </a:xfrm>
        </p:spPr>
        <p:txBody>
          <a:bodyPr/>
          <a:lstStyle/>
          <a:p>
            <a:pPr>
              <a:defRPr/>
            </a:pPr>
            <a:fld id="{8DF25BDB-389E-4BAF-AADA-66B61802393D}" type="slidenum">
              <a:rPr lang="en-US" altLang="ja-JP" smtClean="0"/>
              <a:pPr>
                <a:defRPr/>
              </a:pPr>
              <a:t>11</a:t>
            </a:fld>
            <a:endParaRPr lang="en-US" altLang="ja-JP"/>
          </a:p>
        </p:txBody>
      </p:sp>
      <p:grpSp>
        <p:nvGrpSpPr>
          <p:cNvPr id="2" name="Group 201">
            <a:extLst>
              <a:ext uri="{FF2B5EF4-FFF2-40B4-BE49-F238E27FC236}">
                <a16:creationId xmlns:a16="http://schemas.microsoft.com/office/drawing/2014/main" id="{33FDF54A-0F2A-5166-E2BA-15666FEFD23E}"/>
              </a:ext>
            </a:extLst>
          </p:cNvPr>
          <p:cNvGrpSpPr>
            <a:grpSpLocks/>
          </p:cNvGrpSpPr>
          <p:nvPr/>
        </p:nvGrpSpPr>
        <p:grpSpPr bwMode="auto">
          <a:xfrm>
            <a:off x="1691680" y="5661248"/>
            <a:ext cx="714375" cy="777875"/>
            <a:chOff x="882" y="2353"/>
            <a:chExt cx="492" cy="580"/>
          </a:xfrm>
        </p:grpSpPr>
        <p:sp>
          <p:nvSpPr>
            <p:cNvPr id="3" name="AutoShape 202">
              <a:extLst>
                <a:ext uri="{FF2B5EF4-FFF2-40B4-BE49-F238E27FC236}">
                  <a16:creationId xmlns:a16="http://schemas.microsoft.com/office/drawing/2014/main" id="{44B67AD5-468D-5997-5DF0-8C583849A950}"/>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grpSp>
          <p:nvGrpSpPr>
            <p:cNvPr id="4" name="Group 203">
              <a:extLst>
                <a:ext uri="{FF2B5EF4-FFF2-40B4-BE49-F238E27FC236}">
                  <a16:creationId xmlns:a16="http://schemas.microsoft.com/office/drawing/2014/main" id="{B78DE31F-0292-6B7E-1788-0DEE5F45D394}"/>
                </a:ext>
              </a:extLst>
            </p:cNvPr>
            <p:cNvGrpSpPr>
              <a:grpSpLocks/>
            </p:cNvGrpSpPr>
            <p:nvPr/>
          </p:nvGrpSpPr>
          <p:grpSpPr bwMode="auto">
            <a:xfrm>
              <a:off x="912" y="2353"/>
              <a:ext cx="423" cy="300"/>
              <a:chOff x="698" y="2185"/>
              <a:chExt cx="508" cy="360"/>
            </a:xfrm>
          </p:grpSpPr>
          <p:sp>
            <p:nvSpPr>
              <p:cNvPr id="23" name="AutoShape 204">
                <a:extLst>
                  <a:ext uri="{FF2B5EF4-FFF2-40B4-BE49-F238E27FC236}">
                    <a16:creationId xmlns:a16="http://schemas.microsoft.com/office/drawing/2014/main" id="{261742B6-1C01-9B41-E546-E30AE676D7A9}"/>
                  </a:ext>
                </a:extLst>
              </p:cNvPr>
              <p:cNvSpPr>
                <a:spLocks noChangeArrowheads="1"/>
              </p:cNvSpPr>
              <p:nvPr/>
            </p:nvSpPr>
            <p:spPr bwMode="auto">
              <a:xfrm>
                <a:off x="698" y="2185"/>
                <a:ext cx="508" cy="360"/>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 name="AutoShape 205">
                <a:extLst>
                  <a:ext uri="{FF2B5EF4-FFF2-40B4-BE49-F238E27FC236}">
                    <a16:creationId xmlns:a16="http://schemas.microsoft.com/office/drawing/2014/main" id="{4C681227-8314-3525-4104-82464D8D61CC}"/>
                  </a:ext>
                </a:extLst>
              </p:cNvPr>
              <p:cNvSpPr>
                <a:spLocks noChangeArrowheads="1"/>
              </p:cNvSpPr>
              <p:nvPr/>
            </p:nvSpPr>
            <p:spPr bwMode="auto">
              <a:xfrm>
                <a:off x="723" y="2213"/>
                <a:ext cx="460" cy="307"/>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5" name="Group 206">
              <a:extLst>
                <a:ext uri="{FF2B5EF4-FFF2-40B4-BE49-F238E27FC236}">
                  <a16:creationId xmlns:a16="http://schemas.microsoft.com/office/drawing/2014/main" id="{844F5C85-012A-83EF-74A7-26B3E7F091B6}"/>
                </a:ext>
              </a:extLst>
            </p:cNvPr>
            <p:cNvGrpSpPr>
              <a:grpSpLocks/>
            </p:cNvGrpSpPr>
            <p:nvPr/>
          </p:nvGrpSpPr>
          <p:grpSpPr bwMode="auto">
            <a:xfrm>
              <a:off x="882" y="2801"/>
              <a:ext cx="492" cy="132"/>
              <a:chOff x="1796" y="3412"/>
              <a:chExt cx="2186" cy="606"/>
            </a:xfrm>
          </p:grpSpPr>
          <p:sp>
            <p:nvSpPr>
              <p:cNvPr id="12" name="AutoShape 207">
                <a:extLst>
                  <a:ext uri="{FF2B5EF4-FFF2-40B4-BE49-F238E27FC236}">
                    <a16:creationId xmlns:a16="http://schemas.microsoft.com/office/drawing/2014/main" id="{96ED62D4-1F6D-5217-65AD-AA483C322D47}"/>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sp>
            <p:nvSpPr>
              <p:cNvPr id="13" name="Line 208">
                <a:extLst>
                  <a:ext uri="{FF2B5EF4-FFF2-40B4-BE49-F238E27FC236}">
                    <a16:creationId xmlns:a16="http://schemas.microsoft.com/office/drawing/2014/main" id="{4C272BF4-3FA7-F3DA-72C9-0761EC310AC7}"/>
                  </a:ext>
                </a:extLst>
              </p:cNvPr>
              <p:cNvSpPr>
                <a:spLocks noChangeShapeType="1"/>
              </p:cNvSpPr>
              <p:nvPr/>
            </p:nvSpPr>
            <p:spPr bwMode="auto">
              <a:xfrm>
                <a:off x="1914" y="3574"/>
                <a:ext cx="195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 name="Line 209">
                <a:extLst>
                  <a:ext uri="{FF2B5EF4-FFF2-40B4-BE49-F238E27FC236}">
                    <a16:creationId xmlns:a16="http://schemas.microsoft.com/office/drawing/2014/main" id="{00636715-04BB-109D-4B7F-25BA73A81A91}"/>
                  </a:ext>
                </a:extLst>
              </p:cNvPr>
              <p:cNvSpPr>
                <a:spLocks noChangeShapeType="1"/>
              </p:cNvSpPr>
              <p:nvPr/>
            </p:nvSpPr>
            <p:spPr bwMode="auto">
              <a:xfrm>
                <a:off x="1876" y="3708"/>
                <a:ext cx="2032"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 name="Line 210">
                <a:extLst>
                  <a:ext uri="{FF2B5EF4-FFF2-40B4-BE49-F238E27FC236}">
                    <a16:creationId xmlns:a16="http://schemas.microsoft.com/office/drawing/2014/main" id="{1AC358E5-35FC-B4C1-E9E2-96E1BC7E7109}"/>
                  </a:ext>
                </a:extLst>
              </p:cNvPr>
              <p:cNvSpPr>
                <a:spLocks noChangeShapeType="1"/>
              </p:cNvSpPr>
              <p:nvPr/>
            </p:nvSpPr>
            <p:spPr bwMode="auto">
              <a:xfrm>
                <a:off x="1842" y="3846"/>
                <a:ext cx="2100"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 name="Line 211">
                <a:extLst>
                  <a:ext uri="{FF2B5EF4-FFF2-40B4-BE49-F238E27FC236}">
                    <a16:creationId xmlns:a16="http://schemas.microsoft.com/office/drawing/2014/main" id="{6F13A6F9-6ED5-1A55-8312-662610C1FFE4}"/>
                  </a:ext>
                </a:extLst>
              </p:cNvPr>
              <p:cNvSpPr>
                <a:spLocks noChangeShapeType="1"/>
              </p:cNvSpPr>
              <p:nvPr/>
            </p:nvSpPr>
            <p:spPr bwMode="auto">
              <a:xfrm>
                <a:off x="2896" y="3416"/>
                <a:ext cx="0"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 name="Line 212">
                <a:extLst>
                  <a:ext uri="{FF2B5EF4-FFF2-40B4-BE49-F238E27FC236}">
                    <a16:creationId xmlns:a16="http://schemas.microsoft.com/office/drawing/2014/main" id="{A80F6DC7-E6A6-4BC4-44BA-F5BC3169861B}"/>
                  </a:ext>
                </a:extLst>
              </p:cNvPr>
              <p:cNvSpPr>
                <a:spLocks noChangeShapeType="1"/>
              </p:cNvSpPr>
              <p:nvPr/>
            </p:nvSpPr>
            <p:spPr bwMode="auto">
              <a:xfrm flipH="1">
                <a:off x="2342" y="3412"/>
                <a:ext cx="56"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Line 213">
                <a:extLst>
                  <a:ext uri="{FF2B5EF4-FFF2-40B4-BE49-F238E27FC236}">
                    <a16:creationId xmlns:a16="http://schemas.microsoft.com/office/drawing/2014/main" id="{737124BD-0501-2FED-5F42-389BC7E9F48D}"/>
                  </a:ext>
                </a:extLst>
              </p:cNvPr>
              <p:cNvSpPr>
                <a:spLocks noChangeShapeType="1"/>
              </p:cNvSpPr>
              <p:nvPr/>
            </p:nvSpPr>
            <p:spPr bwMode="auto">
              <a:xfrm flipH="1">
                <a:off x="2072" y="3412"/>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 name="Line 214">
                <a:extLst>
                  <a:ext uri="{FF2B5EF4-FFF2-40B4-BE49-F238E27FC236}">
                    <a16:creationId xmlns:a16="http://schemas.microsoft.com/office/drawing/2014/main" id="{B13AD82D-7E50-EBFA-130A-3005FBC5E242}"/>
                  </a:ext>
                </a:extLst>
              </p:cNvPr>
              <p:cNvSpPr>
                <a:spLocks noChangeShapeType="1"/>
              </p:cNvSpPr>
              <p:nvPr/>
            </p:nvSpPr>
            <p:spPr bwMode="auto">
              <a:xfrm flipH="1">
                <a:off x="261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 name="Line 215">
                <a:extLst>
                  <a:ext uri="{FF2B5EF4-FFF2-40B4-BE49-F238E27FC236}">
                    <a16:creationId xmlns:a16="http://schemas.microsoft.com/office/drawing/2014/main" id="{3D62F4E8-9699-63A9-6CB1-97A5375EEC00}"/>
                  </a:ext>
                </a:extLst>
              </p:cNvPr>
              <p:cNvSpPr>
                <a:spLocks noChangeShapeType="1"/>
              </p:cNvSpPr>
              <p:nvPr/>
            </p:nvSpPr>
            <p:spPr bwMode="auto">
              <a:xfrm>
                <a:off x="314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 name="Line 216">
                <a:extLst>
                  <a:ext uri="{FF2B5EF4-FFF2-40B4-BE49-F238E27FC236}">
                    <a16:creationId xmlns:a16="http://schemas.microsoft.com/office/drawing/2014/main" id="{5F3780E7-2DE2-208B-1749-104A3857EE66}"/>
                  </a:ext>
                </a:extLst>
              </p:cNvPr>
              <p:cNvSpPr>
                <a:spLocks noChangeShapeType="1"/>
              </p:cNvSpPr>
              <p:nvPr/>
            </p:nvSpPr>
            <p:spPr bwMode="auto">
              <a:xfrm>
                <a:off x="3370" y="3416"/>
                <a:ext cx="56" cy="598"/>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 name="Line 217">
                <a:extLst>
                  <a:ext uri="{FF2B5EF4-FFF2-40B4-BE49-F238E27FC236}">
                    <a16:creationId xmlns:a16="http://schemas.microsoft.com/office/drawing/2014/main" id="{BAA1AAAB-8D37-BF4F-4E93-82B7C88F7CE0}"/>
                  </a:ext>
                </a:extLst>
              </p:cNvPr>
              <p:cNvSpPr>
                <a:spLocks noChangeShapeType="1"/>
              </p:cNvSpPr>
              <p:nvPr/>
            </p:nvSpPr>
            <p:spPr bwMode="auto">
              <a:xfrm>
                <a:off x="3582" y="3416"/>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6" name="Rectangle 218">
              <a:extLst>
                <a:ext uri="{FF2B5EF4-FFF2-40B4-BE49-F238E27FC236}">
                  <a16:creationId xmlns:a16="http://schemas.microsoft.com/office/drawing/2014/main" id="{8FDC4B2F-B26A-F96B-99E7-E459148A12CE}"/>
                </a:ext>
              </a:extLst>
            </p:cNvPr>
            <p:cNvSpPr>
              <a:spLocks noChangeArrowheads="1"/>
            </p:cNvSpPr>
            <p:nvPr/>
          </p:nvSpPr>
          <p:spPr bwMode="auto">
            <a:xfrm>
              <a:off x="923" y="2672"/>
              <a:ext cx="405" cy="108"/>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7" name="Rectangle 219">
              <a:extLst>
                <a:ext uri="{FF2B5EF4-FFF2-40B4-BE49-F238E27FC236}">
                  <a16:creationId xmlns:a16="http://schemas.microsoft.com/office/drawing/2014/main" id="{C43C902A-783C-3015-E622-3A7BBF748689}"/>
                </a:ext>
              </a:extLst>
            </p:cNvPr>
            <p:cNvSpPr>
              <a:spLocks noChangeArrowheads="1"/>
            </p:cNvSpPr>
            <p:nvPr/>
          </p:nvSpPr>
          <p:spPr bwMode="auto">
            <a:xfrm>
              <a:off x="967"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8" name="Rectangle 220">
              <a:extLst>
                <a:ext uri="{FF2B5EF4-FFF2-40B4-BE49-F238E27FC236}">
                  <a16:creationId xmlns:a16="http://schemas.microsoft.com/office/drawing/2014/main" id="{4F90B597-E2DF-F5C5-9D91-DD673DE919CA}"/>
                </a:ext>
              </a:extLst>
            </p:cNvPr>
            <p:cNvSpPr>
              <a:spLocks noChangeArrowheads="1"/>
            </p:cNvSpPr>
            <p:nvPr/>
          </p:nvSpPr>
          <p:spPr bwMode="auto">
            <a:xfrm>
              <a:off x="1104"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9" name="Oval 221">
              <a:extLst>
                <a:ext uri="{FF2B5EF4-FFF2-40B4-BE49-F238E27FC236}">
                  <a16:creationId xmlns:a16="http://schemas.microsoft.com/office/drawing/2014/main" id="{73A6ABDD-A0C8-1380-BD72-F621309B547C}"/>
                </a:ext>
              </a:extLst>
            </p:cNvPr>
            <p:cNvSpPr>
              <a:spLocks noChangeArrowheads="1"/>
            </p:cNvSpPr>
            <p:nvPr/>
          </p:nvSpPr>
          <p:spPr bwMode="auto">
            <a:xfrm>
              <a:off x="1273" y="2692"/>
              <a:ext cx="27" cy="27"/>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10" name="Oval 222">
              <a:extLst>
                <a:ext uri="{FF2B5EF4-FFF2-40B4-BE49-F238E27FC236}">
                  <a16:creationId xmlns:a16="http://schemas.microsoft.com/office/drawing/2014/main" id="{B3B8C72C-981A-9A7A-788E-FBED6A131676}"/>
                </a:ext>
              </a:extLst>
            </p:cNvPr>
            <p:cNvSpPr>
              <a:spLocks noChangeArrowheads="1"/>
            </p:cNvSpPr>
            <p:nvPr/>
          </p:nvSpPr>
          <p:spPr bwMode="auto">
            <a:xfrm>
              <a:off x="1273" y="2732"/>
              <a:ext cx="20"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11" name="Oval 223">
              <a:extLst>
                <a:ext uri="{FF2B5EF4-FFF2-40B4-BE49-F238E27FC236}">
                  <a16:creationId xmlns:a16="http://schemas.microsoft.com/office/drawing/2014/main" id="{E471EB0B-07E7-9CB7-0A45-23BB2F1A3247}"/>
                </a:ext>
              </a:extLst>
            </p:cNvPr>
            <p:cNvSpPr>
              <a:spLocks noChangeArrowheads="1"/>
            </p:cNvSpPr>
            <p:nvPr/>
          </p:nvSpPr>
          <p:spPr bwMode="auto">
            <a:xfrm>
              <a:off x="933" y="2694"/>
              <a:ext cx="21"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 name="Group 201">
            <a:extLst>
              <a:ext uri="{FF2B5EF4-FFF2-40B4-BE49-F238E27FC236}">
                <a16:creationId xmlns:a16="http://schemas.microsoft.com/office/drawing/2014/main" id="{77E48276-5956-DD0E-B424-A215098F77B4}"/>
              </a:ext>
            </a:extLst>
          </p:cNvPr>
          <p:cNvGrpSpPr>
            <a:grpSpLocks/>
          </p:cNvGrpSpPr>
          <p:nvPr/>
        </p:nvGrpSpPr>
        <p:grpSpPr bwMode="auto">
          <a:xfrm>
            <a:off x="6804248" y="5517232"/>
            <a:ext cx="714375" cy="777875"/>
            <a:chOff x="882" y="2353"/>
            <a:chExt cx="492" cy="580"/>
          </a:xfrm>
          <a:solidFill>
            <a:schemeClr val="accent3">
              <a:lumMod val="65000"/>
            </a:schemeClr>
          </a:solidFill>
        </p:grpSpPr>
        <p:sp>
          <p:nvSpPr>
            <p:cNvPr id="26" name="AutoShape 202">
              <a:extLst>
                <a:ext uri="{FF2B5EF4-FFF2-40B4-BE49-F238E27FC236}">
                  <a16:creationId xmlns:a16="http://schemas.microsoft.com/office/drawing/2014/main" id="{513C15E9-470D-726A-862B-8D9E6C4571F7}"/>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27" name="Group 203">
              <a:extLst>
                <a:ext uri="{FF2B5EF4-FFF2-40B4-BE49-F238E27FC236}">
                  <a16:creationId xmlns:a16="http://schemas.microsoft.com/office/drawing/2014/main" id="{1C9F0335-F6EC-9A02-677D-5BCE0DC177DF}"/>
                </a:ext>
              </a:extLst>
            </p:cNvPr>
            <p:cNvGrpSpPr>
              <a:grpSpLocks/>
            </p:cNvGrpSpPr>
            <p:nvPr/>
          </p:nvGrpSpPr>
          <p:grpSpPr bwMode="auto">
            <a:xfrm>
              <a:off x="912" y="2353"/>
              <a:ext cx="423" cy="300"/>
              <a:chOff x="698" y="2185"/>
              <a:chExt cx="508" cy="360"/>
            </a:xfrm>
            <a:grpFill/>
          </p:grpSpPr>
          <p:sp>
            <p:nvSpPr>
              <p:cNvPr id="24585" name="AutoShape 204">
                <a:extLst>
                  <a:ext uri="{FF2B5EF4-FFF2-40B4-BE49-F238E27FC236}">
                    <a16:creationId xmlns:a16="http://schemas.microsoft.com/office/drawing/2014/main" id="{3A083589-0730-97F8-D769-8AB9A398B1D9}"/>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586" name="AutoShape 205">
                <a:extLst>
                  <a:ext uri="{FF2B5EF4-FFF2-40B4-BE49-F238E27FC236}">
                    <a16:creationId xmlns:a16="http://schemas.microsoft.com/office/drawing/2014/main" id="{A1161556-D09E-B4F3-C41E-170F1C109BE9}"/>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53" name="Group 206">
              <a:extLst>
                <a:ext uri="{FF2B5EF4-FFF2-40B4-BE49-F238E27FC236}">
                  <a16:creationId xmlns:a16="http://schemas.microsoft.com/office/drawing/2014/main" id="{523AC34E-3DD7-FD64-F521-B1E995966471}"/>
                </a:ext>
              </a:extLst>
            </p:cNvPr>
            <p:cNvGrpSpPr>
              <a:grpSpLocks/>
            </p:cNvGrpSpPr>
            <p:nvPr/>
          </p:nvGrpSpPr>
          <p:grpSpPr bwMode="auto">
            <a:xfrm>
              <a:off x="882" y="2801"/>
              <a:ext cx="492" cy="132"/>
              <a:chOff x="1796" y="3412"/>
              <a:chExt cx="2186" cy="606"/>
            </a:xfrm>
            <a:grpFill/>
          </p:grpSpPr>
          <p:sp>
            <p:nvSpPr>
              <p:cNvPr id="60" name="AutoShape 207">
                <a:extLst>
                  <a:ext uri="{FF2B5EF4-FFF2-40B4-BE49-F238E27FC236}">
                    <a16:creationId xmlns:a16="http://schemas.microsoft.com/office/drawing/2014/main" id="{05019879-B0D9-7F32-BD30-CB79DAED0682}"/>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61" name="Line 208">
                <a:extLst>
                  <a:ext uri="{FF2B5EF4-FFF2-40B4-BE49-F238E27FC236}">
                    <a16:creationId xmlns:a16="http://schemas.microsoft.com/office/drawing/2014/main" id="{97BA61B0-C10C-A660-B902-9D96C74EC667}"/>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62" name="Line 209">
                <a:extLst>
                  <a:ext uri="{FF2B5EF4-FFF2-40B4-BE49-F238E27FC236}">
                    <a16:creationId xmlns:a16="http://schemas.microsoft.com/office/drawing/2014/main" id="{545AFBB7-FDE0-0E41-1FF5-25DDEC2E04A6}"/>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63" name="Line 210">
                <a:extLst>
                  <a:ext uri="{FF2B5EF4-FFF2-40B4-BE49-F238E27FC236}">
                    <a16:creationId xmlns:a16="http://schemas.microsoft.com/office/drawing/2014/main" id="{8627915D-968C-F436-A53C-1509DB40A1E0}"/>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24576" name="Line 211">
                <a:extLst>
                  <a:ext uri="{FF2B5EF4-FFF2-40B4-BE49-F238E27FC236}">
                    <a16:creationId xmlns:a16="http://schemas.microsoft.com/office/drawing/2014/main" id="{33D0FEDA-312C-18A7-99A7-57C5DD00AEBB}"/>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24577" name="Line 212">
                <a:extLst>
                  <a:ext uri="{FF2B5EF4-FFF2-40B4-BE49-F238E27FC236}">
                    <a16:creationId xmlns:a16="http://schemas.microsoft.com/office/drawing/2014/main" id="{41CB3EF4-BF6B-E4E2-4057-28DDC7F5F0D3}"/>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24580" name="Line 213">
                <a:extLst>
                  <a:ext uri="{FF2B5EF4-FFF2-40B4-BE49-F238E27FC236}">
                    <a16:creationId xmlns:a16="http://schemas.microsoft.com/office/drawing/2014/main" id="{381B9F49-3F59-5787-3FE7-9026BEFCB93B}"/>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24581" name="Line 214">
                <a:extLst>
                  <a:ext uri="{FF2B5EF4-FFF2-40B4-BE49-F238E27FC236}">
                    <a16:creationId xmlns:a16="http://schemas.microsoft.com/office/drawing/2014/main" id="{642A20C9-6D5E-1E4B-EA79-51EC6D0886E7}"/>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24582" name="Line 215">
                <a:extLst>
                  <a:ext uri="{FF2B5EF4-FFF2-40B4-BE49-F238E27FC236}">
                    <a16:creationId xmlns:a16="http://schemas.microsoft.com/office/drawing/2014/main" id="{B7DE5E06-51F7-F00D-4B4D-0A628FD34093}"/>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24583" name="Line 216">
                <a:extLst>
                  <a:ext uri="{FF2B5EF4-FFF2-40B4-BE49-F238E27FC236}">
                    <a16:creationId xmlns:a16="http://schemas.microsoft.com/office/drawing/2014/main" id="{87522F93-D1D6-444D-8A72-2044DB7E7CCA}"/>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24584" name="Line 217">
                <a:extLst>
                  <a:ext uri="{FF2B5EF4-FFF2-40B4-BE49-F238E27FC236}">
                    <a16:creationId xmlns:a16="http://schemas.microsoft.com/office/drawing/2014/main" id="{A04C5133-18C5-6781-95B4-364B5DCAE451}"/>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54" name="Rectangle 218">
              <a:extLst>
                <a:ext uri="{FF2B5EF4-FFF2-40B4-BE49-F238E27FC236}">
                  <a16:creationId xmlns:a16="http://schemas.microsoft.com/office/drawing/2014/main" id="{1EF1953B-58CF-FA20-478C-0C4C2263609B}"/>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5" name="Rectangle 219">
              <a:extLst>
                <a:ext uri="{FF2B5EF4-FFF2-40B4-BE49-F238E27FC236}">
                  <a16:creationId xmlns:a16="http://schemas.microsoft.com/office/drawing/2014/main" id="{F9399B6A-0B7A-0BEF-4EF2-EF39F53BF2FF}"/>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6" name="Rectangle 220">
              <a:extLst>
                <a:ext uri="{FF2B5EF4-FFF2-40B4-BE49-F238E27FC236}">
                  <a16:creationId xmlns:a16="http://schemas.microsoft.com/office/drawing/2014/main" id="{73A0531E-0602-C4F2-3611-E29D0F1CC9CB}"/>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7" name="Oval 221">
              <a:extLst>
                <a:ext uri="{FF2B5EF4-FFF2-40B4-BE49-F238E27FC236}">
                  <a16:creationId xmlns:a16="http://schemas.microsoft.com/office/drawing/2014/main" id="{8B810F74-1EF9-3C15-98D3-0E4E2AAADA4E}"/>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8" name="Oval 222">
              <a:extLst>
                <a:ext uri="{FF2B5EF4-FFF2-40B4-BE49-F238E27FC236}">
                  <a16:creationId xmlns:a16="http://schemas.microsoft.com/office/drawing/2014/main" id="{EC93697C-224F-D7B4-241F-8AFB8D83DF03}"/>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9" name="Oval 223">
              <a:extLst>
                <a:ext uri="{FF2B5EF4-FFF2-40B4-BE49-F238E27FC236}">
                  <a16:creationId xmlns:a16="http://schemas.microsoft.com/office/drawing/2014/main" id="{F6F12AA1-E17C-4A16-0114-24C6FF6D3423}"/>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4587" name="Group 38">
            <a:extLst>
              <a:ext uri="{FF2B5EF4-FFF2-40B4-BE49-F238E27FC236}">
                <a16:creationId xmlns:a16="http://schemas.microsoft.com/office/drawing/2014/main" id="{B935CDA6-9E42-BBC2-9188-85501F7B4360}"/>
              </a:ext>
            </a:extLst>
          </p:cNvPr>
          <p:cNvGrpSpPr>
            <a:grpSpLocks/>
          </p:cNvGrpSpPr>
          <p:nvPr/>
        </p:nvGrpSpPr>
        <p:grpSpPr bwMode="auto">
          <a:xfrm>
            <a:off x="3923928" y="3284984"/>
            <a:ext cx="1443038" cy="1089025"/>
            <a:chOff x="2264" y="3057"/>
            <a:chExt cx="1037" cy="753"/>
          </a:xfrm>
        </p:grpSpPr>
        <p:grpSp>
          <p:nvGrpSpPr>
            <p:cNvPr id="24588" name="Group 39">
              <a:extLst>
                <a:ext uri="{FF2B5EF4-FFF2-40B4-BE49-F238E27FC236}">
                  <a16:creationId xmlns:a16="http://schemas.microsoft.com/office/drawing/2014/main" id="{78CF5F97-17FC-8109-56AA-CFB1C105BD8D}"/>
                </a:ext>
              </a:extLst>
            </p:cNvPr>
            <p:cNvGrpSpPr>
              <a:grpSpLocks/>
            </p:cNvGrpSpPr>
            <p:nvPr/>
          </p:nvGrpSpPr>
          <p:grpSpPr bwMode="auto">
            <a:xfrm>
              <a:off x="2930" y="3057"/>
              <a:ext cx="371" cy="753"/>
              <a:chOff x="1940" y="2937"/>
              <a:chExt cx="371" cy="753"/>
            </a:xfrm>
          </p:grpSpPr>
          <p:sp>
            <p:nvSpPr>
              <p:cNvPr id="24605" name="Rectangle 40">
                <a:extLst>
                  <a:ext uri="{FF2B5EF4-FFF2-40B4-BE49-F238E27FC236}">
                    <a16:creationId xmlns:a16="http://schemas.microsoft.com/office/drawing/2014/main" id="{411CC4BE-EA5A-29FB-5A14-4E5A2FF5B0DC}"/>
                  </a:ext>
                </a:extLst>
              </p:cNvPr>
              <p:cNvSpPr>
                <a:spLocks noChangeArrowheads="1"/>
              </p:cNvSpPr>
              <p:nvPr/>
            </p:nvSpPr>
            <p:spPr bwMode="auto">
              <a:xfrm>
                <a:off x="1940" y="2937"/>
                <a:ext cx="371" cy="75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06" name="Rectangle 41">
                <a:extLst>
                  <a:ext uri="{FF2B5EF4-FFF2-40B4-BE49-F238E27FC236}">
                    <a16:creationId xmlns:a16="http://schemas.microsoft.com/office/drawing/2014/main" id="{09B7FE39-4260-D8DB-072A-FAFD755ED7F7}"/>
                  </a:ext>
                </a:extLst>
              </p:cNvPr>
              <p:cNvSpPr>
                <a:spLocks noChangeArrowheads="1"/>
              </p:cNvSpPr>
              <p:nvPr/>
            </p:nvSpPr>
            <p:spPr bwMode="auto">
              <a:xfrm>
                <a:off x="2012" y="3016"/>
                <a:ext cx="231" cy="6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07" name="Rectangle 42">
                <a:extLst>
                  <a:ext uri="{FF2B5EF4-FFF2-40B4-BE49-F238E27FC236}">
                    <a16:creationId xmlns:a16="http://schemas.microsoft.com/office/drawing/2014/main" id="{CCEF8E0E-1AEB-4BFB-E7E7-4B065D30E1DB}"/>
                  </a:ext>
                </a:extLst>
              </p:cNvPr>
              <p:cNvSpPr>
                <a:spLocks noChangeArrowheads="1"/>
              </p:cNvSpPr>
              <p:nvPr/>
            </p:nvSpPr>
            <p:spPr bwMode="auto">
              <a:xfrm>
                <a:off x="2012" y="3094"/>
                <a:ext cx="231" cy="6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08" name="Rectangle 43">
                <a:extLst>
                  <a:ext uri="{FF2B5EF4-FFF2-40B4-BE49-F238E27FC236}">
                    <a16:creationId xmlns:a16="http://schemas.microsoft.com/office/drawing/2014/main" id="{FE073634-B409-15C8-3186-73926E0F7151}"/>
                  </a:ext>
                </a:extLst>
              </p:cNvPr>
              <p:cNvSpPr>
                <a:spLocks noChangeArrowheads="1"/>
              </p:cNvSpPr>
              <p:nvPr/>
            </p:nvSpPr>
            <p:spPr bwMode="auto">
              <a:xfrm>
                <a:off x="2012" y="3172"/>
                <a:ext cx="231" cy="6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09" name="Oval 44">
                <a:extLst>
                  <a:ext uri="{FF2B5EF4-FFF2-40B4-BE49-F238E27FC236}">
                    <a16:creationId xmlns:a16="http://schemas.microsoft.com/office/drawing/2014/main" id="{5C2FD28D-480C-53DC-14EF-70E286663394}"/>
                  </a:ext>
                </a:extLst>
              </p:cNvPr>
              <p:cNvSpPr>
                <a:spLocks noChangeArrowheads="1"/>
              </p:cNvSpPr>
              <p:nvPr/>
            </p:nvSpPr>
            <p:spPr bwMode="auto">
              <a:xfrm>
                <a:off x="2214" y="3338"/>
                <a:ext cx="56" cy="56"/>
              </a:xfrm>
              <a:prstGeom prst="ellipse">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10" name="Oval 45">
                <a:extLst>
                  <a:ext uri="{FF2B5EF4-FFF2-40B4-BE49-F238E27FC236}">
                    <a16:creationId xmlns:a16="http://schemas.microsoft.com/office/drawing/2014/main" id="{07DF6C7D-F6A0-6C0F-C80A-0F5ABEDEB1B2}"/>
                  </a:ext>
                </a:extLst>
              </p:cNvPr>
              <p:cNvSpPr>
                <a:spLocks noChangeArrowheads="1"/>
              </p:cNvSpPr>
              <p:nvPr/>
            </p:nvSpPr>
            <p:spPr bwMode="auto">
              <a:xfrm>
                <a:off x="2230" y="3420"/>
                <a:ext cx="30" cy="30"/>
              </a:xfrm>
              <a:prstGeom prst="ellipse">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11" name="Oval 46">
                <a:extLst>
                  <a:ext uri="{FF2B5EF4-FFF2-40B4-BE49-F238E27FC236}">
                    <a16:creationId xmlns:a16="http://schemas.microsoft.com/office/drawing/2014/main" id="{E1E31978-8D95-7F5D-2FCA-40EDD1BD1DBE}"/>
                  </a:ext>
                </a:extLst>
              </p:cNvPr>
              <p:cNvSpPr>
                <a:spLocks noChangeArrowheads="1"/>
              </p:cNvSpPr>
              <p:nvPr/>
            </p:nvSpPr>
            <p:spPr bwMode="auto">
              <a:xfrm>
                <a:off x="2012" y="3346"/>
                <a:ext cx="34" cy="34"/>
              </a:xfrm>
              <a:prstGeom prst="ellipse">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12" name="Rectangle 47">
                <a:extLst>
                  <a:ext uri="{FF2B5EF4-FFF2-40B4-BE49-F238E27FC236}">
                    <a16:creationId xmlns:a16="http://schemas.microsoft.com/office/drawing/2014/main" id="{0A337AC6-764E-7676-2FD2-E5EC2FCCF28F}"/>
                  </a:ext>
                </a:extLst>
              </p:cNvPr>
              <p:cNvSpPr>
                <a:spLocks noChangeArrowheads="1"/>
              </p:cNvSpPr>
              <p:nvPr/>
            </p:nvSpPr>
            <p:spPr bwMode="auto">
              <a:xfrm>
                <a:off x="2060" y="3624"/>
                <a:ext cx="114" cy="36"/>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4589" name="Group 48">
              <a:extLst>
                <a:ext uri="{FF2B5EF4-FFF2-40B4-BE49-F238E27FC236}">
                  <a16:creationId xmlns:a16="http://schemas.microsoft.com/office/drawing/2014/main" id="{C6A41CAF-E90E-F98C-B9C1-678981420757}"/>
                </a:ext>
              </a:extLst>
            </p:cNvPr>
            <p:cNvGrpSpPr>
              <a:grpSpLocks/>
            </p:cNvGrpSpPr>
            <p:nvPr/>
          </p:nvGrpSpPr>
          <p:grpSpPr bwMode="auto">
            <a:xfrm>
              <a:off x="2334" y="3149"/>
              <a:ext cx="508" cy="464"/>
              <a:chOff x="356" y="2383"/>
              <a:chExt cx="712" cy="650"/>
            </a:xfrm>
          </p:grpSpPr>
          <p:sp>
            <p:nvSpPr>
              <p:cNvPr id="24602" name="AutoShape 49">
                <a:extLst>
                  <a:ext uri="{FF2B5EF4-FFF2-40B4-BE49-F238E27FC236}">
                    <a16:creationId xmlns:a16="http://schemas.microsoft.com/office/drawing/2014/main" id="{6D90F966-3DF9-1DCF-B07C-3DFEC943071C}"/>
                  </a:ext>
                </a:extLst>
              </p:cNvPr>
              <p:cNvSpPr>
                <a:spLocks noChangeArrowheads="1"/>
              </p:cNvSpPr>
              <p:nvPr/>
            </p:nvSpPr>
            <p:spPr bwMode="auto">
              <a:xfrm>
                <a:off x="453" y="2775"/>
                <a:ext cx="519" cy="258"/>
              </a:xfrm>
              <a:prstGeom prst="flowChartExtra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03" name="AutoShape 50">
                <a:extLst>
                  <a:ext uri="{FF2B5EF4-FFF2-40B4-BE49-F238E27FC236}">
                    <a16:creationId xmlns:a16="http://schemas.microsoft.com/office/drawing/2014/main" id="{0C1B3404-E96B-6521-5620-4D3DF40FC6AD}"/>
                  </a:ext>
                </a:extLst>
              </p:cNvPr>
              <p:cNvSpPr>
                <a:spLocks noChangeArrowheads="1"/>
              </p:cNvSpPr>
              <p:nvPr/>
            </p:nvSpPr>
            <p:spPr bwMode="auto">
              <a:xfrm>
                <a:off x="356" y="2383"/>
                <a:ext cx="712" cy="505"/>
              </a:xfrm>
              <a:prstGeom prst="roundRect">
                <a:avLst>
                  <a:gd name="adj" fmla="val 16667"/>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604" name="AutoShape 51">
                <a:extLst>
                  <a:ext uri="{FF2B5EF4-FFF2-40B4-BE49-F238E27FC236}">
                    <a16:creationId xmlns:a16="http://schemas.microsoft.com/office/drawing/2014/main" id="{F44D27B1-2B42-8E14-F4EF-6AAF995C601F}"/>
                  </a:ext>
                </a:extLst>
              </p:cNvPr>
              <p:cNvSpPr>
                <a:spLocks noChangeArrowheads="1"/>
              </p:cNvSpPr>
              <p:nvPr/>
            </p:nvSpPr>
            <p:spPr bwMode="auto">
              <a:xfrm>
                <a:off x="391" y="2422"/>
                <a:ext cx="645" cy="430"/>
              </a:xfrm>
              <a:prstGeom prst="roundRect">
                <a:avLst>
                  <a:gd name="adj" fmla="val 16667"/>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4590" name="Group 52">
              <a:extLst>
                <a:ext uri="{FF2B5EF4-FFF2-40B4-BE49-F238E27FC236}">
                  <a16:creationId xmlns:a16="http://schemas.microsoft.com/office/drawing/2014/main" id="{4FD2E63C-6F89-5E21-2324-12653D5AF531}"/>
                </a:ext>
              </a:extLst>
            </p:cNvPr>
            <p:cNvGrpSpPr>
              <a:grpSpLocks/>
            </p:cNvGrpSpPr>
            <p:nvPr/>
          </p:nvGrpSpPr>
          <p:grpSpPr bwMode="auto">
            <a:xfrm>
              <a:off x="2264" y="3634"/>
              <a:ext cx="650" cy="174"/>
              <a:chOff x="1796" y="3412"/>
              <a:chExt cx="2186" cy="606"/>
            </a:xfrm>
          </p:grpSpPr>
          <p:sp>
            <p:nvSpPr>
              <p:cNvPr id="24591" name="AutoShape 53">
                <a:extLst>
                  <a:ext uri="{FF2B5EF4-FFF2-40B4-BE49-F238E27FC236}">
                    <a16:creationId xmlns:a16="http://schemas.microsoft.com/office/drawing/2014/main" id="{13F397F6-A84A-D509-7425-F6F252C82E0D}"/>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solidFill>
                <a:srgbClr val="66CCFF"/>
              </a:solidFill>
              <a:ln w="9525">
                <a:solidFill>
                  <a:schemeClr val="tx1"/>
                </a:solidFill>
                <a:miter lim="800000"/>
                <a:headEnd/>
                <a:tailEnd/>
              </a:ln>
            </p:spPr>
            <p:txBody>
              <a:bodyPr rot="10800000" wrap="none" anchor="ctr"/>
              <a:lstStyle/>
              <a:p>
                <a:endParaRPr lang="ja-JP" altLang="en-US"/>
              </a:p>
            </p:txBody>
          </p:sp>
          <p:sp>
            <p:nvSpPr>
              <p:cNvPr id="24592" name="Line 54">
                <a:extLst>
                  <a:ext uri="{FF2B5EF4-FFF2-40B4-BE49-F238E27FC236}">
                    <a16:creationId xmlns:a16="http://schemas.microsoft.com/office/drawing/2014/main" id="{24BF847D-C812-E9A4-526F-A5E80A0930C2}"/>
                  </a:ext>
                </a:extLst>
              </p:cNvPr>
              <p:cNvSpPr>
                <a:spLocks noChangeShapeType="1"/>
              </p:cNvSpPr>
              <p:nvPr/>
            </p:nvSpPr>
            <p:spPr bwMode="auto">
              <a:xfrm>
                <a:off x="1914" y="3574"/>
                <a:ext cx="19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3" name="Line 55">
                <a:extLst>
                  <a:ext uri="{FF2B5EF4-FFF2-40B4-BE49-F238E27FC236}">
                    <a16:creationId xmlns:a16="http://schemas.microsoft.com/office/drawing/2014/main" id="{47FA4959-3A02-E51F-11A6-A1A39D8AFFF4}"/>
                  </a:ext>
                </a:extLst>
              </p:cNvPr>
              <p:cNvSpPr>
                <a:spLocks noChangeShapeType="1"/>
              </p:cNvSpPr>
              <p:nvPr/>
            </p:nvSpPr>
            <p:spPr bwMode="auto">
              <a:xfrm>
                <a:off x="1876" y="3708"/>
                <a:ext cx="20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4" name="Line 56">
                <a:extLst>
                  <a:ext uri="{FF2B5EF4-FFF2-40B4-BE49-F238E27FC236}">
                    <a16:creationId xmlns:a16="http://schemas.microsoft.com/office/drawing/2014/main" id="{13A2CFA8-B283-E879-6271-250269CD2018}"/>
                  </a:ext>
                </a:extLst>
              </p:cNvPr>
              <p:cNvSpPr>
                <a:spLocks noChangeShapeType="1"/>
              </p:cNvSpPr>
              <p:nvPr/>
            </p:nvSpPr>
            <p:spPr bwMode="auto">
              <a:xfrm>
                <a:off x="1842" y="3846"/>
                <a:ext cx="21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5" name="Line 57">
                <a:extLst>
                  <a:ext uri="{FF2B5EF4-FFF2-40B4-BE49-F238E27FC236}">
                    <a16:creationId xmlns:a16="http://schemas.microsoft.com/office/drawing/2014/main" id="{DE77D398-3EAD-1925-9BF6-6746D0FF2F39}"/>
                  </a:ext>
                </a:extLst>
              </p:cNvPr>
              <p:cNvSpPr>
                <a:spLocks noChangeShapeType="1"/>
              </p:cNvSpPr>
              <p:nvPr/>
            </p:nvSpPr>
            <p:spPr bwMode="auto">
              <a:xfrm>
                <a:off x="2896" y="3416"/>
                <a:ext cx="0" cy="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6" name="Line 58">
                <a:extLst>
                  <a:ext uri="{FF2B5EF4-FFF2-40B4-BE49-F238E27FC236}">
                    <a16:creationId xmlns:a16="http://schemas.microsoft.com/office/drawing/2014/main" id="{6BCAE971-B025-6432-1E2A-375941BA8AA1}"/>
                  </a:ext>
                </a:extLst>
              </p:cNvPr>
              <p:cNvSpPr>
                <a:spLocks noChangeShapeType="1"/>
              </p:cNvSpPr>
              <p:nvPr/>
            </p:nvSpPr>
            <p:spPr bwMode="auto">
              <a:xfrm flipH="1">
                <a:off x="2342" y="3412"/>
                <a:ext cx="56" cy="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7" name="Line 59">
                <a:extLst>
                  <a:ext uri="{FF2B5EF4-FFF2-40B4-BE49-F238E27FC236}">
                    <a16:creationId xmlns:a16="http://schemas.microsoft.com/office/drawing/2014/main" id="{069034F0-21B0-E95A-E32A-310C2D996B32}"/>
                  </a:ext>
                </a:extLst>
              </p:cNvPr>
              <p:cNvSpPr>
                <a:spLocks noChangeShapeType="1"/>
              </p:cNvSpPr>
              <p:nvPr/>
            </p:nvSpPr>
            <p:spPr bwMode="auto">
              <a:xfrm flipH="1">
                <a:off x="2072" y="3412"/>
                <a:ext cx="106" cy="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8" name="Line 60">
                <a:extLst>
                  <a:ext uri="{FF2B5EF4-FFF2-40B4-BE49-F238E27FC236}">
                    <a16:creationId xmlns:a16="http://schemas.microsoft.com/office/drawing/2014/main" id="{6D62FECB-511C-6EBF-D22E-7757D3B2D635}"/>
                  </a:ext>
                </a:extLst>
              </p:cNvPr>
              <p:cNvSpPr>
                <a:spLocks noChangeShapeType="1"/>
              </p:cNvSpPr>
              <p:nvPr/>
            </p:nvSpPr>
            <p:spPr bwMode="auto">
              <a:xfrm flipH="1">
                <a:off x="2616" y="3416"/>
                <a:ext cx="22" cy="5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9" name="Line 61">
                <a:extLst>
                  <a:ext uri="{FF2B5EF4-FFF2-40B4-BE49-F238E27FC236}">
                    <a16:creationId xmlns:a16="http://schemas.microsoft.com/office/drawing/2014/main" id="{E612CD9A-028B-F424-A953-A0D30AE90561}"/>
                  </a:ext>
                </a:extLst>
              </p:cNvPr>
              <p:cNvSpPr>
                <a:spLocks noChangeShapeType="1"/>
              </p:cNvSpPr>
              <p:nvPr/>
            </p:nvSpPr>
            <p:spPr bwMode="auto">
              <a:xfrm>
                <a:off x="3146" y="3416"/>
                <a:ext cx="22" cy="5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00" name="Line 62">
                <a:extLst>
                  <a:ext uri="{FF2B5EF4-FFF2-40B4-BE49-F238E27FC236}">
                    <a16:creationId xmlns:a16="http://schemas.microsoft.com/office/drawing/2014/main" id="{49245B8F-5F27-5D42-A386-10FDE4119A1D}"/>
                  </a:ext>
                </a:extLst>
              </p:cNvPr>
              <p:cNvSpPr>
                <a:spLocks noChangeShapeType="1"/>
              </p:cNvSpPr>
              <p:nvPr/>
            </p:nvSpPr>
            <p:spPr bwMode="auto">
              <a:xfrm>
                <a:off x="3370" y="3416"/>
                <a:ext cx="56" cy="5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01" name="Line 63">
                <a:extLst>
                  <a:ext uri="{FF2B5EF4-FFF2-40B4-BE49-F238E27FC236}">
                    <a16:creationId xmlns:a16="http://schemas.microsoft.com/office/drawing/2014/main" id="{49C4892A-EB2B-D1A3-8752-EEDEB22CD8A3}"/>
                  </a:ext>
                </a:extLst>
              </p:cNvPr>
              <p:cNvSpPr>
                <a:spLocks noChangeShapeType="1"/>
              </p:cNvSpPr>
              <p:nvPr/>
            </p:nvSpPr>
            <p:spPr bwMode="auto">
              <a:xfrm>
                <a:off x="3582" y="3416"/>
                <a:ext cx="106" cy="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3568" y="116632"/>
            <a:ext cx="7772400" cy="658813"/>
          </a:xfrm>
        </p:spPr>
        <p:txBody>
          <a:bodyPr/>
          <a:lstStyle/>
          <a:p>
            <a:pPr eaLnBrk="1" hangingPunct="1"/>
            <a:r>
              <a:rPr lang="ja-JP" altLang="en-US" sz="4000" dirty="0"/>
              <a:t>Ｇｎｕｔｅｌｌａ</a:t>
            </a:r>
          </a:p>
        </p:txBody>
      </p:sp>
      <p:sp>
        <p:nvSpPr>
          <p:cNvPr id="25603" name="Rectangle 3"/>
          <p:cNvSpPr>
            <a:spLocks noGrp="1" noChangeArrowheads="1"/>
          </p:cNvSpPr>
          <p:nvPr>
            <p:ph type="body" idx="1"/>
          </p:nvPr>
        </p:nvSpPr>
        <p:spPr>
          <a:xfrm>
            <a:off x="683568" y="836712"/>
            <a:ext cx="7772400" cy="1510952"/>
          </a:xfrm>
        </p:spPr>
        <p:txBody>
          <a:bodyPr/>
          <a:lstStyle/>
          <a:p>
            <a:pPr eaLnBrk="1" hangingPunct="1"/>
            <a:r>
              <a:rPr lang="en-US" altLang="ja-JP" sz="2400" dirty="0"/>
              <a:t>2000</a:t>
            </a:r>
            <a:r>
              <a:rPr lang="ja-JP" altLang="en-US" sz="2400" dirty="0"/>
              <a:t>年</a:t>
            </a:r>
            <a:r>
              <a:rPr lang="en-US" altLang="ja-JP" sz="2400" dirty="0"/>
              <a:t>3</a:t>
            </a:r>
            <a:r>
              <a:rPr lang="ja-JP" altLang="en-US" sz="2400" dirty="0"/>
              <a:t>月に公開，公開サイトは</a:t>
            </a:r>
            <a:r>
              <a:rPr lang="en-US" altLang="ja-JP" sz="2400" dirty="0"/>
              <a:t>1</a:t>
            </a:r>
            <a:r>
              <a:rPr lang="ja-JP" altLang="en-US" sz="2400" dirty="0"/>
              <a:t>日で閉鎖．</a:t>
            </a:r>
          </a:p>
          <a:p>
            <a:pPr eaLnBrk="1" hangingPunct="1"/>
            <a:r>
              <a:rPr lang="en-US" altLang="ja-JP" sz="2400" dirty="0"/>
              <a:t>GTK</a:t>
            </a:r>
            <a:r>
              <a:rPr lang="ja-JP" altLang="en-US" sz="2400" dirty="0"/>
              <a:t>（Ｇｎｕｔｅｌｌａ Ｔｏｏｌｋｉｔ）が開発されている．</a:t>
            </a:r>
            <a:endParaRPr lang="en-US" altLang="ja-JP" sz="2400" dirty="0"/>
          </a:p>
          <a:p>
            <a:pPr eaLnBrk="1" hangingPunct="1"/>
            <a:r>
              <a:rPr lang="en-US" altLang="ja-JP" sz="2400" dirty="0"/>
              <a:t>GNU</a:t>
            </a:r>
            <a:r>
              <a:rPr lang="ja-JP" altLang="en-US" sz="2400" dirty="0"/>
              <a:t>のソフトウェアではない</a:t>
            </a:r>
          </a:p>
        </p:txBody>
      </p:sp>
      <p:sp>
        <p:nvSpPr>
          <p:cNvPr id="25610" name="Line 40"/>
          <p:cNvSpPr>
            <a:spLocks noChangeShapeType="1"/>
          </p:cNvSpPr>
          <p:nvPr/>
        </p:nvSpPr>
        <p:spPr bwMode="auto">
          <a:xfrm flipV="1">
            <a:off x="2611322" y="3500314"/>
            <a:ext cx="1008534" cy="504750"/>
          </a:xfrm>
          <a:prstGeom prst="line">
            <a:avLst/>
          </a:prstGeom>
          <a:noFill/>
          <a:ln w="38100">
            <a:solidFill>
              <a:schemeClr val="tx1"/>
            </a:solidFill>
            <a:round/>
            <a:headEnd/>
            <a:tailEnd type="triangle" w="med" len="med"/>
          </a:ln>
        </p:spPr>
        <p:txBody>
          <a:bodyPr/>
          <a:lstStyle/>
          <a:p>
            <a:endParaRPr lang="ja-JP" altLang="en-US"/>
          </a:p>
        </p:txBody>
      </p:sp>
      <p:sp>
        <p:nvSpPr>
          <p:cNvPr id="25611" name="Line 41"/>
          <p:cNvSpPr>
            <a:spLocks noChangeShapeType="1"/>
          </p:cNvSpPr>
          <p:nvPr/>
        </p:nvSpPr>
        <p:spPr bwMode="auto">
          <a:xfrm flipV="1">
            <a:off x="4771562" y="2781176"/>
            <a:ext cx="1153344" cy="359792"/>
          </a:xfrm>
          <a:prstGeom prst="line">
            <a:avLst/>
          </a:prstGeom>
          <a:noFill/>
          <a:ln w="38100">
            <a:solidFill>
              <a:schemeClr val="tx1"/>
            </a:solidFill>
            <a:round/>
            <a:headEnd/>
            <a:tailEnd type="triangle" w="med" len="med"/>
          </a:ln>
        </p:spPr>
        <p:txBody>
          <a:bodyPr/>
          <a:lstStyle/>
          <a:p>
            <a:endParaRPr lang="ja-JP" altLang="en-US"/>
          </a:p>
        </p:txBody>
      </p:sp>
      <p:sp>
        <p:nvSpPr>
          <p:cNvPr id="25612" name="Line 42"/>
          <p:cNvSpPr>
            <a:spLocks noChangeShapeType="1"/>
          </p:cNvSpPr>
          <p:nvPr/>
        </p:nvSpPr>
        <p:spPr bwMode="auto">
          <a:xfrm flipV="1">
            <a:off x="4699554" y="4221038"/>
            <a:ext cx="1225352" cy="576113"/>
          </a:xfrm>
          <a:prstGeom prst="line">
            <a:avLst/>
          </a:prstGeom>
          <a:noFill/>
          <a:ln w="38100">
            <a:solidFill>
              <a:schemeClr val="tx1"/>
            </a:solidFill>
            <a:round/>
            <a:headEnd/>
            <a:tailEnd type="triangle" w="med" len="med"/>
          </a:ln>
        </p:spPr>
        <p:txBody>
          <a:bodyPr/>
          <a:lstStyle/>
          <a:p>
            <a:endParaRPr lang="ja-JP" altLang="en-US"/>
          </a:p>
        </p:txBody>
      </p:sp>
      <p:sp>
        <p:nvSpPr>
          <p:cNvPr id="25613" name="Line 43"/>
          <p:cNvSpPr>
            <a:spLocks noChangeShapeType="1"/>
          </p:cNvSpPr>
          <p:nvPr/>
        </p:nvSpPr>
        <p:spPr bwMode="auto">
          <a:xfrm>
            <a:off x="2611321" y="4365104"/>
            <a:ext cx="1079971" cy="432197"/>
          </a:xfrm>
          <a:prstGeom prst="line">
            <a:avLst/>
          </a:prstGeom>
          <a:noFill/>
          <a:ln w="38100">
            <a:solidFill>
              <a:schemeClr val="tx1"/>
            </a:solidFill>
            <a:round/>
            <a:headEnd/>
            <a:tailEnd type="triangle" w="med" len="med"/>
          </a:ln>
        </p:spPr>
        <p:txBody>
          <a:bodyPr/>
          <a:lstStyle/>
          <a:p>
            <a:endParaRPr lang="ja-JP" altLang="en-US"/>
          </a:p>
        </p:txBody>
      </p:sp>
      <p:sp>
        <p:nvSpPr>
          <p:cNvPr id="25614" name="Line 44"/>
          <p:cNvSpPr>
            <a:spLocks noChangeShapeType="1"/>
          </p:cNvSpPr>
          <p:nvPr/>
        </p:nvSpPr>
        <p:spPr bwMode="auto">
          <a:xfrm>
            <a:off x="4699553" y="5013176"/>
            <a:ext cx="1296789" cy="360388"/>
          </a:xfrm>
          <a:prstGeom prst="line">
            <a:avLst/>
          </a:prstGeom>
          <a:noFill/>
          <a:ln w="38100">
            <a:solidFill>
              <a:schemeClr val="tx1"/>
            </a:solidFill>
            <a:round/>
            <a:headEnd/>
            <a:tailEnd type="triangle" w="med" len="med"/>
          </a:ln>
        </p:spPr>
        <p:txBody>
          <a:bodyPr/>
          <a:lstStyle/>
          <a:p>
            <a:endParaRPr lang="ja-JP" altLang="en-US"/>
          </a:p>
        </p:txBody>
      </p:sp>
      <p:sp>
        <p:nvSpPr>
          <p:cNvPr id="25615" name="Text Box 45"/>
          <p:cNvSpPr txBox="1">
            <a:spLocks noChangeArrowheads="1"/>
          </p:cNvSpPr>
          <p:nvPr/>
        </p:nvSpPr>
        <p:spPr bwMode="auto">
          <a:xfrm>
            <a:off x="2662592" y="3282826"/>
            <a:ext cx="819150" cy="396875"/>
          </a:xfrm>
          <a:prstGeom prst="rect">
            <a:avLst/>
          </a:prstGeom>
          <a:noFill/>
          <a:ln w="9525">
            <a:noFill/>
            <a:miter lim="800000"/>
            <a:headEnd/>
            <a:tailEnd/>
          </a:ln>
        </p:spPr>
        <p:txBody>
          <a:bodyPr wrap="none">
            <a:spAutoFit/>
          </a:bodyPr>
          <a:lstStyle/>
          <a:p>
            <a:r>
              <a:rPr lang="en-US" altLang="ja-JP" sz="2000"/>
              <a:t>Query</a:t>
            </a:r>
          </a:p>
        </p:txBody>
      </p:sp>
      <p:sp>
        <p:nvSpPr>
          <p:cNvPr id="25616" name="Text Box 46"/>
          <p:cNvSpPr txBox="1">
            <a:spLocks noChangeArrowheads="1"/>
          </p:cNvSpPr>
          <p:nvPr/>
        </p:nvSpPr>
        <p:spPr bwMode="auto">
          <a:xfrm>
            <a:off x="4770792" y="2492251"/>
            <a:ext cx="819150" cy="396875"/>
          </a:xfrm>
          <a:prstGeom prst="rect">
            <a:avLst/>
          </a:prstGeom>
          <a:noFill/>
          <a:ln w="9525">
            <a:noFill/>
            <a:miter lim="800000"/>
            <a:headEnd/>
            <a:tailEnd/>
          </a:ln>
        </p:spPr>
        <p:txBody>
          <a:bodyPr wrap="none">
            <a:spAutoFit/>
          </a:bodyPr>
          <a:lstStyle/>
          <a:p>
            <a:r>
              <a:rPr lang="en-US" altLang="ja-JP" sz="2000"/>
              <a:t>Query</a:t>
            </a:r>
          </a:p>
        </p:txBody>
      </p:sp>
      <p:sp>
        <p:nvSpPr>
          <p:cNvPr id="25618" name="Text Box 48"/>
          <p:cNvSpPr txBox="1">
            <a:spLocks noChangeArrowheads="1"/>
          </p:cNvSpPr>
          <p:nvPr/>
        </p:nvSpPr>
        <p:spPr bwMode="auto">
          <a:xfrm>
            <a:off x="2683329" y="4581128"/>
            <a:ext cx="819150" cy="396875"/>
          </a:xfrm>
          <a:prstGeom prst="rect">
            <a:avLst/>
          </a:prstGeom>
          <a:noFill/>
          <a:ln w="9525">
            <a:noFill/>
            <a:miter lim="800000"/>
            <a:headEnd/>
            <a:tailEnd/>
          </a:ln>
        </p:spPr>
        <p:txBody>
          <a:bodyPr wrap="none">
            <a:spAutoFit/>
          </a:bodyPr>
          <a:lstStyle/>
          <a:p>
            <a:r>
              <a:rPr lang="en-US" altLang="ja-JP" sz="2000" dirty="0"/>
              <a:t>Query</a:t>
            </a:r>
          </a:p>
        </p:txBody>
      </p:sp>
      <p:sp>
        <p:nvSpPr>
          <p:cNvPr id="25619" name="Text Box 49"/>
          <p:cNvSpPr txBox="1">
            <a:spLocks noChangeArrowheads="1"/>
          </p:cNvSpPr>
          <p:nvPr/>
        </p:nvSpPr>
        <p:spPr bwMode="auto">
          <a:xfrm>
            <a:off x="4699355" y="4076576"/>
            <a:ext cx="819150" cy="396875"/>
          </a:xfrm>
          <a:prstGeom prst="rect">
            <a:avLst/>
          </a:prstGeom>
          <a:noFill/>
          <a:ln w="9525">
            <a:noFill/>
            <a:miter lim="800000"/>
            <a:headEnd/>
            <a:tailEnd/>
          </a:ln>
        </p:spPr>
        <p:txBody>
          <a:bodyPr wrap="none">
            <a:spAutoFit/>
          </a:bodyPr>
          <a:lstStyle/>
          <a:p>
            <a:r>
              <a:rPr lang="en-US" altLang="ja-JP" sz="2000"/>
              <a:t>Query</a:t>
            </a:r>
          </a:p>
        </p:txBody>
      </p:sp>
      <p:sp>
        <p:nvSpPr>
          <p:cNvPr id="25620" name="Text Box 50"/>
          <p:cNvSpPr txBox="1">
            <a:spLocks noChangeArrowheads="1"/>
          </p:cNvSpPr>
          <p:nvPr/>
        </p:nvSpPr>
        <p:spPr bwMode="auto">
          <a:xfrm>
            <a:off x="5059717" y="5445001"/>
            <a:ext cx="819150" cy="396875"/>
          </a:xfrm>
          <a:prstGeom prst="rect">
            <a:avLst/>
          </a:prstGeom>
          <a:noFill/>
          <a:ln w="9525">
            <a:noFill/>
            <a:miter lim="800000"/>
            <a:headEnd/>
            <a:tailEnd/>
          </a:ln>
        </p:spPr>
        <p:txBody>
          <a:bodyPr wrap="none">
            <a:spAutoFit/>
          </a:bodyPr>
          <a:lstStyle/>
          <a:p>
            <a:r>
              <a:rPr lang="en-US" altLang="ja-JP" sz="2000" dirty="0"/>
              <a:t>Query</a:t>
            </a:r>
          </a:p>
        </p:txBody>
      </p:sp>
      <p:sp>
        <p:nvSpPr>
          <p:cNvPr id="51" name="スライド番号プレースホルダ 50"/>
          <p:cNvSpPr>
            <a:spLocks noGrp="1"/>
          </p:cNvSpPr>
          <p:nvPr>
            <p:ph type="sldNum" sz="quarter" idx="12"/>
          </p:nvPr>
        </p:nvSpPr>
        <p:spPr>
          <a:xfrm>
            <a:off x="7256817" y="6032376"/>
            <a:ext cx="1905000" cy="457200"/>
          </a:xfrm>
        </p:spPr>
        <p:txBody>
          <a:bodyPr/>
          <a:lstStyle/>
          <a:p>
            <a:pPr>
              <a:defRPr/>
            </a:pPr>
            <a:fld id="{8DF25BDB-389E-4BAF-AADA-66B61802393D}" type="slidenum">
              <a:rPr lang="en-US" altLang="ja-JP" smtClean="0"/>
              <a:pPr>
                <a:defRPr/>
              </a:pPr>
              <a:t>12</a:t>
            </a:fld>
            <a:endParaRPr lang="en-US" altLang="ja-JP" dirty="0"/>
          </a:p>
        </p:txBody>
      </p:sp>
      <p:grpSp>
        <p:nvGrpSpPr>
          <p:cNvPr id="2" name="Group 201">
            <a:extLst>
              <a:ext uri="{FF2B5EF4-FFF2-40B4-BE49-F238E27FC236}">
                <a16:creationId xmlns:a16="http://schemas.microsoft.com/office/drawing/2014/main" id="{91C327B3-0F84-A618-14D1-92271F9B2DF4}"/>
              </a:ext>
            </a:extLst>
          </p:cNvPr>
          <p:cNvGrpSpPr>
            <a:grpSpLocks/>
          </p:cNvGrpSpPr>
          <p:nvPr/>
        </p:nvGrpSpPr>
        <p:grpSpPr bwMode="auto">
          <a:xfrm>
            <a:off x="1819233" y="3861048"/>
            <a:ext cx="714375" cy="777875"/>
            <a:chOff x="882" y="2353"/>
            <a:chExt cx="492" cy="580"/>
          </a:xfrm>
        </p:grpSpPr>
        <p:sp>
          <p:nvSpPr>
            <p:cNvPr id="3" name="AutoShape 202">
              <a:extLst>
                <a:ext uri="{FF2B5EF4-FFF2-40B4-BE49-F238E27FC236}">
                  <a16:creationId xmlns:a16="http://schemas.microsoft.com/office/drawing/2014/main" id="{19C61F39-1125-E81E-2EB8-9789CAA86B60}"/>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grpSp>
          <p:nvGrpSpPr>
            <p:cNvPr id="4" name="Group 203">
              <a:extLst>
                <a:ext uri="{FF2B5EF4-FFF2-40B4-BE49-F238E27FC236}">
                  <a16:creationId xmlns:a16="http://schemas.microsoft.com/office/drawing/2014/main" id="{C5906EC9-0BB1-3D53-91DF-1825C862D622}"/>
                </a:ext>
              </a:extLst>
            </p:cNvPr>
            <p:cNvGrpSpPr>
              <a:grpSpLocks/>
            </p:cNvGrpSpPr>
            <p:nvPr/>
          </p:nvGrpSpPr>
          <p:grpSpPr bwMode="auto">
            <a:xfrm>
              <a:off x="912" y="2353"/>
              <a:ext cx="423" cy="300"/>
              <a:chOff x="698" y="2185"/>
              <a:chExt cx="508" cy="360"/>
            </a:xfrm>
          </p:grpSpPr>
          <p:sp>
            <p:nvSpPr>
              <p:cNvPr id="23" name="AutoShape 204">
                <a:extLst>
                  <a:ext uri="{FF2B5EF4-FFF2-40B4-BE49-F238E27FC236}">
                    <a16:creationId xmlns:a16="http://schemas.microsoft.com/office/drawing/2014/main" id="{D043E0F7-5CA4-19DA-7445-7572143CCA53}"/>
                  </a:ext>
                </a:extLst>
              </p:cNvPr>
              <p:cNvSpPr>
                <a:spLocks noChangeArrowheads="1"/>
              </p:cNvSpPr>
              <p:nvPr/>
            </p:nvSpPr>
            <p:spPr bwMode="auto">
              <a:xfrm>
                <a:off x="698" y="2185"/>
                <a:ext cx="508" cy="360"/>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4" name="AutoShape 205">
                <a:extLst>
                  <a:ext uri="{FF2B5EF4-FFF2-40B4-BE49-F238E27FC236}">
                    <a16:creationId xmlns:a16="http://schemas.microsoft.com/office/drawing/2014/main" id="{456157C2-70BA-4230-28AE-1675030842FA}"/>
                  </a:ext>
                </a:extLst>
              </p:cNvPr>
              <p:cNvSpPr>
                <a:spLocks noChangeArrowheads="1"/>
              </p:cNvSpPr>
              <p:nvPr/>
            </p:nvSpPr>
            <p:spPr bwMode="auto">
              <a:xfrm>
                <a:off x="723" y="2213"/>
                <a:ext cx="460" cy="307"/>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5" name="Group 206">
              <a:extLst>
                <a:ext uri="{FF2B5EF4-FFF2-40B4-BE49-F238E27FC236}">
                  <a16:creationId xmlns:a16="http://schemas.microsoft.com/office/drawing/2014/main" id="{A407540A-4AE1-A9BF-673A-18A297A88913}"/>
                </a:ext>
              </a:extLst>
            </p:cNvPr>
            <p:cNvGrpSpPr>
              <a:grpSpLocks/>
            </p:cNvGrpSpPr>
            <p:nvPr/>
          </p:nvGrpSpPr>
          <p:grpSpPr bwMode="auto">
            <a:xfrm>
              <a:off x="882" y="2801"/>
              <a:ext cx="492" cy="132"/>
              <a:chOff x="1796" y="3412"/>
              <a:chExt cx="2186" cy="606"/>
            </a:xfrm>
          </p:grpSpPr>
          <p:sp>
            <p:nvSpPr>
              <p:cNvPr id="12" name="AutoShape 207">
                <a:extLst>
                  <a:ext uri="{FF2B5EF4-FFF2-40B4-BE49-F238E27FC236}">
                    <a16:creationId xmlns:a16="http://schemas.microsoft.com/office/drawing/2014/main" id="{009B8BDD-3D0D-142B-B169-37A6A1B96590}"/>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sp>
            <p:nvSpPr>
              <p:cNvPr id="13" name="Line 208">
                <a:extLst>
                  <a:ext uri="{FF2B5EF4-FFF2-40B4-BE49-F238E27FC236}">
                    <a16:creationId xmlns:a16="http://schemas.microsoft.com/office/drawing/2014/main" id="{7D5BB468-EE48-CF03-D4BF-A567CB2ADD06}"/>
                  </a:ext>
                </a:extLst>
              </p:cNvPr>
              <p:cNvSpPr>
                <a:spLocks noChangeShapeType="1"/>
              </p:cNvSpPr>
              <p:nvPr/>
            </p:nvSpPr>
            <p:spPr bwMode="auto">
              <a:xfrm>
                <a:off x="1914" y="3574"/>
                <a:ext cx="195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 name="Line 209">
                <a:extLst>
                  <a:ext uri="{FF2B5EF4-FFF2-40B4-BE49-F238E27FC236}">
                    <a16:creationId xmlns:a16="http://schemas.microsoft.com/office/drawing/2014/main" id="{ADD2981C-377B-5A6D-62C0-3CBB5713DE57}"/>
                  </a:ext>
                </a:extLst>
              </p:cNvPr>
              <p:cNvSpPr>
                <a:spLocks noChangeShapeType="1"/>
              </p:cNvSpPr>
              <p:nvPr/>
            </p:nvSpPr>
            <p:spPr bwMode="auto">
              <a:xfrm>
                <a:off x="1876" y="3708"/>
                <a:ext cx="2032"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 name="Line 210">
                <a:extLst>
                  <a:ext uri="{FF2B5EF4-FFF2-40B4-BE49-F238E27FC236}">
                    <a16:creationId xmlns:a16="http://schemas.microsoft.com/office/drawing/2014/main" id="{40451767-04DC-8144-95A1-01FD66F87C31}"/>
                  </a:ext>
                </a:extLst>
              </p:cNvPr>
              <p:cNvSpPr>
                <a:spLocks noChangeShapeType="1"/>
              </p:cNvSpPr>
              <p:nvPr/>
            </p:nvSpPr>
            <p:spPr bwMode="auto">
              <a:xfrm>
                <a:off x="1842" y="3846"/>
                <a:ext cx="2100"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 name="Line 211">
                <a:extLst>
                  <a:ext uri="{FF2B5EF4-FFF2-40B4-BE49-F238E27FC236}">
                    <a16:creationId xmlns:a16="http://schemas.microsoft.com/office/drawing/2014/main" id="{1DBF8DC2-F4BE-554F-F42E-F27DF4201B00}"/>
                  </a:ext>
                </a:extLst>
              </p:cNvPr>
              <p:cNvSpPr>
                <a:spLocks noChangeShapeType="1"/>
              </p:cNvSpPr>
              <p:nvPr/>
            </p:nvSpPr>
            <p:spPr bwMode="auto">
              <a:xfrm>
                <a:off x="2896" y="3416"/>
                <a:ext cx="0"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 name="Line 212">
                <a:extLst>
                  <a:ext uri="{FF2B5EF4-FFF2-40B4-BE49-F238E27FC236}">
                    <a16:creationId xmlns:a16="http://schemas.microsoft.com/office/drawing/2014/main" id="{42890104-6009-D46A-70F7-BD236CBCE09A}"/>
                  </a:ext>
                </a:extLst>
              </p:cNvPr>
              <p:cNvSpPr>
                <a:spLocks noChangeShapeType="1"/>
              </p:cNvSpPr>
              <p:nvPr/>
            </p:nvSpPr>
            <p:spPr bwMode="auto">
              <a:xfrm flipH="1">
                <a:off x="2342" y="3412"/>
                <a:ext cx="56"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Line 213">
                <a:extLst>
                  <a:ext uri="{FF2B5EF4-FFF2-40B4-BE49-F238E27FC236}">
                    <a16:creationId xmlns:a16="http://schemas.microsoft.com/office/drawing/2014/main" id="{3B3E501B-3805-CDDD-1EDE-18E4F0276EB6}"/>
                  </a:ext>
                </a:extLst>
              </p:cNvPr>
              <p:cNvSpPr>
                <a:spLocks noChangeShapeType="1"/>
              </p:cNvSpPr>
              <p:nvPr/>
            </p:nvSpPr>
            <p:spPr bwMode="auto">
              <a:xfrm flipH="1">
                <a:off x="2072" y="3412"/>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 name="Line 214">
                <a:extLst>
                  <a:ext uri="{FF2B5EF4-FFF2-40B4-BE49-F238E27FC236}">
                    <a16:creationId xmlns:a16="http://schemas.microsoft.com/office/drawing/2014/main" id="{311C61AD-659A-575C-9F21-8B714D826F97}"/>
                  </a:ext>
                </a:extLst>
              </p:cNvPr>
              <p:cNvSpPr>
                <a:spLocks noChangeShapeType="1"/>
              </p:cNvSpPr>
              <p:nvPr/>
            </p:nvSpPr>
            <p:spPr bwMode="auto">
              <a:xfrm flipH="1">
                <a:off x="261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 name="Line 215">
                <a:extLst>
                  <a:ext uri="{FF2B5EF4-FFF2-40B4-BE49-F238E27FC236}">
                    <a16:creationId xmlns:a16="http://schemas.microsoft.com/office/drawing/2014/main" id="{1C4DAE66-CE7B-1E2E-CF7B-051BD73A9EFB}"/>
                  </a:ext>
                </a:extLst>
              </p:cNvPr>
              <p:cNvSpPr>
                <a:spLocks noChangeShapeType="1"/>
              </p:cNvSpPr>
              <p:nvPr/>
            </p:nvSpPr>
            <p:spPr bwMode="auto">
              <a:xfrm>
                <a:off x="314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 name="Line 216">
                <a:extLst>
                  <a:ext uri="{FF2B5EF4-FFF2-40B4-BE49-F238E27FC236}">
                    <a16:creationId xmlns:a16="http://schemas.microsoft.com/office/drawing/2014/main" id="{4B1B924C-ECD7-B5A8-4831-33ECEEC25EC7}"/>
                  </a:ext>
                </a:extLst>
              </p:cNvPr>
              <p:cNvSpPr>
                <a:spLocks noChangeShapeType="1"/>
              </p:cNvSpPr>
              <p:nvPr/>
            </p:nvSpPr>
            <p:spPr bwMode="auto">
              <a:xfrm>
                <a:off x="3370" y="3416"/>
                <a:ext cx="56" cy="598"/>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 name="Line 217">
                <a:extLst>
                  <a:ext uri="{FF2B5EF4-FFF2-40B4-BE49-F238E27FC236}">
                    <a16:creationId xmlns:a16="http://schemas.microsoft.com/office/drawing/2014/main" id="{7FC78309-9882-88B7-AD8F-F9D0870397FE}"/>
                  </a:ext>
                </a:extLst>
              </p:cNvPr>
              <p:cNvSpPr>
                <a:spLocks noChangeShapeType="1"/>
              </p:cNvSpPr>
              <p:nvPr/>
            </p:nvSpPr>
            <p:spPr bwMode="auto">
              <a:xfrm>
                <a:off x="3582" y="3416"/>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6" name="Rectangle 218">
              <a:extLst>
                <a:ext uri="{FF2B5EF4-FFF2-40B4-BE49-F238E27FC236}">
                  <a16:creationId xmlns:a16="http://schemas.microsoft.com/office/drawing/2014/main" id="{FB5B9D45-7A4D-FBCC-DAC6-59B32F993056}"/>
                </a:ext>
              </a:extLst>
            </p:cNvPr>
            <p:cNvSpPr>
              <a:spLocks noChangeArrowheads="1"/>
            </p:cNvSpPr>
            <p:nvPr/>
          </p:nvSpPr>
          <p:spPr bwMode="auto">
            <a:xfrm>
              <a:off x="923" y="2672"/>
              <a:ext cx="405" cy="108"/>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7" name="Rectangle 219">
              <a:extLst>
                <a:ext uri="{FF2B5EF4-FFF2-40B4-BE49-F238E27FC236}">
                  <a16:creationId xmlns:a16="http://schemas.microsoft.com/office/drawing/2014/main" id="{AF9DF380-6EFE-B773-49A6-EDBD27A8D4C2}"/>
                </a:ext>
              </a:extLst>
            </p:cNvPr>
            <p:cNvSpPr>
              <a:spLocks noChangeArrowheads="1"/>
            </p:cNvSpPr>
            <p:nvPr/>
          </p:nvSpPr>
          <p:spPr bwMode="auto">
            <a:xfrm>
              <a:off x="967"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8" name="Rectangle 220">
              <a:extLst>
                <a:ext uri="{FF2B5EF4-FFF2-40B4-BE49-F238E27FC236}">
                  <a16:creationId xmlns:a16="http://schemas.microsoft.com/office/drawing/2014/main" id="{C177CD71-0587-BA11-6D57-74DE83D98089}"/>
                </a:ext>
              </a:extLst>
            </p:cNvPr>
            <p:cNvSpPr>
              <a:spLocks noChangeArrowheads="1"/>
            </p:cNvSpPr>
            <p:nvPr/>
          </p:nvSpPr>
          <p:spPr bwMode="auto">
            <a:xfrm>
              <a:off x="1104"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9" name="Oval 221">
              <a:extLst>
                <a:ext uri="{FF2B5EF4-FFF2-40B4-BE49-F238E27FC236}">
                  <a16:creationId xmlns:a16="http://schemas.microsoft.com/office/drawing/2014/main" id="{6DA9C286-90BF-42C0-F0AB-DCA288DE8273}"/>
                </a:ext>
              </a:extLst>
            </p:cNvPr>
            <p:cNvSpPr>
              <a:spLocks noChangeArrowheads="1"/>
            </p:cNvSpPr>
            <p:nvPr/>
          </p:nvSpPr>
          <p:spPr bwMode="auto">
            <a:xfrm>
              <a:off x="1273" y="2692"/>
              <a:ext cx="27" cy="27"/>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10" name="Oval 222">
              <a:extLst>
                <a:ext uri="{FF2B5EF4-FFF2-40B4-BE49-F238E27FC236}">
                  <a16:creationId xmlns:a16="http://schemas.microsoft.com/office/drawing/2014/main" id="{133251F5-9804-C4A9-EC04-0D3C89C2AED2}"/>
                </a:ext>
              </a:extLst>
            </p:cNvPr>
            <p:cNvSpPr>
              <a:spLocks noChangeArrowheads="1"/>
            </p:cNvSpPr>
            <p:nvPr/>
          </p:nvSpPr>
          <p:spPr bwMode="auto">
            <a:xfrm>
              <a:off x="1273" y="2732"/>
              <a:ext cx="20"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11" name="Oval 223">
              <a:extLst>
                <a:ext uri="{FF2B5EF4-FFF2-40B4-BE49-F238E27FC236}">
                  <a16:creationId xmlns:a16="http://schemas.microsoft.com/office/drawing/2014/main" id="{3F604FB0-5E5A-49D6-019F-BA816D4F3FC5}"/>
                </a:ext>
              </a:extLst>
            </p:cNvPr>
            <p:cNvSpPr>
              <a:spLocks noChangeArrowheads="1"/>
            </p:cNvSpPr>
            <p:nvPr/>
          </p:nvSpPr>
          <p:spPr bwMode="auto">
            <a:xfrm>
              <a:off x="933" y="2694"/>
              <a:ext cx="21"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 name="Group 201">
            <a:extLst>
              <a:ext uri="{FF2B5EF4-FFF2-40B4-BE49-F238E27FC236}">
                <a16:creationId xmlns:a16="http://schemas.microsoft.com/office/drawing/2014/main" id="{063B3C4B-532B-8C19-92D4-995EBE65F65A}"/>
              </a:ext>
            </a:extLst>
          </p:cNvPr>
          <p:cNvGrpSpPr>
            <a:grpSpLocks/>
          </p:cNvGrpSpPr>
          <p:nvPr/>
        </p:nvGrpSpPr>
        <p:grpSpPr bwMode="auto">
          <a:xfrm>
            <a:off x="3907465" y="2924944"/>
            <a:ext cx="714375" cy="777875"/>
            <a:chOff x="882" y="2353"/>
            <a:chExt cx="492" cy="580"/>
          </a:xfrm>
          <a:solidFill>
            <a:schemeClr val="accent3">
              <a:lumMod val="95000"/>
            </a:schemeClr>
          </a:solidFill>
        </p:grpSpPr>
        <p:sp>
          <p:nvSpPr>
            <p:cNvPr id="26" name="AutoShape 202">
              <a:extLst>
                <a:ext uri="{FF2B5EF4-FFF2-40B4-BE49-F238E27FC236}">
                  <a16:creationId xmlns:a16="http://schemas.microsoft.com/office/drawing/2014/main" id="{4D81A4F7-A72C-CB1E-B162-ABEE415D258D}"/>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27" name="Group 203">
              <a:extLst>
                <a:ext uri="{FF2B5EF4-FFF2-40B4-BE49-F238E27FC236}">
                  <a16:creationId xmlns:a16="http://schemas.microsoft.com/office/drawing/2014/main" id="{7A2FE360-ED3E-29AD-1008-9DD02B0774EC}"/>
                </a:ext>
              </a:extLst>
            </p:cNvPr>
            <p:cNvGrpSpPr>
              <a:grpSpLocks/>
            </p:cNvGrpSpPr>
            <p:nvPr/>
          </p:nvGrpSpPr>
          <p:grpSpPr bwMode="auto">
            <a:xfrm>
              <a:off x="912" y="2353"/>
              <a:ext cx="423" cy="300"/>
              <a:chOff x="698" y="2185"/>
              <a:chExt cx="508" cy="360"/>
            </a:xfrm>
            <a:grpFill/>
          </p:grpSpPr>
          <p:sp>
            <p:nvSpPr>
              <p:cNvPr id="46" name="AutoShape 204">
                <a:extLst>
                  <a:ext uri="{FF2B5EF4-FFF2-40B4-BE49-F238E27FC236}">
                    <a16:creationId xmlns:a16="http://schemas.microsoft.com/office/drawing/2014/main" id="{831766C3-30D1-703F-B2FB-46647AC8AD78}"/>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7" name="AutoShape 205">
                <a:extLst>
                  <a:ext uri="{FF2B5EF4-FFF2-40B4-BE49-F238E27FC236}">
                    <a16:creationId xmlns:a16="http://schemas.microsoft.com/office/drawing/2014/main" id="{E308D991-2BD0-CEAF-7380-6A9585259727}"/>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8" name="Group 206">
              <a:extLst>
                <a:ext uri="{FF2B5EF4-FFF2-40B4-BE49-F238E27FC236}">
                  <a16:creationId xmlns:a16="http://schemas.microsoft.com/office/drawing/2014/main" id="{75DBB7E5-3A34-9F42-BA48-F869DC150B5A}"/>
                </a:ext>
              </a:extLst>
            </p:cNvPr>
            <p:cNvGrpSpPr>
              <a:grpSpLocks/>
            </p:cNvGrpSpPr>
            <p:nvPr/>
          </p:nvGrpSpPr>
          <p:grpSpPr bwMode="auto">
            <a:xfrm>
              <a:off x="882" y="2801"/>
              <a:ext cx="492" cy="132"/>
              <a:chOff x="1796" y="3412"/>
              <a:chExt cx="2186" cy="606"/>
            </a:xfrm>
            <a:grpFill/>
          </p:grpSpPr>
          <p:sp>
            <p:nvSpPr>
              <p:cNvPr id="35" name="AutoShape 207">
                <a:extLst>
                  <a:ext uri="{FF2B5EF4-FFF2-40B4-BE49-F238E27FC236}">
                    <a16:creationId xmlns:a16="http://schemas.microsoft.com/office/drawing/2014/main" id="{6AE131F6-D638-8CB7-6165-8B54CAD078A1}"/>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36" name="Line 208">
                <a:extLst>
                  <a:ext uri="{FF2B5EF4-FFF2-40B4-BE49-F238E27FC236}">
                    <a16:creationId xmlns:a16="http://schemas.microsoft.com/office/drawing/2014/main" id="{88B09863-D695-A663-8F16-2F44D6A55A0A}"/>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37" name="Line 209">
                <a:extLst>
                  <a:ext uri="{FF2B5EF4-FFF2-40B4-BE49-F238E27FC236}">
                    <a16:creationId xmlns:a16="http://schemas.microsoft.com/office/drawing/2014/main" id="{52EB8F13-DA5B-E399-7ACB-251F9428A0A5}"/>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38" name="Line 210">
                <a:extLst>
                  <a:ext uri="{FF2B5EF4-FFF2-40B4-BE49-F238E27FC236}">
                    <a16:creationId xmlns:a16="http://schemas.microsoft.com/office/drawing/2014/main" id="{5036B5E8-1770-C40A-4CBE-F14EAACDADA6}"/>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39" name="Line 211">
                <a:extLst>
                  <a:ext uri="{FF2B5EF4-FFF2-40B4-BE49-F238E27FC236}">
                    <a16:creationId xmlns:a16="http://schemas.microsoft.com/office/drawing/2014/main" id="{3B87C049-BB0E-19FB-44E8-0AB1A57AAC4D}"/>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40" name="Line 212">
                <a:extLst>
                  <a:ext uri="{FF2B5EF4-FFF2-40B4-BE49-F238E27FC236}">
                    <a16:creationId xmlns:a16="http://schemas.microsoft.com/office/drawing/2014/main" id="{15238CA5-BB0C-E500-CCAE-3CBC3E95F4EC}"/>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41" name="Line 213">
                <a:extLst>
                  <a:ext uri="{FF2B5EF4-FFF2-40B4-BE49-F238E27FC236}">
                    <a16:creationId xmlns:a16="http://schemas.microsoft.com/office/drawing/2014/main" id="{58614D5E-559F-88B2-C1CF-60E23ADE0DEB}"/>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42" name="Line 214">
                <a:extLst>
                  <a:ext uri="{FF2B5EF4-FFF2-40B4-BE49-F238E27FC236}">
                    <a16:creationId xmlns:a16="http://schemas.microsoft.com/office/drawing/2014/main" id="{65E69924-004E-A0BD-F340-2FB541DAAB70}"/>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43" name="Line 215">
                <a:extLst>
                  <a:ext uri="{FF2B5EF4-FFF2-40B4-BE49-F238E27FC236}">
                    <a16:creationId xmlns:a16="http://schemas.microsoft.com/office/drawing/2014/main" id="{E9F9A02F-43D2-9ADD-4496-DA900183A7B5}"/>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44" name="Line 216">
                <a:extLst>
                  <a:ext uri="{FF2B5EF4-FFF2-40B4-BE49-F238E27FC236}">
                    <a16:creationId xmlns:a16="http://schemas.microsoft.com/office/drawing/2014/main" id="{72461826-683E-D092-54B4-791724629422}"/>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45" name="Line 217">
                <a:extLst>
                  <a:ext uri="{FF2B5EF4-FFF2-40B4-BE49-F238E27FC236}">
                    <a16:creationId xmlns:a16="http://schemas.microsoft.com/office/drawing/2014/main" id="{4DD97752-BFD6-9D2D-65F6-5C7FCA4A3EC0}"/>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29" name="Rectangle 218">
              <a:extLst>
                <a:ext uri="{FF2B5EF4-FFF2-40B4-BE49-F238E27FC236}">
                  <a16:creationId xmlns:a16="http://schemas.microsoft.com/office/drawing/2014/main" id="{ACA9F238-5462-0A38-71B8-7AA47E7F544C}"/>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0" name="Rectangle 219">
              <a:extLst>
                <a:ext uri="{FF2B5EF4-FFF2-40B4-BE49-F238E27FC236}">
                  <a16:creationId xmlns:a16="http://schemas.microsoft.com/office/drawing/2014/main" id="{5870F0B8-34BB-8E25-9AF1-13842E4BFA17}"/>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 name="Rectangle 220">
              <a:extLst>
                <a:ext uri="{FF2B5EF4-FFF2-40B4-BE49-F238E27FC236}">
                  <a16:creationId xmlns:a16="http://schemas.microsoft.com/office/drawing/2014/main" id="{2CF33790-ED47-EA19-A500-250C94C3D7BF}"/>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2" name="Oval 221">
              <a:extLst>
                <a:ext uri="{FF2B5EF4-FFF2-40B4-BE49-F238E27FC236}">
                  <a16:creationId xmlns:a16="http://schemas.microsoft.com/office/drawing/2014/main" id="{9B2A6273-AEDC-8110-2572-F15F3B03CC7E}"/>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3" name="Oval 222">
              <a:extLst>
                <a:ext uri="{FF2B5EF4-FFF2-40B4-BE49-F238E27FC236}">
                  <a16:creationId xmlns:a16="http://schemas.microsoft.com/office/drawing/2014/main" id="{927199F4-69D7-3773-CBCF-8070B5A41649}"/>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4" name="Oval 223">
              <a:extLst>
                <a:ext uri="{FF2B5EF4-FFF2-40B4-BE49-F238E27FC236}">
                  <a16:creationId xmlns:a16="http://schemas.microsoft.com/office/drawing/2014/main" id="{E6F096A7-4C8D-A1EA-FBDB-A38DBECC0915}"/>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48" name="Group 201">
            <a:extLst>
              <a:ext uri="{FF2B5EF4-FFF2-40B4-BE49-F238E27FC236}">
                <a16:creationId xmlns:a16="http://schemas.microsoft.com/office/drawing/2014/main" id="{B43380DC-C5A4-7A0A-C9EC-CF0F3710E6EF}"/>
              </a:ext>
            </a:extLst>
          </p:cNvPr>
          <p:cNvGrpSpPr>
            <a:grpSpLocks/>
          </p:cNvGrpSpPr>
          <p:nvPr/>
        </p:nvGrpSpPr>
        <p:grpSpPr bwMode="auto">
          <a:xfrm>
            <a:off x="3907465" y="4509120"/>
            <a:ext cx="714375" cy="777875"/>
            <a:chOff x="882" y="2353"/>
            <a:chExt cx="492" cy="580"/>
          </a:xfrm>
          <a:solidFill>
            <a:schemeClr val="accent6">
              <a:lumMod val="60000"/>
              <a:lumOff val="40000"/>
            </a:schemeClr>
          </a:solidFill>
        </p:grpSpPr>
        <p:sp>
          <p:nvSpPr>
            <p:cNvPr id="49" name="AutoShape 202">
              <a:extLst>
                <a:ext uri="{FF2B5EF4-FFF2-40B4-BE49-F238E27FC236}">
                  <a16:creationId xmlns:a16="http://schemas.microsoft.com/office/drawing/2014/main" id="{A7A36550-397E-9CC7-AFC6-488B3BBA45BD}"/>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50" name="Group 203">
              <a:extLst>
                <a:ext uri="{FF2B5EF4-FFF2-40B4-BE49-F238E27FC236}">
                  <a16:creationId xmlns:a16="http://schemas.microsoft.com/office/drawing/2014/main" id="{37B66B67-B0B3-C762-931C-9B869A1C0872}"/>
                </a:ext>
              </a:extLst>
            </p:cNvPr>
            <p:cNvGrpSpPr>
              <a:grpSpLocks/>
            </p:cNvGrpSpPr>
            <p:nvPr/>
          </p:nvGrpSpPr>
          <p:grpSpPr bwMode="auto">
            <a:xfrm>
              <a:off x="912" y="2353"/>
              <a:ext cx="423" cy="300"/>
              <a:chOff x="698" y="2185"/>
              <a:chExt cx="508" cy="360"/>
            </a:xfrm>
            <a:grpFill/>
          </p:grpSpPr>
          <p:sp>
            <p:nvSpPr>
              <p:cNvPr id="25655" name="AutoShape 204">
                <a:extLst>
                  <a:ext uri="{FF2B5EF4-FFF2-40B4-BE49-F238E27FC236}">
                    <a16:creationId xmlns:a16="http://schemas.microsoft.com/office/drawing/2014/main" id="{2926B44C-D31E-4180-7DEB-203390FEF4F2}"/>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56" name="AutoShape 205">
                <a:extLst>
                  <a:ext uri="{FF2B5EF4-FFF2-40B4-BE49-F238E27FC236}">
                    <a16:creationId xmlns:a16="http://schemas.microsoft.com/office/drawing/2014/main" id="{885EB81D-2816-159C-1D33-2BBC0B3847DF}"/>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52" name="Group 206">
              <a:extLst>
                <a:ext uri="{FF2B5EF4-FFF2-40B4-BE49-F238E27FC236}">
                  <a16:creationId xmlns:a16="http://schemas.microsoft.com/office/drawing/2014/main" id="{F797B985-1DD2-2A64-DFCC-15D27E44DCA3}"/>
                </a:ext>
              </a:extLst>
            </p:cNvPr>
            <p:cNvGrpSpPr>
              <a:grpSpLocks/>
            </p:cNvGrpSpPr>
            <p:nvPr/>
          </p:nvGrpSpPr>
          <p:grpSpPr bwMode="auto">
            <a:xfrm>
              <a:off x="882" y="2801"/>
              <a:ext cx="492" cy="132"/>
              <a:chOff x="1796" y="3412"/>
              <a:chExt cx="2186" cy="606"/>
            </a:xfrm>
            <a:grpFill/>
          </p:grpSpPr>
          <p:sp>
            <p:nvSpPr>
              <p:cNvPr id="59" name="AutoShape 207">
                <a:extLst>
                  <a:ext uri="{FF2B5EF4-FFF2-40B4-BE49-F238E27FC236}">
                    <a16:creationId xmlns:a16="http://schemas.microsoft.com/office/drawing/2014/main" id="{0AC16FD0-081E-C0C3-2366-90E04805272D}"/>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60" name="Line 208">
                <a:extLst>
                  <a:ext uri="{FF2B5EF4-FFF2-40B4-BE49-F238E27FC236}">
                    <a16:creationId xmlns:a16="http://schemas.microsoft.com/office/drawing/2014/main" id="{37EA6304-465C-F2B2-C3B3-5B53A171BB18}"/>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61" name="Line 209">
                <a:extLst>
                  <a:ext uri="{FF2B5EF4-FFF2-40B4-BE49-F238E27FC236}">
                    <a16:creationId xmlns:a16="http://schemas.microsoft.com/office/drawing/2014/main" id="{3004B65D-C336-D4F9-6A37-283FCC4A7EC1}"/>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62" name="Line 210">
                <a:extLst>
                  <a:ext uri="{FF2B5EF4-FFF2-40B4-BE49-F238E27FC236}">
                    <a16:creationId xmlns:a16="http://schemas.microsoft.com/office/drawing/2014/main" id="{CDB4CB5A-3C26-627A-93AA-7ECF478319F3}"/>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63" name="Line 211">
                <a:extLst>
                  <a:ext uri="{FF2B5EF4-FFF2-40B4-BE49-F238E27FC236}">
                    <a16:creationId xmlns:a16="http://schemas.microsoft.com/office/drawing/2014/main" id="{9B0B7B59-26D8-D3FB-5A61-51AAF2760EE0}"/>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25600" name="Line 212">
                <a:extLst>
                  <a:ext uri="{FF2B5EF4-FFF2-40B4-BE49-F238E27FC236}">
                    <a16:creationId xmlns:a16="http://schemas.microsoft.com/office/drawing/2014/main" id="{1DA0FEAE-6C91-A49A-4901-8B2D5DE6AE20}"/>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25601" name="Line 213">
                <a:extLst>
                  <a:ext uri="{FF2B5EF4-FFF2-40B4-BE49-F238E27FC236}">
                    <a16:creationId xmlns:a16="http://schemas.microsoft.com/office/drawing/2014/main" id="{A43E8037-06F3-A190-7330-40A62EFF1B2E}"/>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25651" name="Line 214">
                <a:extLst>
                  <a:ext uri="{FF2B5EF4-FFF2-40B4-BE49-F238E27FC236}">
                    <a16:creationId xmlns:a16="http://schemas.microsoft.com/office/drawing/2014/main" id="{BDB8C321-93FB-9CBA-23B1-68FF9517FB75}"/>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25652" name="Line 215">
                <a:extLst>
                  <a:ext uri="{FF2B5EF4-FFF2-40B4-BE49-F238E27FC236}">
                    <a16:creationId xmlns:a16="http://schemas.microsoft.com/office/drawing/2014/main" id="{E6A1F893-8572-7561-47AC-B73E3332AFD4}"/>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25653" name="Line 216">
                <a:extLst>
                  <a:ext uri="{FF2B5EF4-FFF2-40B4-BE49-F238E27FC236}">
                    <a16:creationId xmlns:a16="http://schemas.microsoft.com/office/drawing/2014/main" id="{41834FCA-65B4-6CB4-AF02-4AAF7741BF82}"/>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25654" name="Line 217">
                <a:extLst>
                  <a:ext uri="{FF2B5EF4-FFF2-40B4-BE49-F238E27FC236}">
                    <a16:creationId xmlns:a16="http://schemas.microsoft.com/office/drawing/2014/main" id="{5D73D96E-6DEA-FB4B-ED10-8E5EC5441992}"/>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53" name="Rectangle 218">
              <a:extLst>
                <a:ext uri="{FF2B5EF4-FFF2-40B4-BE49-F238E27FC236}">
                  <a16:creationId xmlns:a16="http://schemas.microsoft.com/office/drawing/2014/main" id="{816680E3-8E81-BC29-C407-D83878537FA2}"/>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4" name="Rectangle 219">
              <a:extLst>
                <a:ext uri="{FF2B5EF4-FFF2-40B4-BE49-F238E27FC236}">
                  <a16:creationId xmlns:a16="http://schemas.microsoft.com/office/drawing/2014/main" id="{E440BA60-A9A6-DAE0-77B3-364ADF5D4309}"/>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5" name="Rectangle 220">
              <a:extLst>
                <a:ext uri="{FF2B5EF4-FFF2-40B4-BE49-F238E27FC236}">
                  <a16:creationId xmlns:a16="http://schemas.microsoft.com/office/drawing/2014/main" id="{A4246EE4-997D-7A55-9C85-592B4008570F}"/>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6" name="Oval 221">
              <a:extLst>
                <a:ext uri="{FF2B5EF4-FFF2-40B4-BE49-F238E27FC236}">
                  <a16:creationId xmlns:a16="http://schemas.microsoft.com/office/drawing/2014/main" id="{B6E03C16-B2D2-2092-892E-C60DE2370E28}"/>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7" name="Oval 222">
              <a:extLst>
                <a:ext uri="{FF2B5EF4-FFF2-40B4-BE49-F238E27FC236}">
                  <a16:creationId xmlns:a16="http://schemas.microsoft.com/office/drawing/2014/main" id="{24B8DF2E-43FC-3D77-A6F6-03CA790115D9}"/>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8" name="Oval 223">
              <a:extLst>
                <a:ext uri="{FF2B5EF4-FFF2-40B4-BE49-F238E27FC236}">
                  <a16:creationId xmlns:a16="http://schemas.microsoft.com/office/drawing/2014/main" id="{17456C09-432E-7742-6E18-33BEA2B21B97}"/>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657" name="Group 201">
            <a:extLst>
              <a:ext uri="{FF2B5EF4-FFF2-40B4-BE49-F238E27FC236}">
                <a16:creationId xmlns:a16="http://schemas.microsoft.com/office/drawing/2014/main" id="{2FBBA339-EE1A-7D0C-C794-C2E0C703FE45}"/>
              </a:ext>
            </a:extLst>
          </p:cNvPr>
          <p:cNvGrpSpPr>
            <a:grpSpLocks/>
          </p:cNvGrpSpPr>
          <p:nvPr/>
        </p:nvGrpSpPr>
        <p:grpSpPr bwMode="auto">
          <a:xfrm>
            <a:off x="6139713" y="5085184"/>
            <a:ext cx="714375" cy="777875"/>
            <a:chOff x="882" y="2353"/>
            <a:chExt cx="492" cy="580"/>
          </a:xfrm>
          <a:solidFill>
            <a:srgbClr val="FFCCFF"/>
          </a:solidFill>
        </p:grpSpPr>
        <p:sp>
          <p:nvSpPr>
            <p:cNvPr id="25658" name="AutoShape 202">
              <a:extLst>
                <a:ext uri="{FF2B5EF4-FFF2-40B4-BE49-F238E27FC236}">
                  <a16:creationId xmlns:a16="http://schemas.microsoft.com/office/drawing/2014/main" id="{187DB314-57EF-C8F0-F3E4-385FE1BE38B0}"/>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25659" name="Group 203">
              <a:extLst>
                <a:ext uri="{FF2B5EF4-FFF2-40B4-BE49-F238E27FC236}">
                  <a16:creationId xmlns:a16="http://schemas.microsoft.com/office/drawing/2014/main" id="{607E06C3-EBEE-6E8F-5408-5FEDB8C642BB}"/>
                </a:ext>
              </a:extLst>
            </p:cNvPr>
            <p:cNvGrpSpPr>
              <a:grpSpLocks/>
            </p:cNvGrpSpPr>
            <p:nvPr/>
          </p:nvGrpSpPr>
          <p:grpSpPr bwMode="auto">
            <a:xfrm>
              <a:off x="912" y="2353"/>
              <a:ext cx="423" cy="300"/>
              <a:chOff x="698" y="2185"/>
              <a:chExt cx="508" cy="360"/>
            </a:xfrm>
            <a:grpFill/>
          </p:grpSpPr>
          <p:sp>
            <p:nvSpPr>
              <p:cNvPr id="25678" name="AutoShape 204">
                <a:extLst>
                  <a:ext uri="{FF2B5EF4-FFF2-40B4-BE49-F238E27FC236}">
                    <a16:creationId xmlns:a16="http://schemas.microsoft.com/office/drawing/2014/main" id="{79DE7709-4DFB-5EE9-A224-12F8AFF0931F}"/>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79" name="AutoShape 205">
                <a:extLst>
                  <a:ext uri="{FF2B5EF4-FFF2-40B4-BE49-F238E27FC236}">
                    <a16:creationId xmlns:a16="http://schemas.microsoft.com/office/drawing/2014/main" id="{F77B112F-9B0F-42E8-F2F1-6BD51A3B5FDC}"/>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660" name="Group 206">
              <a:extLst>
                <a:ext uri="{FF2B5EF4-FFF2-40B4-BE49-F238E27FC236}">
                  <a16:creationId xmlns:a16="http://schemas.microsoft.com/office/drawing/2014/main" id="{1191C8B8-944F-05F7-9A4E-E5D8A9999DE5}"/>
                </a:ext>
              </a:extLst>
            </p:cNvPr>
            <p:cNvGrpSpPr>
              <a:grpSpLocks/>
            </p:cNvGrpSpPr>
            <p:nvPr/>
          </p:nvGrpSpPr>
          <p:grpSpPr bwMode="auto">
            <a:xfrm>
              <a:off x="882" y="2801"/>
              <a:ext cx="492" cy="132"/>
              <a:chOff x="1796" y="3412"/>
              <a:chExt cx="2186" cy="606"/>
            </a:xfrm>
            <a:grpFill/>
          </p:grpSpPr>
          <p:sp>
            <p:nvSpPr>
              <p:cNvPr id="25667" name="AutoShape 207">
                <a:extLst>
                  <a:ext uri="{FF2B5EF4-FFF2-40B4-BE49-F238E27FC236}">
                    <a16:creationId xmlns:a16="http://schemas.microsoft.com/office/drawing/2014/main" id="{E9036ADD-1FCC-F447-DB72-7F3A580390D4}"/>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25668" name="Line 208">
                <a:extLst>
                  <a:ext uri="{FF2B5EF4-FFF2-40B4-BE49-F238E27FC236}">
                    <a16:creationId xmlns:a16="http://schemas.microsoft.com/office/drawing/2014/main" id="{90D53420-C198-2E7C-DFED-CBF881784EEF}"/>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25669" name="Line 209">
                <a:extLst>
                  <a:ext uri="{FF2B5EF4-FFF2-40B4-BE49-F238E27FC236}">
                    <a16:creationId xmlns:a16="http://schemas.microsoft.com/office/drawing/2014/main" id="{2F03BF15-889E-2B2A-8726-049D1767A59E}"/>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25670" name="Line 210">
                <a:extLst>
                  <a:ext uri="{FF2B5EF4-FFF2-40B4-BE49-F238E27FC236}">
                    <a16:creationId xmlns:a16="http://schemas.microsoft.com/office/drawing/2014/main" id="{714F83C8-3A7D-914B-4084-55FE48B3932B}"/>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25671" name="Line 211">
                <a:extLst>
                  <a:ext uri="{FF2B5EF4-FFF2-40B4-BE49-F238E27FC236}">
                    <a16:creationId xmlns:a16="http://schemas.microsoft.com/office/drawing/2014/main" id="{46D03713-42A1-79B4-47EB-DCDB9632557C}"/>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25672" name="Line 212">
                <a:extLst>
                  <a:ext uri="{FF2B5EF4-FFF2-40B4-BE49-F238E27FC236}">
                    <a16:creationId xmlns:a16="http://schemas.microsoft.com/office/drawing/2014/main" id="{839B64F7-5686-8DA0-48C4-5E9988900FDE}"/>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25673" name="Line 213">
                <a:extLst>
                  <a:ext uri="{FF2B5EF4-FFF2-40B4-BE49-F238E27FC236}">
                    <a16:creationId xmlns:a16="http://schemas.microsoft.com/office/drawing/2014/main" id="{0183E496-2CAE-068A-BBD2-23A29C44BF51}"/>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25674" name="Line 214">
                <a:extLst>
                  <a:ext uri="{FF2B5EF4-FFF2-40B4-BE49-F238E27FC236}">
                    <a16:creationId xmlns:a16="http://schemas.microsoft.com/office/drawing/2014/main" id="{B2809A1B-CEEC-D4D2-A6D0-DDA6F7888E6D}"/>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25675" name="Line 215">
                <a:extLst>
                  <a:ext uri="{FF2B5EF4-FFF2-40B4-BE49-F238E27FC236}">
                    <a16:creationId xmlns:a16="http://schemas.microsoft.com/office/drawing/2014/main" id="{54F3633A-D012-6F40-6DE8-5773A97B9940}"/>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25676" name="Line 216">
                <a:extLst>
                  <a:ext uri="{FF2B5EF4-FFF2-40B4-BE49-F238E27FC236}">
                    <a16:creationId xmlns:a16="http://schemas.microsoft.com/office/drawing/2014/main" id="{1E29394F-4109-48BB-A99D-9B509F0E14DF}"/>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25677" name="Line 217">
                <a:extLst>
                  <a:ext uri="{FF2B5EF4-FFF2-40B4-BE49-F238E27FC236}">
                    <a16:creationId xmlns:a16="http://schemas.microsoft.com/office/drawing/2014/main" id="{74A07657-F305-C67D-DDD7-C06D293D3094}"/>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25661" name="Rectangle 218">
              <a:extLst>
                <a:ext uri="{FF2B5EF4-FFF2-40B4-BE49-F238E27FC236}">
                  <a16:creationId xmlns:a16="http://schemas.microsoft.com/office/drawing/2014/main" id="{2C8A2DAC-17C2-1BBD-5B84-8DE940BD777D}"/>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62" name="Rectangle 219">
              <a:extLst>
                <a:ext uri="{FF2B5EF4-FFF2-40B4-BE49-F238E27FC236}">
                  <a16:creationId xmlns:a16="http://schemas.microsoft.com/office/drawing/2014/main" id="{0754D40B-A27D-A568-CF0B-C32F35FA7F45}"/>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63" name="Rectangle 220">
              <a:extLst>
                <a:ext uri="{FF2B5EF4-FFF2-40B4-BE49-F238E27FC236}">
                  <a16:creationId xmlns:a16="http://schemas.microsoft.com/office/drawing/2014/main" id="{20F39A4C-6BBF-82DC-7DC4-531F8EC3C922}"/>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64" name="Oval 221">
              <a:extLst>
                <a:ext uri="{FF2B5EF4-FFF2-40B4-BE49-F238E27FC236}">
                  <a16:creationId xmlns:a16="http://schemas.microsoft.com/office/drawing/2014/main" id="{56DE8B0D-FA13-EF9D-5A4D-259AC2E881E0}"/>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65" name="Oval 222">
              <a:extLst>
                <a:ext uri="{FF2B5EF4-FFF2-40B4-BE49-F238E27FC236}">
                  <a16:creationId xmlns:a16="http://schemas.microsoft.com/office/drawing/2014/main" id="{CA4C442A-81E4-F38F-4AF9-8F5342743CD8}"/>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66" name="Oval 223">
              <a:extLst>
                <a:ext uri="{FF2B5EF4-FFF2-40B4-BE49-F238E27FC236}">
                  <a16:creationId xmlns:a16="http://schemas.microsoft.com/office/drawing/2014/main" id="{4A33F542-FE76-EF2C-C197-A92ABC08FFC2}"/>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680" name="Group 201">
            <a:extLst>
              <a:ext uri="{FF2B5EF4-FFF2-40B4-BE49-F238E27FC236}">
                <a16:creationId xmlns:a16="http://schemas.microsoft.com/office/drawing/2014/main" id="{A42D9D12-ED72-E0BD-48E6-8B1F50992B0D}"/>
              </a:ext>
            </a:extLst>
          </p:cNvPr>
          <p:cNvGrpSpPr>
            <a:grpSpLocks/>
          </p:cNvGrpSpPr>
          <p:nvPr/>
        </p:nvGrpSpPr>
        <p:grpSpPr bwMode="auto">
          <a:xfrm>
            <a:off x="6067705" y="3861048"/>
            <a:ext cx="714375" cy="777875"/>
            <a:chOff x="882" y="2353"/>
            <a:chExt cx="492" cy="580"/>
          </a:xfrm>
          <a:solidFill>
            <a:srgbClr val="FFFFCC"/>
          </a:solidFill>
        </p:grpSpPr>
        <p:sp>
          <p:nvSpPr>
            <p:cNvPr id="25681" name="AutoShape 202">
              <a:extLst>
                <a:ext uri="{FF2B5EF4-FFF2-40B4-BE49-F238E27FC236}">
                  <a16:creationId xmlns:a16="http://schemas.microsoft.com/office/drawing/2014/main" id="{3ABEA22E-D888-0A1F-ED73-01946A258188}"/>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25682" name="Group 203">
              <a:extLst>
                <a:ext uri="{FF2B5EF4-FFF2-40B4-BE49-F238E27FC236}">
                  <a16:creationId xmlns:a16="http://schemas.microsoft.com/office/drawing/2014/main" id="{FC591014-5855-E1D5-58D6-157A0DB9C92C}"/>
                </a:ext>
              </a:extLst>
            </p:cNvPr>
            <p:cNvGrpSpPr>
              <a:grpSpLocks/>
            </p:cNvGrpSpPr>
            <p:nvPr/>
          </p:nvGrpSpPr>
          <p:grpSpPr bwMode="auto">
            <a:xfrm>
              <a:off x="912" y="2353"/>
              <a:ext cx="423" cy="300"/>
              <a:chOff x="698" y="2185"/>
              <a:chExt cx="508" cy="360"/>
            </a:xfrm>
            <a:grpFill/>
          </p:grpSpPr>
          <p:sp>
            <p:nvSpPr>
              <p:cNvPr id="25701" name="AutoShape 204">
                <a:extLst>
                  <a:ext uri="{FF2B5EF4-FFF2-40B4-BE49-F238E27FC236}">
                    <a16:creationId xmlns:a16="http://schemas.microsoft.com/office/drawing/2014/main" id="{6E7BB95C-C37E-5151-AA62-E77E9E633B34}"/>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702" name="AutoShape 205">
                <a:extLst>
                  <a:ext uri="{FF2B5EF4-FFF2-40B4-BE49-F238E27FC236}">
                    <a16:creationId xmlns:a16="http://schemas.microsoft.com/office/drawing/2014/main" id="{C0018B80-BDE5-2583-C200-551ED50FACDC}"/>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683" name="Group 206">
              <a:extLst>
                <a:ext uri="{FF2B5EF4-FFF2-40B4-BE49-F238E27FC236}">
                  <a16:creationId xmlns:a16="http://schemas.microsoft.com/office/drawing/2014/main" id="{DEEEA9DA-74DF-15F1-12E9-EF6B7C601A4B}"/>
                </a:ext>
              </a:extLst>
            </p:cNvPr>
            <p:cNvGrpSpPr>
              <a:grpSpLocks/>
            </p:cNvGrpSpPr>
            <p:nvPr/>
          </p:nvGrpSpPr>
          <p:grpSpPr bwMode="auto">
            <a:xfrm>
              <a:off x="882" y="2801"/>
              <a:ext cx="492" cy="132"/>
              <a:chOff x="1796" y="3412"/>
              <a:chExt cx="2186" cy="606"/>
            </a:xfrm>
            <a:grpFill/>
          </p:grpSpPr>
          <p:sp>
            <p:nvSpPr>
              <p:cNvPr id="25690" name="AutoShape 207">
                <a:extLst>
                  <a:ext uri="{FF2B5EF4-FFF2-40B4-BE49-F238E27FC236}">
                    <a16:creationId xmlns:a16="http://schemas.microsoft.com/office/drawing/2014/main" id="{1BDAA627-9310-EDD0-5EBC-FDD2881598A7}"/>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25691" name="Line 208">
                <a:extLst>
                  <a:ext uri="{FF2B5EF4-FFF2-40B4-BE49-F238E27FC236}">
                    <a16:creationId xmlns:a16="http://schemas.microsoft.com/office/drawing/2014/main" id="{138DD185-10DE-F019-F807-475BB846B8D8}"/>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25692" name="Line 209">
                <a:extLst>
                  <a:ext uri="{FF2B5EF4-FFF2-40B4-BE49-F238E27FC236}">
                    <a16:creationId xmlns:a16="http://schemas.microsoft.com/office/drawing/2014/main" id="{D64DEB65-8106-1242-0A3F-0392BB8B9C96}"/>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25693" name="Line 210">
                <a:extLst>
                  <a:ext uri="{FF2B5EF4-FFF2-40B4-BE49-F238E27FC236}">
                    <a16:creationId xmlns:a16="http://schemas.microsoft.com/office/drawing/2014/main" id="{F870E208-CE4C-E4D0-2576-24E040943D32}"/>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25694" name="Line 211">
                <a:extLst>
                  <a:ext uri="{FF2B5EF4-FFF2-40B4-BE49-F238E27FC236}">
                    <a16:creationId xmlns:a16="http://schemas.microsoft.com/office/drawing/2014/main" id="{95B0E1CF-D293-7EE4-BBEB-BBB1040258F7}"/>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25695" name="Line 212">
                <a:extLst>
                  <a:ext uri="{FF2B5EF4-FFF2-40B4-BE49-F238E27FC236}">
                    <a16:creationId xmlns:a16="http://schemas.microsoft.com/office/drawing/2014/main" id="{C41F368C-D0D4-7F3B-9FDA-5765D735672D}"/>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25696" name="Line 213">
                <a:extLst>
                  <a:ext uri="{FF2B5EF4-FFF2-40B4-BE49-F238E27FC236}">
                    <a16:creationId xmlns:a16="http://schemas.microsoft.com/office/drawing/2014/main" id="{595CCC4B-17D2-C806-2F89-7D97BAD04A61}"/>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25697" name="Line 214">
                <a:extLst>
                  <a:ext uri="{FF2B5EF4-FFF2-40B4-BE49-F238E27FC236}">
                    <a16:creationId xmlns:a16="http://schemas.microsoft.com/office/drawing/2014/main" id="{DFB9EE80-9B80-9AEF-53E3-57AEBB741E92}"/>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25698" name="Line 215">
                <a:extLst>
                  <a:ext uri="{FF2B5EF4-FFF2-40B4-BE49-F238E27FC236}">
                    <a16:creationId xmlns:a16="http://schemas.microsoft.com/office/drawing/2014/main" id="{2113B528-4FA8-812D-F29E-A90BF856BAB5}"/>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25699" name="Line 216">
                <a:extLst>
                  <a:ext uri="{FF2B5EF4-FFF2-40B4-BE49-F238E27FC236}">
                    <a16:creationId xmlns:a16="http://schemas.microsoft.com/office/drawing/2014/main" id="{85796BFF-3C4C-4262-A977-8AF6C999676E}"/>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25700" name="Line 217">
                <a:extLst>
                  <a:ext uri="{FF2B5EF4-FFF2-40B4-BE49-F238E27FC236}">
                    <a16:creationId xmlns:a16="http://schemas.microsoft.com/office/drawing/2014/main" id="{158DB37A-D4D2-FA83-083A-A65CBF0791CA}"/>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25684" name="Rectangle 218">
              <a:extLst>
                <a:ext uri="{FF2B5EF4-FFF2-40B4-BE49-F238E27FC236}">
                  <a16:creationId xmlns:a16="http://schemas.microsoft.com/office/drawing/2014/main" id="{719B9903-CFC1-A4EA-4DBB-DFE09E02ACAF}"/>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85" name="Rectangle 219">
              <a:extLst>
                <a:ext uri="{FF2B5EF4-FFF2-40B4-BE49-F238E27FC236}">
                  <a16:creationId xmlns:a16="http://schemas.microsoft.com/office/drawing/2014/main" id="{BE109C06-E847-2175-3779-881B63676785}"/>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86" name="Rectangle 220">
              <a:extLst>
                <a:ext uri="{FF2B5EF4-FFF2-40B4-BE49-F238E27FC236}">
                  <a16:creationId xmlns:a16="http://schemas.microsoft.com/office/drawing/2014/main" id="{7A19AE6A-4E12-3F55-B42F-53ED32EC855D}"/>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87" name="Oval 221">
              <a:extLst>
                <a:ext uri="{FF2B5EF4-FFF2-40B4-BE49-F238E27FC236}">
                  <a16:creationId xmlns:a16="http://schemas.microsoft.com/office/drawing/2014/main" id="{3EE1B9AF-08E5-5FF8-2060-CC006E4ECED4}"/>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88" name="Oval 222">
              <a:extLst>
                <a:ext uri="{FF2B5EF4-FFF2-40B4-BE49-F238E27FC236}">
                  <a16:creationId xmlns:a16="http://schemas.microsoft.com/office/drawing/2014/main" id="{BACE6354-8ACD-CF57-3F00-FD4EA4403CE9}"/>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689" name="Oval 223">
              <a:extLst>
                <a:ext uri="{FF2B5EF4-FFF2-40B4-BE49-F238E27FC236}">
                  <a16:creationId xmlns:a16="http://schemas.microsoft.com/office/drawing/2014/main" id="{89DFF74A-B4CB-517C-E644-E7CB2BF1C5C4}"/>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703" name="Group 201">
            <a:extLst>
              <a:ext uri="{FF2B5EF4-FFF2-40B4-BE49-F238E27FC236}">
                <a16:creationId xmlns:a16="http://schemas.microsoft.com/office/drawing/2014/main" id="{A7EA9C8E-F848-0C7E-6585-953BF463E56C}"/>
              </a:ext>
            </a:extLst>
          </p:cNvPr>
          <p:cNvGrpSpPr>
            <a:grpSpLocks/>
          </p:cNvGrpSpPr>
          <p:nvPr/>
        </p:nvGrpSpPr>
        <p:grpSpPr bwMode="auto">
          <a:xfrm>
            <a:off x="5995697" y="2420888"/>
            <a:ext cx="714375" cy="777875"/>
            <a:chOff x="882" y="2353"/>
            <a:chExt cx="492" cy="580"/>
          </a:xfrm>
          <a:solidFill>
            <a:schemeClr val="accent5">
              <a:lumMod val="60000"/>
              <a:lumOff val="40000"/>
            </a:schemeClr>
          </a:solidFill>
        </p:grpSpPr>
        <p:sp>
          <p:nvSpPr>
            <p:cNvPr id="25704" name="AutoShape 202">
              <a:extLst>
                <a:ext uri="{FF2B5EF4-FFF2-40B4-BE49-F238E27FC236}">
                  <a16:creationId xmlns:a16="http://schemas.microsoft.com/office/drawing/2014/main" id="{CF331AE7-9929-2466-AD3D-46891A6B6CE6}"/>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25705" name="Group 203">
              <a:extLst>
                <a:ext uri="{FF2B5EF4-FFF2-40B4-BE49-F238E27FC236}">
                  <a16:creationId xmlns:a16="http://schemas.microsoft.com/office/drawing/2014/main" id="{21207B1E-9E14-3DF4-5C87-1C0A7A581075}"/>
                </a:ext>
              </a:extLst>
            </p:cNvPr>
            <p:cNvGrpSpPr>
              <a:grpSpLocks/>
            </p:cNvGrpSpPr>
            <p:nvPr/>
          </p:nvGrpSpPr>
          <p:grpSpPr bwMode="auto">
            <a:xfrm>
              <a:off x="912" y="2353"/>
              <a:ext cx="423" cy="300"/>
              <a:chOff x="698" y="2185"/>
              <a:chExt cx="508" cy="360"/>
            </a:xfrm>
            <a:grpFill/>
          </p:grpSpPr>
          <p:sp>
            <p:nvSpPr>
              <p:cNvPr id="25724" name="AutoShape 204">
                <a:extLst>
                  <a:ext uri="{FF2B5EF4-FFF2-40B4-BE49-F238E27FC236}">
                    <a16:creationId xmlns:a16="http://schemas.microsoft.com/office/drawing/2014/main" id="{4E78C30E-95D2-6CE7-8475-7168CA9E6AA2}"/>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725" name="AutoShape 205">
                <a:extLst>
                  <a:ext uri="{FF2B5EF4-FFF2-40B4-BE49-F238E27FC236}">
                    <a16:creationId xmlns:a16="http://schemas.microsoft.com/office/drawing/2014/main" id="{BD789907-833F-522A-B134-99C00E93869D}"/>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25706" name="Group 206">
              <a:extLst>
                <a:ext uri="{FF2B5EF4-FFF2-40B4-BE49-F238E27FC236}">
                  <a16:creationId xmlns:a16="http://schemas.microsoft.com/office/drawing/2014/main" id="{583EF0BA-4CE3-989C-4013-3CD2370FDFD9}"/>
                </a:ext>
              </a:extLst>
            </p:cNvPr>
            <p:cNvGrpSpPr>
              <a:grpSpLocks/>
            </p:cNvGrpSpPr>
            <p:nvPr/>
          </p:nvGrpSpPr>
          <p:grpSpPr bwMode="auto">
            <a:xfrm>
              <a:off x="882" y="2801"/>
              <a:ext cx="492" cy="132"/>
              <a:chOff x="1796" y="3412"/>
              <a:chExt cx="2186" cy="606"/>
            </a:xfrm>
            <a:grpFill/>
          </p:grpSpPr>
          <p:sp>
            <p:nvSpPr>
              <p:cNvPr id="25713" name="AutoShape 207">
                <a:extLst>
                  <a:ext uri="{FF2B5EF4-FFF2-40B4-BE49-F238E27FC236}">
                    <a16:creationId xmlns:a16="http://schemas.microsoft.com/office/drawing/2014/main" id="{31F1FB54-3E61-8565-2D10-8E19445B09D7}"/>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25714" name="Line 208">
                <a:extLst>
                  <a:ext uri="{FF2B5EF4-FFF2-40B4-BE49-F238E27FC236}">
                    <a16:creationId xmlns:a16="http://schemas.microsoft.com/office/drawing/2014/main" id="{27DCEDC1-627D-1368-E4EE-184EB3221471}"/>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25715" name="Line 209">
                <a:extLst>
                  <a:ext uri="{FF2B5EF4-FFF2-40B4-BE49-F238E27FC236}">
                    <a16:creationId xmlns:a16="http://schemas.microsoft.com/office/drawing/2014/main" id="{3A0A0CDF-D66C-0BB2-D2A1-09A730C4AA71}"/>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25716" name="Line 210">
                <a:extLst>
                  <a:ext uri="{FF2B5EF4-FFF2-40B4-BE49-F238E27FC236}">
                    <a16:creationId xmlns:a16="http://schemas.microsoft.com/office/drawing/2014/main" id="{BBFA46C8-A330-75AC-B977-D58D8DCF4D89}"/>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25717" name="Line 211">
                <a:extLst>
                  <a:ext uri="{FF2B5EF4-FFF2-40B4-BE49-F238E27FC236}">
                    <a16:creationId xmlns:a16="http://schemas.microsoft.com/office/drawing/2014/main" id="{0EDCDC1D-4B66-C32D-E6B2-9BEE75105718}"/>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25718" name="Line 212">
                <a:extLst>
                  <a:ext uri="{FF2B5EF4-FFF2-40B4-BE49-F238E27FC236}">
                    <a16:creationId xmlns:a16="http://schemas.microsoft.com/office/drawing/2014/main" id="{F3C9F10B-8C93-A652-A56B-A7893C1923D2}"/>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25719" name="Line 213">
                <a:extLst>
                  <a:ext uri="{FF2B5EF4-FFF2-40B4-BE49-F238E27FC236}">
                    <a16:creationId xmlns:a16="http://schemas.microsoft.com/office/drawing/2014/main" id="{ED26DD51-E931-CEBA-D899-5EA13FD8DF35}"/>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25720" name="Line 214">
                <a:extLst>
                  <a:ext uri="{FF2B5EF4-FFF2-40B4-BE49-F238E27FC236}">
                    <a16:creationId xmlns:a16="http://schemas.microsoft.com/office/drawing/2014/main" id="{C0AE80B0-59C5-84D1-D024-0B6BD551B328}"/>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25721" name="Line 215">
                <a:extLst>
                  <a:ext uri="{FF2B5EF4-FFF2-40B4-BE49-F238E27FC236}">
                    <a16:creationId xmlns:a16="http://schemas.microsoft.com/office/drawing/2014/main" id="{8638174A-1AF3-D532-34B0-C87040641C4A}"/>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25722" name="Line 216">
                <a:extLst>
                  <a:ext uri="{FF2B5EF4-FFF2-40B4-BE49-F238E27FC236}">
                    <a16:creationId xmlns:a16="http://schemas.microsoft.com/office/drawing/2014/main" id="{F573B576-F8B9-E7D7-27F2-9CECB7482A97}"/>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25723" name="Line 217">
                <a:extLst>
                  <a:ext uri="{FF2B5EF4-FFF2-40B4-BE49-F238E27FC236}">
                    <a16:creationId xmlns:a16="http://schemas.microsoft.com/office/drawing/2014/main" id="{9D0BAE0C-9DA0-E477-02E3-CCF944DAA9EA}"/>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25707" name="Rectangle 218">
              <a:extLst>
                <a:ext uri="{FF2B5EF4-FFF2-40B4-BE49-F238E27FC236}">
                  <a16:creationId xmlns:a16="http://schemas.microsoft.com/office/drawing/2014/main" id="{7AFB62A6-60E6-9463-46D6-C198BE073025}"/>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708" name="Rectangle 219">
              <a:extLst>
                <a:ext uri="{FF2B5EF4-FFF2-40B4-BE49-F238E27FC236}">
                  <a16:creationId xmlns:a16="http://schemas.microsoft.com/office/drawing/2014/main" id="{5E0B3655-67AB-33E5-4350-81EB3798272B}"/>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709" name="Rectangle 220">
              <a:extLst>
                <a:ext uri="{FF2B5EF4-FFF2-40B4-BE49-F238E27FC236}">
                  <a16:creationId xmlns:a16="http://schemas.microsoft.com/office/drawing/2014/main" id="{78C836ED-FF2B-3C97-5AF5-8CCE3F1345B6}"/>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710" name="Oval 221">
              <a:extLst>
                <a:ext uri="{FF2B5EF4-FFF2-40B4-BE49-F238E27FC236}">
                  <a16:creationId xmlns:a16="http://schemas.microsoft.com/office/drawing/2014/main" id="{2757337C-4644-2FD0-65E0-85E457048124}"/>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711" name="Oval 222">
              <a:extLst>
                <a:ext uri="{FF2B5EF4-FFF2-40B4-BE49-F238E27FC236}">
                  <a16:creationId xmlns:a16="http://schemas.microsoft.com/office/drawing/2014/main" id="{ACA5CB6F-1854-A57D-C788-C98193262940}"/>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712" name="Oval 223">
              <a:extLst>
                <a:ext uri="{FF2B5EF4-FFF2-40B4-BE49-F238E27FC236}">
                  <a16:creationId xmlns:a16="http://schemas.microsoft.com/office/drawing/2014/main" id="{0F31FB22-6AD8-4EA0-26CB-7994D2D8EB9A}"/>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sp>
        <p:nvSpPr>
          <p:cNvPr id="25726" name="Text Box 29">
            <a:extLst>
              <a:ext uri="{FF2B5EF4-FFF2-40B4-BE49-F238E27FC236}">
                <a16:creationId xmlns:a16="http://schemas.microsoft.com/office/drawing/2014/main" id="{8DEEF888-6241-95EF-6B25-5FAE69F4098C}"/>
              </a:ext>
            </a:extLst>
          </p:cNvPr>
          <p:cNvSpPr txBox="1">
            <a:spLocks noChangeArrowheads="1"/>
          </p:cNvSpPr>
          <p:nvPr/>
        </p:nvSpPr>
        <p:spPr bwMode="auto">
          <a:xfrm>
            <a:off x="2411760" y="2996952"/>
            <a:ext cx="697627" cy="400110"/>
          </a:xfrm>
          <a:prstGeom prst="rect">
            <a:avLst/>
          </a:prstGeom>
          <a:noFill/>
          <a:ln w="9525">
            <a:noFill/>
            <a:miter lim="800000"/>
            <a:headEnd/>
            <a:tailEnd/>
          </a:ln>
          <a:effectLst/>
        </p:spPr>
        <p:txBody>
          <a:bodyPr wrap="none">
            <a:spAutoFit/>
          </a:bodyPr>
          <a:lstStyle/>
          <a:p>
            <a:r>
              <a:rPr lang="ja-JP" altLang="en-US" sz="2000" dirty="0"/>
              <a:t>検索</a:t>
            </a:r>
          </a:p>
        </p:txBody>
      </p:sp>
      <p:cxnSp>
        <p:nvCxnSpPr>
          <p:cNvPr id="25728" name="コネクタ: 曲線 25727">
            <a:extLst>
              <a:ext uri="{FF2B5EF4-FFF2-40B4-BE49-F238E27FC236}">
                <a16:creationId xmlns:a16="http://schemas.microsoft.com/office/drawing/2014/main" id="{FFEEA04C-3FC3-1518-7085-4D84483F8741}"/>
              </a:ext>
            </a:extLst>
          </p:cNvPr>
          <p:cNvCxnSpPr>
            <a:cxnSpLocks/>
            <a:stCxn id="19" idx="1"/>
            <a:endCxn id="25673" idx="1"/>
          </p:cNvCxnSpPr>
          <p:nvPr/>
        </p:nvCxnSpPr>
        <p:spPr>
          <a:xfrm rot="16200000" flipH="1">
            <a:off x="3546489" y="3177886"/>
            <a:ext cx="1224135" cy="4142704"/>
          </a:xfrm>
          <a:prstGeom prst="curvedConnector3">
            <a:avLst>
              <a:gd name="adj1" fmla="val 134092"/>
            </a:avLst>
          </a:prstGeom>
          <a:ln w="31750">
            <a:solidFill>
              <a:srgbClr val="C000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5750" name="Text Box 29">
            <a:extLst>
              <a:ext uri="{FF2B5EF4-FFF2-40B4-BE49-F238E27FC236}">
                <a16:creationId xmlns:a16="http://schemas.microsoft.com/office/drawing/2014/main" id="{B0C36A46-868E-FF5D-E7C0-72241CB01571}"/>
              </a:ext>
            </a:extLst>
          </p:cNvPr>
          <p:cNvSpPr txBox="1">
            <a:spLocks noChangeArrowheads="1"/>
          </p:cNvSpPr>
          <p:nvPr/>
        </p:nvSpPr>
        <p:spPr bwMode="auto">
          <a:xfrm>
            <a:off x="5004048" y="6237312"/>
            <a:ext cx="1566454" cy="400110"/>
          </a:xfrm>
          <a:prstGeom prst="rect">
            <a:avLst/>
          </a:prstGeom>
          <a:noFill/>
          <a:ln w="9525">
            <a:noFill/>
            <a:miter lim="800000"/>
            <a:headEnd/>
            <a:tailEnd/>
          </a:ln>
          <a:effectLst/>
        </p:spPr>
        <p:txBody>
          <a:bodyPr wrap="none">
            <a:spAutoFit/>
          </a:bodyPr>
          <a:lstStyle/>
          <a:p>
            <a:r>
              <a:rPr lang="ja-JP" altLang="en-US" sz="2000" dirty="0"/>
              <a:t>ファイル転送</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684213" y="188913"/>
            <a:ext cx="7772400" cy="954087"/>
          </a:xfrm>
        </p:spPr>
        <p:txBody>
          <a:bodyPr/>
          <a:lstStyle/>
          <a:p>
            <a:pPr eaLnBrk="1" hangingPunct="1"/>
            <a:r>
              <a:rPr lang="en-US" altLang="ja-JP" sz="4000" dirty="0"/>
              <a:t>Gnutella</a:t>
            </a:r>
            <a:r>
              <a:rPr lang="ja-JP" altLang="en-US" sz="4000" dirty="0"/>
              <a:t> プロトコル</a:t>
            </a:r>
          </a:p>
        </p:txBody>
      </p:sp>
      <p:sp>
        <p:nvSpPr>
          <p:cNvPr id="26627" name="Rectangle 5"/>
          <p:cNvSpPr>
            <a:spLocks noChangeArrowheads="1"/>
          </p:cNvSpPr>
          <p:nvPr/>
        </p:nvSpPr>
        <p:spPr bwMode="auto">
          <a:xfrm>
            <a:off x="683568" y="1628800"/>
            <a:ext cx="8136830" cy="935038"/>
          </a:xfrm>
          <a:prstGeom prst="rect">
            <a:avLst/>
          </a:prstGeom>
          <a:noFill/>
          <a:ln w="9525">
            <a:solidFill>
              <a:schemeClr val="tx1"/>
            </a:solidFill>
            <a:miter lim="800000"/>
            <a:headEnd/>
            <a:tailEnd/>
          </a:ln>
        </p:spPr>
        <p:txBody>
          <a:bodyPr wrap="none" anchor="ctr"/>
          <a:lstStyle/>
          <a:p>
            <a:endParaRPr lang="ja-JP" altLang="en-US"/>
          </a:p>
        </p:txBody>
      </p:sp>
      <p:sp>
        <p:nvSpPr>
          <p:cNvPr id="26628" name="Text Box 6"/>
          <p:cNvSpPr txBox="1">
            <a:spLocks noChangeArrowheads="1"/>
          </p:cNvSpPr>
          <p:nvPr/>
        </p:nvSpPr>
        <p:spPr bwMode="auto">
          <a:xfrm>
            <a:off x="755502" y="1916981"/>
            <a:ext cx="7733207" cy="400110"/>
          </a:xfrm>
          <a:prstGeom prst="rect">
            <a:avLst/>
          </a:prstGeom>
          <a:noFill/>
          <a:ln w="9525">
            <a:noFill/>
            <a:miter lim="800000"/>
            <a:headEnd/>
            <a:tailEnd/>
          </a:ln>
        </p:spPr>
        <p:txBody>
          <a:bodyPr wrap="none">
            <a:spAutoFit/>
          </a:bodyPr>
          <a:lstStyle/>
          <a:p>
            <a:r>
              <a:rPr lang="ja-JP" altLang="en-US" sz="2000" dirty="0"/>
              <a:t>メッセージ</a:t>
            </a:r>
            <a:r>
              <a:rPr lang="en-US" altLang="ja-JP" sz="2000" dirty="0"/>
              <a:t>ID</a:t>
            </a:r>
            <a:r>
              <a:rPr lang="ja-JP" altLang="en-US" sz="2000" dirty="0"/>
              <a:t>（</a:t>
            </a:r>
            <a:r>
              <a:rPr lang="en-US" altLang="ja-JP" sz="2000" dirty="0"/>
              <a:t>128)</a:t>
            </a:r>
            <a:r>
              <a:rPr lang="ja-JP" altLang="en-US" sz="2000" dirty="0"/>
              <a:t>　　</a:t>
            </a:r>
            <a:r>
              <a:rPr lang="en-US" altLang="ja-JP" sz="2000" dirty="0"/>
              <a:t>PD(8)</a:t>
            </a:r>
            <a:r>
              <a:rPr lang="ja-JP" altLang="en-US" sz="2000" dirty="0"/>
              <a:t>　　　</a:t>
            </a:r>
            <a:r>
              <a:rPr lang="en-US" altLang="ja-JP" sz="2000" dirty="0"/>
              <a:t>TTL(8)</a:t>
            </a:r>
            <a:r>
              <a:rPr lang="ja-JP" altLang="en-US" sz="2000" dirty="0"/>
              <a:t>　　</a:t>
            </a:r>
            <a:r>
              <a:rPr lang="en-US" altLang="ja-JP" sz="2000" dirty="0"/>
              <a:t>Hops</a:t>
            </a:r>
            <a:r>
              <a:rPr lang="ja-JP" altLang="en-US" sz="2000" dirty="0"/>
              <a:t>（</a:t>
            </a:r>
            <a:r>
              <a:rPr lang="en-US" altLang="ja-JP" sz="2000" dirty="0"/>
              <a:t>8)</a:t>
            </a:r>
            <a:r>
              <a:rPr lang="ja-JP" altLang="en-US" sz="2000" dirty="0"/>
              <a:t>　　ペイロード長</a:t>
            </a:r>
            <a:r>
              <a:rPr lang="en-US" altLang="ja-JP" sz="2000" dirty="0"/>
              <a:t>(24)</a:t>
            </a:r>
          </a:p>
        </p:txBody>
      </p:sp>
      <p:sp>
        <p:nvSpPr>
          <p:cNvPr id="26629" name="Line 7"/>
          <p:cNvSpPr>
            <a:spLocks noChangeShapeType="1"/>
          </p:cNvSpPr>
          <p:nvPr/>
        </p:nvSpPr>
        <p:spPr bwMode="auto">
          <a:xfrm>
            <a:off x="2987031" y="1628800"/>
            <a:ext cx="0" cy="936625"/>
          </a:xfrm>
          <a:prstGeom prst="line">
            <a:avLst/>
          </a:prstGeom>
          <a:noFill/>
          <a:ln w="9525">
            <a:solidFill>
              <a:schemeClr val="tx1"/>
            </a:solidFill>
            <a:round/>
            <a:headEnd/>
            <a:tailEnd/>
          </a:ln>
        </p:spPr>
        <p:txBody>
          <a:bodyPr/>
          <a:lstStyle/>
          <a:p>
            <a:endParaRPr lang="ja-JP" altLang="en-US"/>
          </a:p>
        </p:txBody>
      </p:sp>
      <p:sp>
        <p:nvSpPr>
          <p:cNvPr id="26630" name="Line 8"/>
          <p:cNvSpPr>
            <a:spLocks noChangeShapeType="1"/>
          </p:cNvSpPr>
          <p:nvPr/>
        </p:nvSpPr>
        <p:spPr bwMode="auto">
          <a:xfrm>
            <a:off x="4068118" y="1628800"/>
            <a:ext cx="0" cy="936625"/>
          </a:xfrm>
          <a:prstGeom prst="line">
            <a:avLst/>
          </a:prstGeom>
          <a:noFill/>
          <a:ln w="9525">
            <a:solidFill>
              <a:schemeClr val="tx1"/>
            </a:solidFill>
            <a:round/>
            <a:headEnd/>
            <a:tailEnd/>
          </a:ln>
        </p:spPr>
        <p:txBody>
          <a:bodyPr/>
          <a:lstStyle/>
          <a:p>
            <a:endParaRPr lang="ja-JP" altLang="en-US"/>
          </a:p>
        </p:txBody>
      </p:sp>
      <p:sp>
        <p:nvSpPr>
          <p:cNvPr id="26631" name="Line 9"/>
          <p:cNvSpPr>
            <a:spLocks noChangeShapeType="1"/>
          </p:cNvSpPr>
          <p:nvPr/>
        </p:nvSpPr>
        <p:spPr bwMode="auto">
          <a:xfrm>
            <a:off x="5147618" y="1628800"/>
            <a:ext cx="0" cy="936625"/>
          </a:xfrm>
          <a:prstGeom prst="line">
            <a:avLst/>
          </a:prstGeom>
          <a:noFill/>
          <a:ln w="9525">
            <a:solidFill>
              <a:schemeClr val="tx1"/>
            </a:solidFill>
            <a:round/>
            <a:headEnd/>
            <a:tailEnd/>
          </a:ln>
        </p:spPr>
        <p:txBody>
          <a:bodyPr/>
          <a:lstStyle/>
          <a:p>
            <a:endParaRPr lang="ja-JP" altLang="en-US"/>
          </a:p>
        </p:txBody>
      </p:sp>
      <p:sp>
        <p:nvSpPr>
          <p:cNvPr id="26632" name="Line 10"/>
          <p:cNvSpPr>
            <a:spLocks noChangeShapeType="1"/>
          </p:cNvSpPr>
          <p:nvPr/>
        </p:nvSpPr>
        <p:spPr bwMode="auto">
          <a:xfrm>
            <a:off x="6371581" y="1628800"/>
            <a:ext cx="0" cy="936625"/>
          </a:xfrm>
          <a:prstGeom prst="line">
            <a:avLst/>
          </a:prstGeom>
          <a:noFill/>
          <a:ln w="9525">
            <a:solidFill>
              <a:schemeClr val="tx1"/>
            </a:solidFill>
            <a:round/>
            <a:headEnd/>
            <a:tailEnd/>
          </a:ln>
        </p:spPr>
        <p:txBody>
          <a:bodyPr/>
          <a:lstStyle/>
          <a:p>
            <a:endParaRPr lang="ja-JP" altLang="en-US"/>
          </a:p>
        </p:txBody>
      </p:sp>
      <p:sp>
        <p:nvSpPr>
          <p:cNvPr id="26633" name="Text Box 11"/>
          <p:cNvSpPr txBox="1">
            <a:spLocks noChangeArrowheads="1"/>
          </p:cNvSpPr>
          <p:nvPr/>
        </p:nvSpPr>
        <p:spPr bwMode="auto">
          <a:xfrm>
            <a:off x="899468" y="1052538"/>
            <a:ext cx="4217821" cy="461665"/>
          </a:xfrm>
          <a:prstGeom prst="rect">
            <a:avLst/>
          </a:prstGeom>
          <a:noFill/>
          <a:ln w="9525">
            <a:noFill/>
            <a:miter lim="800000"/>
            <a:headEnd/>
            <a:tailEnd/>
          </a:ln>
        </p:spPr>
        <p:txBody>
          <a:bodyPr wrap="none">
            <a:spAutoFit/>
          </a:bodyPr>
          <a:lstStyle/>
          <a:p>
            <a:r>
              <a:rPr lang="ja-JP" altLang="en-US" dirty="0"/>
              <a:t>パケットのヘッダ構造　</a:t>
            </a:r>
            <a:r>
              <a:rPr lang="ja-JP" altLang="en-US" sz="2000" dirty="0"/>
              <a:t>（）は</a:t>
            </a:r>
            <a:r>
              <a:rPr lang="en-US" altLang="ja-JP" sz="2000" dirty="0"/>
              <a:t>Bit</a:t>
            </a:r>
            <a:r>
              <a:rPr lang="ja-JP" altLang="en-US" sz="2000" dirty="0"/>
              <a:t>長</a:t>
            </a:r>
          </a:p>
        </p:txBody>
      </p:sp>
      <p:sp>
        <p:nvSpPr>
          <p:cNvPr id="26634" name="Text Box 12"/>
          <p:cNvSpPr txBox="1">
            <a:spLocks noChangeArrowheads="1"/>
          </p:cNvSpPr>
          <p:nvPr/>
        </p:nvSpPr>
        <p:spPr bwMode="auto">
          <a:xfrm>
            <a:off x="467544" y="2826127"/>
            <a:ext cx="8280920" cy="4031873"/>
          </a:xfrm>
          <a:prstGeom prst="rect">
            <a:avLst/>
          </a:prstGeom>
          <a:noFill/>
          <a:ln w="9525">
            <a:noFill/>
            <a:miter lim="800000"/>
            <a:headEnd/>
            <a:tailEnd/>
          </a:ln>
        </p:spPr>
        <p:txBody>
          <a:bodyPr wrap="square">
            <a:spAutoFit/>
          </a:bodyPr>
          <a:lstStyle/>
          <a:p>
            <a:r>
              <a:rPr lang="ja-JP" altLang="en-US" dirty="0"/>
              <a:t>・</a:t>
            </a:r>
            <a:r>
              <a:rPr lang="en-US" altLang="ja-JP" dirty="0"/>
              <a:t>PD</a:t>
            </a:r>
            <a:r>
              <a:rPr lang="ja-JP" altLang="en-US" dirty="0"/>
              <a:t>（</a:t>
            </a:r>
            <a:r>
              <a:rPr lang="en-US" altLang="ja-JP" dirty="0"/>
              <a:t>Payload</a:t>
            </a:r>
            <a:r>
              <a:rPr lang="ja-JP" altLang="en-US" dirty="0"/>
              <a:t>　</a:t>
            </a:r>
            <a:r>
              <a:rPr lang="en-US" altLang="ja-JP" dirty="0"/>
              <a:t>Descriptor)</a:t>
            </a:r>
            <a:r>
              <a:rPr lang="ja-JP" altLang="en-US" dirty="0"/>
              <a:t>　</a:t>
            </a:r>
          </a:p>
          <a:p>
            <a:pPr marL="890588" indent="-623888"/>
            <a:r>
              <a:rPr lang="ja-JP" altLang="en-US" sz="2000" dirty="0"/>
              <a:t>　－ </a:t>
            </a:r>
            <a:r>
              <a:rPr lang="en-US" altLang="ja-JP" sz="2000" dirty="0"/>
              <a:t>Ping</a:t>
            </a:r>
            <a:r>
              <a:rPr lang="ja-JP" altLang="en-US" sz="2000" dirty="0"/>
              <a:t>： 新しく参加しはユーザは </a:t>
            </a:r>
            <a:r>
              <a:rPr lang="en-US" altLang="ja-JP" sz="2000" dirty="0"/>
              <a:t>Ping </a:t>
            </a:r>
            <a:r>
              <a:rPr lang="ja-JP" altLang="en-US" sz="2000" dirty="0"/>
              <a:t>をブロードキャストする．受信したピアは </a:t>
            </a:r>
            <a:r>
              <a:rPr lang="en-US" altLang="ja-JP" sz="2000" dirty="0"/>
              <a:t>Pong</a:t>
            </a:r>
            <a:r>
              <a:rPr lang="ja-JP" altLang="en-US" sz="2000" dirty="0"/>
              <a:t> を返す</a:t>
            </a:r>
          </a:p>
          <a:p>
            <a:pPr marL="890588" indent="-623888"/>
            <a:r>
              <a:rPr lang="ja-JP" altLang="en-US" sz="2000" dirty="0"/>
              <a:t>　－ </a:t>
            </a:r>
            <a:r>
              <a:rPr lang="en-US" altLang="ja-JP" sz="2000" dirty="0"/>
              <a:t>Query:</a:t>
            </a:r>
            <a:r>
              <a:rPr lang="ja-JP" altLang="en-US" sz="2000" dirty="0"/>
              <a:t> 探しているファイル名を指定して</a:t>
            </a:r>
            <a:r>
              <a:rPr lang="en-US" altLang="ja-JP" sz="2000" dirty="0"/>
              <a:t>Query</a:t>
            </a:r>
            <a:r>
              <a:rPr lang="ja-JP" altLang="en-US" sz="2000" dirty="0"/>
              <a:t>を送信する．</a:t>
            </a:r>
            <a:r>
              <a:rPr lang="en-US" altLang="ja-JP" sz="2000" dirty="0"/>
              <a:t>TTL</a:t>
            </a:r>
            <a:r>
              <a:rPr lang="ja-JP" altLang="en-US" sz="2000" dirty="0"/>
              <a:t>が </a:t>
            </a:r>
            <a:r>
              <a:rPr lang="en-US" altLang="ja-JP" sz="2000" dirty="0"/>
              <a:t>0</a:t>
            </a:r>
            <a:r>
              <a:rPr lang="ja-JP" altLang="en-US" sz="2000" dirty="0"/>
              <a:t>になるまで転送される．ファイルを所持する該当するピアは</a:t>
            </a:r>
            <a:r>
              <a:rPr lang="en-US" altLang="ja-JP" sz="2000" dirty="0" err="1"/>
              <a:t>QueryHit</a:t>
            </a:r>
            <a:r>
              <a:rPr lang="ja-JP" altLang="en-US" sz="2000" dirty="0"/>
              <a:t> を返し，受け取ったピアはファイル転送を要求する（</a:t>
            </a:r>
            <a:r>
              <a:rPr lang="en-US" altLang="ja-JP" sz="2000" dirty="0"/>
              <a:t>HTTP</a:t>
            </a:r>
            <a:r>
              <a:rPr lang="ja-JP" altLang="en-US" sz="2000" dirty="0"/>
              <a:t>リクエストとして）．</a:t>
            </a:r>
          </a:p>
          <a:p>
            <a:endParaRPr lang="ja-JP" altLang="en-US" sz="2000" dirty="0"/>
          </a:p>
          <a:p>
            <a:pPr marL="450850" indent="-450850"/>
            <a:r>
              <a:rPr lang="ja-JP" altLang="en-US" sz="2000" dirty="0"/>
              <a:t>・</a:t>
            </a:r>
            <a:r>
              <a:rPr lang="en-US" altLang="ja-JP" dirty="0"/>
              <a:t>TTL/Hops</a:t>
            </a:r>
            <a:r>
              <a:rPr lang="ja-JP" altLang="en-US" sz="2200" dirty="0"/>
              <a:t>： ピアを通過するたびに</a:t>
            </a:r>
            <a:r>
              <a:rPr lang="en-US" altLang="ja-JP" sz="2200" dirty="0"/>
              <a:t>TTL</a:t>
            </a:r>
            <a:r>
              <a:rPr lang="ja-JP" altLang="en-US" sz="2200" dirty="0"/>
              <a:t>は１減り，</a:t>
            </a:r>
            <a:r>
              <a:rPr lang="en-US" altLang="ja-JP" sz="2200" dirty="0"/>
              <a:t>Hops</a:t>
            </a:r>
            <a:r>
              <a:rPr lang="ja-JP" altLang="en-US" sz="2200" dirty="0"/>
              <a:t>は１増える</a:t>
            </a:r>
            <a:endParaRPr lang="en-US" altLang="ja-JP" sz="2200" dirty="0"/>
          </a:p>
          <a:p>
            <a:pPr marL="450850" indent="-450850"/>
            <a:endParaRPr lang="en-US" altLang="ja-JP" sz="2200" dirty="0"/>
          </a:p>
          <a:p>
            <a:pPr marL="450850" indent="-450850"/>
            <a:r>
              <a:rPr lang="ja-JP" altLang="en-US" sz="2200" dirty="0"/>
              <a:t>・プロトコルとしてはまだ時々使われる．</a:t>
            </a:r>
          </a:p>
          <a:p>
            <a:r>
              <a:rPr lang="ja-JP" altLang="en-US" dirty="0"/>
              <a:t>　　</a:t>
            </a:r>
          </a:p>
        </p:txBody>
      </p:sp>
      <p:sp>
        <p:nvSpPr>
          <p:cNvPr id="11" name="スライド番号プレースホルダ 10"/>
          <p:cNvSpPr>
            <a:spLocks noGrp="1"/>
          </p:cNvSpPr>
          <p:nvPr>
            <p:ph type="sldNum" sz="quarter" idx="12"/>
          </p:nvPr>
        </p:nvSpPr>
        <p:spPr>
          <a:xfrm>
            <a:off x="6948264" y="6309320"/>
            <a:ext cx="1905000" cy="457200"/>
          </a:xfrm>
        </p:spPr>
        <p:txBody>
          <a:bodyPr/>
          <a:lstStyle/>
          <a:p>
            <a:pPr>
              <a:defRPr/>
            </a:pPr>
            <a:fld id="{6F4B0C1C-774F-4613-8824-2234E0B51CEF}" type="slidenum">
              <a:rPr lang="en-US" altLang="ja-JP" smtClean="0"/>
              <a:pPr>
                <a:defRPr/>
              </a:pPr>
              <a:t>13</a:t>
            </a:fld>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684213" y="188913"/>
            <a:ext cx="7772400" cy="954087"/>
          </a:xfrm>
        </p:spPr>
        <p:txBody>
          <a:bodyPr/>
          <a:lstStyle/>
          <a:p>
            <a:pPr eaLnBrk="1" hangingPunct="1"/>
            <a:r>
              <a:rPr lang="ja-JP" altLang="en-US" sz="4000" dirty="0"/>
              <a:t>その他のファイル交換ソフトウェア１</a:t>
            </a:r>
          </a:p>
        </p:txBody>
      </p:sp>
      <p:sp>
        <p:nvSpPr>
          <p:cNvPr id="11" name="スライド番号プレースホルダ 10"/>
          <p:cNvSpPr>
            <a:spLocks noGrp="1"/>
          </p:cNvSpPr>
          <p:nvPr>
            <p:ph type="sldNum" sz="quarter" idx="12"/>
          </p:nvPr>
        </p:nvSpPr>
        <p:spPr>
          <a:xfrm>
            <a:off x="6948264" y="6309320"/>
            <a:ext cx="1905000" cy="457200"/>
          </a:xfrm>
        </p:spPr>
        <p:txBody>
          <a:bodyPr/>
          <a:lstStyle/>
          <a:p>
            <a:pPr>
              <a:defRPr/>
            </a:pPr>
            <a:fld id="{6F4B0C1C-774F-4613-8824-2234E0B51CEF}" type="slidenum">
              <a:rPr lang="en-US" altLang="ja-JP" smtClean="0"/>
              <a:pPr>
                <a:defRPr/>
              </a:pPr>
              <a:t>14</a:t>
            </a:fld>
            <a:endParaRPr lang="en-US" altLang="ja-JP" dirty="0"/>
          </a:p>
        </p:txBody>
      </p:sp>
      <p:sp>
        <p:nvSpPr>
          <p:cNvPr id="2" name="テキスト ボックス 1">
            <a:extLst>
              <a:ext uri="{FF2B5EF4-FFF2-40B4-BE49-F238E27FC236}">
                <a16:creationId xmlns:a16="http://schemas.microsoft.com/office/drawing/2014/main" id="{9279E71B-922D-258D-6841-D3343DBD0AD1}"/>
              </a:ext>
            </a:extLst>
          </p:cNvPr>
          <p:cNvSpPr txBox="1"/>
          <p:nvPr/>
        </p:nvSpPr>
        <p:spPr>
          <a:xfrm>
            <a:off x="1187624" y="1412776"/>
            <a:ext cx="7488832" cy="4770537"/>
          </a:xfrm>
          <a:prstGeom prst="rect">
            <a:avLst/>
          </a:prstGeom>
          <a:noFill/>
        </p:spPr>
        <p:txBody>
          <a:bodyPr wrap="square" rtlCol="0">
            <a:spAutoFit/>
          </a:bodyPr>
          <a:lstStyle/>
          <a:p>
            <a:pPr marL="265113" indent="-265113">
              <a:buSzPct val="60000"/>
              <a:buFont typeface="Wingdings" panose="05000000000000000000" pitchFamily="2" charset="2"/>
              <a:buChar char="l"/>
            </a:pPr>
            <a:r>
              <a:rPr kumimoji="1" lang="en-US" altLang="ja-JP" sz="3200" dirty="0" err="1"/>
              <a:t>Winny</a:t>
            </a:r>
            <a:endParaRPr kumimoji="1" lang="en-US" altLang="ja-JP" sz="3200" dirty="0"/>
          </a:p>
          <a:p>
            <a:pPr marL="800100" lvl="1" indent="-342900">
              <a:buSzPct val="60000"/>
              <a:buFont typeface="Wingdings" panose="05000000000000000000" pitchFamily="2" charset="2"/>
              <a:buChar char="ü"/>
            </a:pPr>
            <a:r>
              <a:rPr lang="ja-JP" altLang="en-US" dirty="0">
                <a:latin typeface="+mj-ea"/>
                <a:ea typeface="+mj-ea"/>
              </a:rPr>
              <a:t>ピュア型</a:t>
            </a:r>
            <a:r>
              <a:rPr lang="en-US" altLang="ja-JP" dirty="0">
                <a:latin typeface="+mj-ea"/>
                <a:ea typeface="+mj-ea"/>
              </a:rPr>
              <a:t>P2P</a:t>
            </a:r>
          </a:p>
          <a:p>
            <a:pPr marL="800100" lvl="1" indent="-342900">
              <a:buSzPct val="60000"/>
              <a:buFont typeface="Wingdings" panose="05000000000000000000" pitchFamily="2" charset="2"/>
              <a:buChar char="ü"/>
            </a:pPr>
            <a:r>
              <a:rPr lang="ja-JP" altLang="en-US" dirty="0">
                <a:latin typeface="+mj-ea"/>
                <a:ea typeface="+mj-ea"/>
              </a:rPr>
              <a:t>日本で開発された．</a:t>
            </a:r>
            <a:endParaRPr lang="en-US" altLang="ja-JP" dirty="0">
              <a:latin typeface="+mj-ea"/>
              <a:ea typeface="+mj-ea"/>
            </a:endParaRPr>
          </a:p>
          <a:p>
            <a:pPr marL="800100" lvl="1" indent="-342900">
              <a:buSzPct val="60000"/>
              <a:buFont typeface="Wingdings" panose="05000000000000000000" pitchFamily="2" charset="2"/>
              <a:buChar char="ü"/>
            </a:pPr>
            <a:r>
              <a:rPr lang="ja-JP" altLang="en-US" dirty="0">
                <a:latin typeface="+mj-ea"/>
                <a:ea typeface="+mj-ea"/>
              </a:rPr>
              <a:t>開発者は起訴された（</a:t>
            </a:r>
            <a:r>
              <a:rPr lang="en-US" altLang="ja-JP" dirty="0" err="1">
                <a:latin typeface="+mj-ea"/>
                <a:ea typeface="+mj-ea"/>
              </a:rPr>
              <a:t>Winny</a:t>
            </a:r>
            <a:r>
              <a:rPr lang="ja-JP" altLang="en-US" dirty="0">
                <a:latin typeface="+mj-ea"/>
                <a:ea typeface="+mj-ea"/>
              </a:rPr>
              <a:t>事件．無罪確定）</a:t>
            </a:r>
            <a:endParaRPr lang="en-US" altLang="ja-JP" dirty="0">
              <a:latin typeface="+mj-ea"/>
              <a:ea typeface="+mj-ea"/>
            </a:endParaRPr>
          </a:p>
          <a:p>
            <a:pPr marL="800100" lvl="1" indent="-342900">
              <a:buSzPct val="60000"/>
              <a:buFont typeface="Wingdings" panose="05000000000000000000" pitchFamily="2" charset="2"/>
              <a:buChar char="ü"/>
            </a:pPr>
            <a:endParaRPr lang="en-US" altLang="ja-JP" dirty="0">
              <a:latin typeface="+mj-ea"/>
              <a:ea typeface="+mj-ea"/>
            </a:endParaRPr>
          </a:p>
          <a:p>
            <a:pPr marL="265113" indent="-265113">
              <a:buSzPct val="60000"/>
              <a:buFont typeface="Wingdings" panose="05000000000000000000" pitchFamily="2" charset="2"/>
              <a:buChar char="l"/>
            </a:pPr>
            <a:r>
              <a:rPr lang="en-US" altLang="ja-JP" sz="3200" dirty="0"/>
              <a:t>Share</a:t>
            </a:r>
          </a:p>
          <a:p>
            <a:pPr marL="800100" lvl="1" indent="-342900">
              <a:buSzPct val="60000"/>
              <a:buFont typeface="Wingdings" panose="05000000000000000000" pitchFamily="2" charset="2"/>
              <a:buChar char="ü"/>
            </a:pPr>
            <a:r>
              <a:rPr lang="ja-JP" altLang="en-US" dirty="0">
                <a:latin typeface="+mj-ea"/>
                <a:ea typeface="+mj-ea"/>
              </a:rPr>
              <a:t>ピュア型</a:t>
            </a:r>
            <a:r>
              <a:rPr lang="en-US" altLang="ja-JP" dirty="0">
                <a:latin typeface="+mj-ea"/>
                <a:ea typeface="+mj-ea"/>
              </a:rPr>
              <a:t>P2P</a:t>
            </a:r>
          </a:p>
          <a:p>
            <a:pPr marL="800100" lvl="1" indent="-342900">
              <a:buSzPct val="60000"/>
              <a:buFont typeface="Wingdings" panose="05000000000000000000" pitchFamily="2" charset="2"/>
              <a:buChar char="ü"/>
            </a:pPr>
            <a:r>
              <a:rPr lang="ja-JP" altLang="en-US" dirty="0">
                <a:latin typeface="+mj-ea"/>
                <a:ea typeface="+mj-ea"/>
              </a:rPr>
              <a:t>２ちゃんねる発祥（とされている）</a:t>
            </a:r>
            <a:endParaRPr lang="en-US" altLang="ja-JP" dirty="0">
              <a:latin typeface="+mj-ea"/>
              <a:ea typeface="+mj-ea"/>
            </a:endParaRPr>
          </a:p>
          <a:p>
            <a:pPr marL="800100" lvl="1" indent="-342900">
              <a:buSzPct val="60000"/>
              <a:buFont typeface="Wingdings" panose="05000000000000000000" pitchFamily="2" charset="2"/>
              <a:buChar char="ü"/>
            </a:pPr>
            <a:r>
              <a:rPr lang="ja-JP" altLang="en-US" dirty="0">
                <a:latin typeface="+mj-ea"/>
                <a:ea typeface="+mj-ea"/>
              </a:rPr>
              <a:t>ダウンロードしたものが，勝手にアップロードされる場合がある．（拡散アップロード機能）</a:t>
            </a:r>
            <a:endParaRPr lang="en-US" altLang="ja-JP" sz="3200" dirty="0"/>
          </a:p>
          <a:p>
            <a:pPr marL="265113" indent="-265113">
              <a:buSzPct val="60000"/>
              <a:buFont typeface="Wingdings" panose="05000000000000000000" pitchFamily="2" charset="2"/>
              <a:buChar char="l"/>
            </a:pPr>
            <a:endParaRPr kumimoji="1" lang="en-US" altLang="ja-JP" dirty="0"/>
          </a:p>
          <a:p>
            <a:pPr marL="265113" indent="-265113">
              <a:buSzPct val="70000"/>
              <a:buFont typeface="Wingdings" panose="05000000000000000000" pitchFamily="2" charset="2"/>
              <a:buChar char="l"/>
            </a:pPr>
            <a:endParaRPr kumimoji="1" lang="ja-JP" altLang="en-US" dirty="0"/>
          </a:p>
        </p:txBody>
      </p:sp>
    </p:spTree>
    <p:extLst>
      <p:ext uri="{BB962C8B-B14F-4D97-AF65-F5344CB8AC3E}">
        <p14:creationId xmlns:p14="http://schemas.microsoft.com/office/powerpoint/2010/main" val="3178039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684213" y="188913"/>
            <a:ext cx="7772400" cy="954087"/>
          </a:xfrm>
        </p:spPr>
        <p:txBody>
          <a:bodyPr/>
          <a:lstStyle/>
          <a:p>
            <a:pPr eaLnBrk="1" hangingPunct="1"/>
            <a:r>
              <a:rPr lang="ja-JP" altLang="en-US" sz="4000" dirty="0"/>
              <a:t>その他のファイル交換ソフトウェア２</a:t>
            </a:r>
          </a:p>
        </p:txBody>
      </p:sp>
      <p:sp>
        <p:nvSpPr>
          <p:cNvPr id="11" name="スライド番号プレースホルダ 10"/>
          <p:cNvSpPr>
            <a:spLocks noGrp="1"/>
          </p:cNvSpPr>
          <p:nvPr>
            <p:ph type="sldNum" sz="quarter" idx="12"/>
          </p:nvPr>
        </p:nvSpPr>
        <p:spPr>
          <a:xfrm>
            <a:off x="6948264" y="6309320"/>
            <a:ext cx="1905000" cy="457200"/>
          </a:xfrm>
        </p:spPr>
        <p:txBody>
          <a:bodyPr/>
          <a:lstStyle/>
          <a:p>
            <a:pPr>
              <a:defRPr/>
            </a:pPr>
            <a:fld id="{6F4B0C1C-774F-4613-8824-2234E0B51CEF}" type="slidenum">
              <a:rPr lang="en-US" altLang="ja-JP" smtClean="0"/>
              <a:pPr>
                <a:defRPr/>
              </a:pPr>
              <a:t>15</a:t>
            </a:fld>
            <a:endParaRPr lang="en-US" altLang="ja-JP" dirty="0"/>
          </a:p>
        </p:txBody>
      </p:sp>
      <p:sp>
        <p:nvSpPr>
          <p:cNvPr id="2" name="テキスト ボックス 1">
            <a:extLst>
              <a:ext uri="{FF2B5EF4-FFF2-40B4-BE49-F238E27FC236}">
                <a16:creationId xmlns:a16="http://schemas.microsoft.com/office/drawing/2014/main" id="{9279E71B-922D-258D-6841-D3343DBD0AD1}"/>
              </a:ext>
            </a:extLst>
          </p:cNvPr>
          <p:cNvSpPr txBox="1"/>
          <p:nvPr/>
        </p:nvSpPr>
        <p:spPr>
          <a:xfrm>
            <a:off x="1187624" y="1196752"/>
            <a:ext cx="7488832" cy="5878532"/>
          </a:xfrm>
          <a:prstGeom prst="rect">
            <a:avLst/>
          </a:prstGeom>
          <a:noFill/>
        </p:spPr>
        <p:txBody>
          <a:bodyPr wrap="square" rtlCol="0">
            <a:spAutoFit/>
          </a:bodyPr>
          <a:lstStyle/>
          <a:p>
            <a:pPr marL="265113" indent="-265113">
              <a:buSzPct val="60000"/>
              <a:buFont typeface="Wingdings" panose="05000000000000000000" pitchFamily="2" charset="2"/>
              <a:buChar char="l"/>
            </a:pPr>
            <a:r>
              <a:rPr kumimoji="1" lang="en-US" altLang="ja-JP" sz="3200" dirty="0"/>
              <a:t>BitTorrent</a:t>
            </a:r>
            <a:endParaRPr lang="en-US" altLang="ja-JP" b="0" i="0" dirty="0">
              <a:solidFill>
                <a:srgbClr val="202020"/>
              </a:solidFill>
              <a:effectLst/>
              <a:latin typeface="Open Sans" panose="020B0606030504020204" pitchFamily="34" charset="0"/>
            </a:endParaRPr>
          </a:p>
          <a:p>
            <a:pPr marL="800100" lvl="1" indent="-342900">
              <a:buSzPct val="60000"/>
              <a:buFont typeface="Wingdings" panose="05000000000000000000" pitchFamily="2" charset="2"/>
              <a:buChar char="ü"/>
            </a:pPr>
            <a:r>
              <a:rPr lang="ja-JP" altLang="en-US" b="0" i="0" dirty="0">
                <a:solidFill>
                  <a:srgbClr val="202020"/>
                </a:solidFill>
                <a:effectLst/>
                <a:latin typeface="Open Sans" panose="020B0606030504020204" pitchFamily="34" charset="0"/>
              </a:rPr>
              <a:t>トラッカー（サーバ）</a:t>
            </a:r>
            <a:r>
              <a:rPr lang="ja-JP" altLang="en-US" dirty="0">
                <a:solidFill>
                  <a:srgbClr val="202020"/>
                </a:solidFill>
                <a:latin typeface="Open Sans" panose="020B0606030504020204" pitchFamily="34" charset="0"/>
              </a:rPr>
              <a:t>と</a:t>
            </a:r>
            <a:r>
              <a:rPr lang="ja-JP" altLang="en-US" b="0" i="0" dirty="0">
                <a:solidFill>
                  <a:srgbClr val="202020"/>
                </a:solidFill>
                <a:effectLst/>
                <a:latin typeface="Open Sans" panose="020B0606030504020204" pitchFamily="34" charset="0"/>
              </a:rPr>
              <a:t>ピア：ハイブリッド型</a:t>
            </a:r>
            <a:r>
              <a:rPr lang="en-US" altLang="ja-JP" dirty="0">
                <a:solidFill>
                  <a:srgbClr val="202020"/>
                </a:solidFill>
                <a:latin typeface="Open Sans" panose="020B0606030504020204" pitchFamily="34" charset="0"/>
              </a:rPr>
              <a:t>P2P</a:t>
            </a:r>
            <a:endParaRPr lang="en-US" altLang="ja-JP" dirty="0">
              <a:latin typeface="+mj-ea"/>
              <a:ea typeface="+mj-ea"/>
            </a:endParaRPr>
          </a:p>
          <a:p>
            <a:pPr marL="800100" lvl="1" indent="-342900">
              <a:buSzPct val="60000"/>
              <a:buFont typeface="Wingdings" panose="05000000000000000000" pitchFamily="2" charset="2"/>
              <a:buChar char="ü"/>
            </a:pPr>
            <a:r>
              <a:rPr lang="ja-JP" altLang="en-US" dirty="0">
                <a:latin typeface="+mj-ea"/>
                <a:ea typeface="+mj-ea"/>
              </a:rPr>
              <a:t>ダウンロードしたものが，勝手にアップロードされる場合がある．</a:t>
            </a:r>
            <a:endParaRPr lang="en-US" altLang="ja-JP" dirty="0">
              <a:latin typeface="+mj-ea"/>
              <a:ea typeface="+mj-ea"/>
            </a:endParaRPr>
          </a:p>
          <a:p>
            <a:pPr marL="800100" lvl="1" indent="-342900">
              <a:buSzPct val="60000"/>
              <a:buFont typeface="Wingdings" panose="05000000000000000000" pitchFamily="2" charset="2"/>
              <a:buChar char="ü"/>
            </a:pPr>
            <a:r>
              <a:rPr lang="ja-JP" altLang="en-US" b="0" i="0" dirty="0">
                <a:solidFill>
                  <a:srgbClr val="202020"/>
                </a:solidFill>
                <a:effectLst/>
                <a:latin typeface="Open Sans" panose="020B0606030504020204" pitchFamily="34" charset="0"/>
              </a:rPr>
              <a:t>トラッカーやピアの</a:t>
            </a:r>
            <a:r>
              <a:rPr lang="en-US" altLang="ja-JP" b="0" i="0" dirty="0">
                <a:solidFill>
                  <a:srgbClr val="202020"/>
                </a:solidFill>
                <a:effectLst/>
                <a:latin typeface="Open Sans" panose="020B0606030504020204" pitchFamily="34" charset="0"/>
              </a:rPr>
              <a:t>IP</a:t>
            </a:r>
            <a:r>
              <a:rPr lang="ja-JP" altLang="en-US" b="0" i="0" dirty="0">
                <a:solidFill>
                  <a:srgbClr val="202020"/>
                </a:solidFill>
                <a:effectLst/>
                <a:latin typeface="Open Sans" panose="020B0606030504020204" pitchFamily="34" charset="0"/>
              </a:rPr>
              <a:t>アドドレスは公開される．</a:t>
            </a:r>
            <a:endParaRPr lang="en-US" altLang="ja-JP" b="0" i="0" dirty="0">
              <a:solidFill>
                <a:srgbClr val="202020"/>
              </a:solidFill>
              <a:effectLst/>
              <a:latin typeface="Open Sans" panose="020B0606030504020204" pitchFamily="34" charset="0"/>
            </a:endParaRPr>
          </a:p>
          <a:p>
            <a:pPr marL="1257300" lvl="2" indent="-342900">
              <a:buSzPct val="60000"/>
              <a:buFont typeface="Wingdings" panose="05000000000000000000" pitchFamily="2" charset="2"/>
              <a:buChar char="p"/>
            </a:pPr>
            <a:r>
              <a:rPr lang="ja-JP" altLang="en-US" dirty="0">
                <a:latin typeface="+mj-ea"/>
                <a:ea typeface="+mj-ea"/>
              </a:rPr>
              <a:t>違法行為に対する歯止め</a:t>
            </a:r>
            <a:endParaRPr lang="en-US" altLang="ja-JP" dirty="0">
              <a:latin typeface="+mj-ea"/>
              <a:ea typeface="+mj-ea"/>
            </a:endParaRPr>
          </a:p>
          <a:p>
            <a:pPr marL="800100" lvl="1" indent="-342900">
              <a:buSzPct val="60000"/>
              <a:buFont typeface="Wingdings" panose="05000000000000000000" pitchFamily="2" charset="2"/>
              <a:buChar char="ü"/>
            </a:pPr>
            <a:r>
              <a:rPr lang="ja-JP" altLang="en-US" dirty="0">
                <a:latin typeface="+mj-ea"/>
                <a:ea typeface="+mj-ea"/>
              </a:rPr>
              <a:t>一番のお勧め</a:t>
            </a:r>
            <a:endParaRPr lang="en-US" altLang="ja-JP" dirty="0">
              <a:latin typeface="+mj-ea"/>
              <a:ea typeface="+mj-ea"/>
            </a:endParaRPr>
          </a:p>
          <a:p>
            <a:pPr marL="800100" lvl="1" indent="-342900">
              <a:buSzPct val="60000"/>
              <a:buFont typeface="Wingdings" panose="05000000000000000000" pitchFamily="2" charset="2"/>
              <a:buChar char="ü"/>
            </a:pPr>
            <a:endParaRPr kumimoji="1" lang="en-US" altLang="ja-JP" dirty="0"/>
          </a:p>
          <a:p>
            <a:pPr marL="265113" indent="-265113">
              <a:buSzPct val="60000"/>
              <a:buFont typeface="Wingdings" panose="05000000000000000000" pitchFamily="2" charset="2"/>
              <a:buChar char="l"/>
            </a:pPr>
            <a:r>
              <a:rPr lang="en-US" altLang="ja-JP" sz="3200" dirty="0" err="1"/>
              <a:t>PerfectDark</a:t>
            </a:r>
            <a:endParaRPr lang="en-US" altLang="ja-JP" sz="3200" dirty="0"/>
          </a:p>
          <a:p>
            <a:pPr marL="811213" lvl="1" indent="-354013">
              <a:buSzPct val="60000"/>
              <a:buFont typeface="Wingdings" panose="05000000000000000000" pitchFamily="2" charset="2"/>
              <a:buChar char="ü"/>
            </a:pPr>
            <a:r>
              <a:rPr lang="ja-JP" altLang="en-US" dirty="0">
                <a:latin typeface="+mj-ea"/>
                <a:ea typeface="+mj-ea"/>
              </a:rPr>
              <a:t>ピュア型</a:t>
            </a:r>
            <a:r>
              <a:rPr lang="en-US" altLang="ja-JP" dirty="0">
                <a:latin typeface="+mj-ea"/>
                <a:ea typeface="+mj-ea"/>
              </a:rPr>
              <a:t>P2P</a:t>
            </a:r>
          </a:p>
          <a:p>
            <a:pPr marL="811213" lvl="1" indent="-354013">
              <a:buSzPct val="60000"/>
              <a:buFont typeface="Wingdings" panose="05000000000000000000" pitchFamily="2" charset="2"/>
              <a:buChar char="ü"/>
            </a:pPr>
            <a:r>
              <a:rPr lang="en-US" altLang="ja-JP" dirty="0" err="1"/>
              <a:t>Winny</a:t>
            </a:r>
            <a:r>
              <a:rPr lang="ja-JP" altLang="en-US" dirty="0"/>
              <a:t>や</a:t>
            </a:r>
            <a:r>
              <a:rPr lang="en-US" altLang="ja-JP" dirty="0"/>
              <a:t>Share</a:t>
            </a:r>
            <a:r>
              <a:rPr lang="ja-JP" altLang="en-US" dirty="0"/>
              <a:t>の後継</a:t>
            </a:r>
            <a:endParaRPr lang="en-US" altLang="ja-JP" dirty="0"/>
          </a:p>
          <a:p>
            <a:pPr marL="811213" lvl="1" indent="-354013">
              <a:buSzPct val="60000"/>
              <a:buFont typeface="Wingdings" panose="05000000000000000000" pitchFamily="2" charset="2"/>
              <a:buChar char="ü"/>
            </a:pPr>
            <a:r>
              <a:rPr lang="ja-JP" altLang="en-US" b="0" i="0" dirty="0">
                <a:solidFill>
                  <a:srgbClr val="202122"/>
                </a:solidFill>
                <a:effectLst/>
                <a:latin typeface="Arial" panose="020B0604020202020204" pitchFamily="34" charset="0"/>
              </a:rPr>
              <a:t>技術的な仕様は未公開</a:t>
            </a:r>
            <a:endParaRPr lang="en-US" altLang="ja-JP" b="0" i="0" dirty="0">
              <a:solidFill>
                <a:srgbClr val="202122"/>
              </a:solidFill>
              <a:effectLst/>
              <a:latin typeface="Arial" panose="020B0604020202020204" pitchFamily="34" charset="0"/>
            </a:endParaRPr>
          </a:p>
          <a:p>
            <a:pPr marL="811213" lvl="1" indent="-354013">
              <a:buSzPct val="60000"/>
              <a:buFont typeface="Wingdings" panose="05000000000000000000" pitchFamily="2" charset="2"/>
              <a:buChar char="ü"/>
            </a:pPr>
            <a:r>
              <a:rPr kumimoji="1" lang="ja-JP" altLang="en-US" dirty="0">
                <a:solidFill>
                  <a:srgbClr val="202122"/>
                </a:solidFill>
                <a:latin typeface="Arial" panose="020B0604020202020204" pitchFamily="34" charset="0"/>
              </a:rPr>
              <a:t>匿名</a:t>
            </a:r>
            <a:r>
              <a:rPr lang="ja-JP" altLang="en-US" dirty="0">
                <a:solidFill>
                  <a:srgbClr val="202122"/>
                </a:solidFill>
                <a:latin typeface="Arial" panose="020B0604020202020204" pitchFamily="34" charset="0"/>
              </a:rPr>
              <a:t>性については解析済み（解析されている）</a:t>
            </a:r>
            <a:endParaRPr kumimoji="1" lang="en-US" altLang="ja-JP" dirty="0"/>
          </a:p>
          <a:p>
            <a:pPr marL="265113" indent="-265113">
              <a:buSzPct val="60000"/>
              <a:buFont typeface="Wingdings" panose="05000000000000000000" pitchFamily="2" charset="2"/>
              <a:buChar char="l"/>
            </a:pPr>
            <a:endParaRPr kumimoji="1" lang="en-US" altLang="ja-JP" dirty="0"/>
          </a:p>
          <a:p>
            <a:pPr marL="265113" indent="-265113">
              <a:buSzPct val="70000"/>
              <a:buFont typeface="Wingdings" panose="05000000000000000000" pitchFamily="2" charset="2"/>
              <a:buChar char="l"/>
            </a:pPr>
            <a:endParaRPr kumimoji="1" lang="ja-JP" altLang="en-US" dirty="0"/>
          </a:p>
        </p:txBody>
      </p:sp>
    </p:spTree>
    <p:extLst>
      <p:ext uri="{BB962C8B-B14F-4D97-AF65-F5344CB8AC3E}">
        <p14:creationId xmlns:p14="http://schemas.microsoft.com/office/powerpoint/2010/main" val="1833812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4213" y="188913"/>
            <a:ext cx="7772400" cy="1000125"/>
          </a:xfrm>
        </p:spPr>
        <p:txBody>
          <a:bodyPr/>
          <a:lstStyle/>
          <a:p>
            <a:pPr eaLnBrk="1" hangingPunct="1"/>
            <a:r>
              <a:rPr lang="ja-JP" altLang="en-US" sz="4000" dirty="0"/>
              <a:t>Ｐ２Ｐの主な利用分野</a:t>
            </a:r>
          </a:p>
        </p:txBody>
      </p:sp>
      <p:sp>
        <p:nvSpPr>
          <p:cNvPr id="23555" name="Rectangle 3"/>
          <p:cNvSpPr>
            <a:spLocks noGrp="1" noChangeArrowheads="1"/>
          </p:cNvSpPr>
          <p:nvPr>
            <p:ph type="body" idx="1"/>
          </p:nvPr>
        </p:nvSpPr>
        <p:spPr>
          <a:xfrm>
            <a:off x="755576" y="1340768"/>
            <a:ext cx="7772400" cy="5328592"/>
          </a:xfrm>
        </p:spPr>
        <p:txBody>
          <a:bodyPr/>
          <a:lstStyle/>
          <a:p>
            <a:pPr eaLnBrk="1" hangingPunct="1"/>
            <a:r>
              <a:rPr lang="ja-JP" altLang="en-US" sz="2800" dirty="0">
                <a:latin typeface="+mn-ea"/>
              </a:rPr>
              <a:t>ファイル共有・交換サービス</a:t>
            </a:r>
            <a:endParaRPr lang="en-US" altLang="ja-JP" sz="2800" dirty="0">
              <a:latin typeface="+mn-ea"/>
            </a:endParaRPr>
          </a:p>
          <a:p>
            <a:pPr lvl="1" eaLnBrk="1" hangingPunct="1"/>
            <a:r>
              <a:rPr lang="en-US" altLang="ja-JP" sz="2000" dirty="0" err="1">
                <a:latin typeface="+mn-ea"/>
              </a:rPr>
              <a:t>Winny</a:t>
            </a:r>
            <a:r>
              <a:rPr lang="ja-JP" altLang="en-US" sz="2000" dirty="0">
                <a:latin typeface="+mn-ea"/>
              </a:rPr>
              <a:t>，</a:t>
            </a:r>
            <a:r>
              <a:rPr lang="en-US" altLang="ja-JP" sz="2000" dirty="0">
                <a:latin typeface="+mn-ea"/>
              </a:rPr>
              <a:t>Share,</a:t>
            </a:r>
            <a:r>
              <a:rPr lang="ja-JP" altLang="en-US" sz="2000" dirty="0">
                <a:latin typeface="+mn-ea"/>
              </a:rPr>
              <a:t> </a:t>
            </a:r>
            <a:r>
              <a:rPr lang="en-US" altLang="ja-JP" sz="2000" dirty="0">
                <a:latin typeface="+mn-ea"/>
              </a:rPr>
              <a:t>Napster,</a:t>
            </a:r>
            <a:r>
              <a:rPr lang="ja-JP" altLang="en-US" sz="2000" dirty="0">
                <a:latin typeface="+mn-ea"/>
              </a:rPr>
              <a:t> </a:t>
            </a:r>
            <a:r>
              <a:rPr lang="en-US" altLang="ja-JP" sz="2000" dirty="0">
                <a:latin typeface="+mn-ea"/>
              </a:rPr>
              <a:t>Gnu</a:t>
            </a:r>
            <a:r>
              <a:rPr lang="ja-JP" altLang="en-US" sz="2000" dirty="0">
                <a:latin typeface="+mn-ea"/>
              </a:rPr>
              <a:t>ｔ</a:t>
            </a:r>
            <a:r>
              <a:rPr lang="en-US" altLang="ja-JP" sz="2000" dirty="0" err="1">
                <a:latin typeface="+mn-ea"/>
              </a:rPr>
              <a:t>ella</a:t>
            </a:r>
            <a:r>
              <a:rPr lang="ja-JP" altLang="en-US" sz="2000" dirty="0">
                <a:latin typeface="+mn-ea"/>
              </a:rPr>
              <a:t>，</a:t>
            </a:r>
            <a:r>
              <a:rPr lang="en-US" altLang="ja-JP" sz="2000" dirty="0">
                <a:latin typeface="+mn-ea"/>
              </a:rPr>
              <a:t>BitTorrent</a:t>
            </a:r>
          </a:p>
          <a:p>
            <a:pPr lvl="1" eaLnBrk="1" hangingPunct="1"/>
            <a:r>
              <a:rPr lang="ja-JP" altLang="en-US" sz="2000" dirty="0">
                <a:solidFill>
                  <a:srgbClr val="FF0000"/>
                </a:solidFill>
                <a:latin typeface="+mn-ea"/>
              </a:rPr>
              <a:t>注意：ダウンロードした瞬間にアップロード状態にあるサービスもあるので注意すること．</a:t>
            </a:r>
          </a:p>
          <a:p>
            <a:pPr eaLnBrk="1" hangingPunct="1"/>
            <a:endParaRPr lang="ja-JP" altLang="en-US" sz="2800" dirty="0">
              <a:latin typeface="+mn-ea"/>
            </a:endParaRPr>
          </a:p>
          <a:p>
            <a:pPr eaLnBrk="1" hangingPunct="1"/>
            <a:r>
              <a:rPr lang="ja-JP" altLang="en-US" sz="2800" dirty="0">
                <a:solidFill>
                  <a:schemeClr val="accent6">
                    <a:lumMod val="50000"/>
                  </a:schemeClr>
                </a:solidFill>
                <a:latin typeface="+mn-ea"/>
              </a:rPr>
              <a:t>アドホックネットワーク</a:t>
            </a:r>
            <a:endParaRPr lang="en-US" altLang="ja-JP" sz="2800" dirty="0">
              <a:solidFill>
                <a:schemeClr val="accent6">
                  <a:lumMod val="50000"/>
                </a:schemeClr>
              </a:solidFill>
              <a:latin typeface="+mn-ea"/>
            </a:endParaRPr>
          </a:p>
          <a:p>
            <a:pPr lvl="1" eaLnBrk="1" hangingPunct="1"/>
            <a:r>
              <a:rPr lang="ja-JP" altLang="en-US" sz="2000" dirty="0">
                <a:latin typeface="+mn-ea"/>
              </a:rPr>
              <a:t>一時的なネットワーク</a:t>
            </a:r>
            <a:endParaRPr lang="en-US" altLang="ja-JP" sz="2000" dirty="0">
              <a:latin typeface="+mn-ea"/>
            </a:endParaRPr>
          </a:p>
          <a:p>
            <a:pPr lvl="1" eaLnBrk="1" hangingPunct="1"/>
            <a:r>
              <a:rPr lang="en-US" altLang="ja-JP" sz="2000" dirty="0">
                <a:latin typeface="+mn-ea"/>
              </a:rPr>
              <a:t>MANET (Mobile Ad-hoc Network)</a:t>
            </a:r>
          </a:p>
          <a:p>
            <a:pPr lvl="2" eaLnBrk="1" hangingPunct="1"/>
            <a:r>
              <a:rPr lang="ja-JP" altLang="en-US" sz="2000" dirty="0">
                <a:latin typeface="+mn-ea"/>
              </a:rPr>
              <a:t>災害なので基地局がつぶれた時に，携帯同士でネットワークを形成．</a:t>
            </a:r>
            <a:endParaRPr lang="en-US" altLang="ja-JP" sz="2000" dirty="0">
              <a:latin typeface="+mn-ea"/>
            </a:endParaRPr>
          </a:p>
          <a:p>
            <a:pPr eaLnBrk="1" hangingPunct="1">
              <a:buFontTx/>
              <a:buNone/>
            </a:pPr>
            <a:endParaRPr lang="en-US" altLang="ja-JP" sz="2800" dirty="0">
              <a:latin typeface="+mn-ea"/>
            </a:endParaRPr>
          </a:p>
          <a:p>
            <a:pPr eaLnBrk="1" hangingPunct="1"/>
            <a:r>
              <a:rPr lang="ja-JP" altLang="en-US" sz="2800" dirty="0">
                <a:latin typeface="+mn-ea"/>
              </a:rPr>
              <a:t>ブロックチェーン</a:t>
            </a:r>
            <a:endParaRPr lang="en-US" altLang="ja-JP" sz="2800" dirty="0">
              <a:latin typeface="+mn-ea"/>
            </a:endParaRPr>
          </a:p>
        </p:txBody>
      </p:sp>
      <p:sp>
        <p:nvSpPr>
          <p:cNvPr id="4" name="スライド番号プレースホルダ 3"/>
          <p:cNvSpPr>
            <a:spLocks noGrp="1"/>
          </p:cNvSpPr>
          <p:nvPr>
            <p:ph type="sldNum" sz="quarter" idx="12"/>
          </p:nvPr>
        </p:nvSpPr>
        <p:spPr/>
        <p:txBody>
          <a:bodyPr/>
          <a:lstStyle/>
          <a:p>
            <a:pPr>
              <a:defRPr/>
            </a:pPr>
            <a:fld id="{8DF25BDB-389E-4BAF-AADA-66B61802393D}" type="slidenum">
              <a:rPr lang="en-US" altLang="ja-JP" smtClean="0"/>
              <a:pPr>
                <a:defRPr/>
              </a:pPr>
              <a:t>16</a:t>
            </a:fld>
            <a:endParaRPr lang="en-US" altLang="ja-JP" dirty="0"/>
          </a:p>
        </p:txBody>
      </p:sp>
    </p:spTree>
    <p:extLst>
      <p:ext uri="{BB962C8B-B14F-4D97-AF65-F5344CB8AC3E}">
        <p14:creationId xmlns:p14="http://schemas.microsoft.com/office/powerpoint/2010/main" val="4040789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404664"/>
            <a:ext cx="7772400" cy="936104"/>
          </a:xfrm>
        </p:spPr>
        <p:txBody>
          <a:bodyPr/>
          <a:lstStyle/>
          <a:p>
            <a:r>
              <a:rPr lang="ja-JP" altLang="en-US" dirty="0"/>
              <a:t>２．アドホックネットワーク</a:t>
            </a:r>
            <a:endParaRPr kumimoji="1" lang="ja-JP" altLang="en-US" b="1" dirty="0"/>
          </a:p>
        </p:txBody>
      </p:sp>
      <p:sp>
        <p:nvSpPr>
          <p:cNvPr id="3" name="コンテンツ プレースホルダ 2"/>
          <p:cNvSpPr>
            <a:spLocks noGrp="1"/>
          </p:cNvSpPr>
          <p:nvPr>
            <p:ph idx="1"/>
          </p:nvPr>
        </p:nvSpPr>
        <p:spPr>
          <a:xfrm>
            <a:off x="539552" y="1340768"/>
            <a:ext cx="8229600" cy="4032448"/>
          </a:xfrm>
        </p:spPr>
        <p:txBody>
          <a:bodyPr/>
          <a:lstStyle/>
          <a:p>
            <a:pPr>
              <a:buNone/>
            </a:pPr>
            <a:endParaRPr lang="en-US" altLang="ja-JP" dirty="0"/>
          </a:p>
          <a:p>
            <a:pPr>
              <a:buNone/>
            </a:pPr>
            <a:endParaRPr lang="en-US" altLang="ja-JP" dirty="0"/>
          </a:p>
        </p:txBody>
      </p:sp>
      <p:sp>
        <p:nvSpPr>
          <p:cNvPr id="5" name="スライド番号プレースホルダ 4"/>
          <p:cNvSpPr>
            <a:spLocks noGrp="1"/>
          </p:cNvSpPr>
          <p:nvPr>
            <p:ph type="sldNum" sz="quarter" idx="11"/>
          </p:nvPr>
        </p:nvSpPr>
        <p:spPr/>
        <p:txBody>
          <a:bodyPr/>
          <a:lstStyle/>
          <a:p>
            <a:fld id="{7501A3DE-1353-42B8-9744-4EA4999268E4}" type="slidenum">
              <a:rPr lang="en-US" altLang="ja-JP" smtClean="0"/>
              <a:pPr/>
              <a:t>17</a:t>
            </a:fld>
            <a:endParaRPr lang="en-US" altLang="ja-JP" dirty="0"/>
          </a:p>
        </p:txBody>
      </p:sp>
      <p:cxnSp>
        <p:nvCxnSpPr>
          <p:cNvPr id="10" name="直線矢印コネクタ 9"/>
          <p:cNvCxnSpPr/>
          <p:nvPr/>
        </p:nvCxnSpPr>
        <p:spPr>
          <a:xfrm flipV="1">
            <a:off x="5292080" y="3717032"/>
            <a:ext cx="792088" cy="864096"/>
          </a:xfrm>
          <a:prstGeom prst="straightConnector1">
            <a:avLst/>
          </a:prstGeom>
          <a:ln w="38100">
            <a:solidFill>
              <a:srgbClr val="000078"/>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endCxn id="30" idx="1"/>
          </p:cNvCxnSpPr>
          <p:nvPr/>
        </p:nvCxnSpPr>
        <p:spPr>
          <a:xfrm>
            <a:off x="5652120" y="5085184"/>
            <a:ext cx="2016224" cy="10642"/>
          </a:xfrm>
          <a:prstGeom prst="straightConnector1">
            <a:avLst/>
          </a:prstGeom>
          <a:ln w="38100">
            <a:solidFill>
              <a:srgbClr val="000066"/>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cxnSpLocks/>
          </p:cNvCxnSpPr>
          <p:nvPr/>
        </p:nvCxnSpPr>
        <p:spPr>
          <a:xfrm>
            <a:off x="7236296" y="3789040"/>
            <a:ext cx="1008112" cy="792088"/>
          </a:xfrm>
          <a:prstGeom prst="straightConnector1">
            <a:avLst/>
          </a:prstGeom>
          <a:ln w="38100">
            <a:solidFill>
              <a:srgbClr val="000078"/>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22" name="Picture 28" descr="AccessPoint"/>
          <p:cNvPicPr>
            <a:picLocks noChangeAspect="1" noChangeArrowheads="1"/>
          </p:cNvPicPr>
          <p:nvPr/>
        </p:nvPicPr>
        <p:blipFill>
          <a:blip r:embed="rId3" cstate="print"/>
          <a:srcRect/>
          <a:stretch>
            <a:fillRect/>
          </a:stretch>
        </p:blipFill>
        <p:spPr bwMode="auto">
          <a:xfrm>
            <a:off x="1331640" y="3429000"/>
            <a:ext cx="1371600" cy="598488"/>
          </a:xfrm>
          <a:prstGeom prst="rect">
            <a:avLst/>
          </a:prstGeom>
          <a:noFill/>
          <a:ln w="9525">
            <a:noFill/>
            <a:miter lim="800000"/>
            <a:headEnd/>
            <a:tailEnd/>
          </a:ln>
        </p:spPr>
      </p:pic>
      <p:sp>
        <p:nvSpPr>
          <p:cNvPr id="28" name="Text Box 9"/>
          <p:cNvSpPr txBox="1">
            <a:spLocks noChangeArrowheads="1"/>
          </p:cNvSpPr>
          <p:nvPr/>
        </p:nvSpPr>
        <p:spPr bwMode="auto">
          <a:xfrm>
            <a:off x="2699792" y="3501008"/>
            <a:ext cx="1944216" cy="381558"/>
          </a:xfrm>
          <a:prstGeom prst="rect">
            <a:avLst/>
          </a:prstGeom>
          <a:noFill/>
          <a:ln w="9525">
            <a:noFill/>
            <a:miter lim="800000"/>
            <a:headEnd/>
            <a:tailEnd/>
          </a:ln>
        </p:spPr>
        <p:txBody>
          <a:bodyPr wrap="square" lIns="103548" tIns="51774" rIns="103548" bIns="51774">
            <a:spAutoFit/>
          </a:bodyPr>
          <a:lstStyle/>
          <a:p>
            <a:pPr algn="l" defTabSz="1028700">
              <a:lnSpc>
                <a:spcPct val="100000"/>
              </a:lnSpc>
              <a:spcBef>
                <a:spcPct val="50000"/>
              </a:spcBef>
            </a:pPr>
            <a:r>
              <a:rPr lang="en-US" altLang="en-US" sz="1800" dirty="0"/>
              <a:t>Access Point</a:t>
            </a:r>
          </a:p>
        </p:txBody>
      </p:sp>
      <p:pic>
        <p:nvPicPr>
          <p:cNvPr id="29" name="Picture 22"/>
          <p:cNvPicPr>
            <a:picLocks noChangeArrowheads="1"/>
          </p:cNvPicPr>
          <p:nvPr/>
        </p:nvPicPr>
        <p:blipFill>
          <a:blip r:embed="rId4" cstate="print"/>
          <a:srcRect/>
          <a:stretch>
            <a:fillRect/>
          </a:stretch>
        </p:blipFill>
        <p:spPr bwMode="auto">
          <a:xfrm>
            <a:off x="1403648" y="4941168"/>
            <a:ext cx="914400" cy="741363"/>
          </a:xfrm>
          <a:prstGeom prst="rect">
            <a:avLst/>
          </a:prstGeom>
          <a:noFill/>
          <a:ln w="9525">
            <a:noFill/>
            <a:miter lim="800000"/>
            <a:headEnd/>
            <a:tailEnd/>
          </a:ln>
        </p:spPr>
      </p:pic>
      <p:pic>
        <p:nvPicPr>
          <p:cNvPr id="30" name="Picture 22"/>
          <p:cNvPicPr>
            <a:picLocks noChangeArrowheads="1"/>
          </p:cNvPicPr>
          <p:nvPr/>
        </p:nvPicPr>
        <p:blipFill>
          <a:blip r:embed="rId4" cstate="print"/>
          <a:srcRect/>
          <a:stretch>
            <a:fillRect/>
          </a:stretch>
        </p:blipFill>
        <p:spPr bwMode="auto">
          <a:xfrm>
            <a:off x="7668344" y="4725144"/>
            <a:ext cx="914400" cy="741363"/>
          </a:xfrm>
          <a:prstGeom prst="rect">
            <a:avLst/>
          </a:prstGeom>
          <a:noFill/>
          <a:ln w="9525">
            <a:noFill/>
            <a:miter lim="800000"/>
            <a:headEnd/>
            <a:tailEnd/>
          </a:ln>
        </p:spPr>
      </p:pic>
      <p:pic>
        <p:nvPicPr>
          <p:cNvPr id="31" name="Picture 22"/>
          <p:cNvPicPr>
            <a:picLocks noChangeArrowheads="1"/>
          </p:cNvPicPr>
          <p:nvPr/>
        </p:nvPicPr>
        <p:blipFill>
          <a:blip r:embed="rId4" cstate="print"/>
          <a:srcRect/>
          <a:stretch>
            <a:fillRect/>
          </a:stretch>
        </p:blipFill>
        <p:spPr bwMode="auto">
          <a:xfrm>
            <a:off x="4644008" y="4725144"/>
            <a:ext cx="914400" cy="741363"/>
          </a:xfrm>
          <a:prstGeom prst="rect">
            <a:avLst/>
          </a:prstGeom>
          <a:noFill/>
          <a:ln w="9525">
            <a:noFill/>
            <a:miter lim="800000"/>
            <a:headEnd/>
            <a:tailEnd/>
          </a:ln>
        </p:spPr>
      </p:pic>
      <p:pic>
        <p:nvPicPr>
          <p:cNvPr id="32" name="Picture 22"/>
          <p:cNvPicPr>
            <a:picLocks noChangeArrowheads="1"/>
          </p:cNvPicPr>
          <p:nvPr/>
        </p:nvPicPr>
        <p:blipFill>
          <a:blip r:embed="rId4" cstate="print"/>
          <a:srcRect/>
          <a:stretch>
            <a:fillRect/>
          </a:stretch>
        </p:blipFill>
        <p:spPr bwMode="auto">
          <a:xfrm>
            <a:off x="6156176" y="3356992"/>
            <a:ext cx="914400" cy="741363"/>
          </a:xfrm>
          <a:prstGeom prst="rect">
            <a:avLst/>
          </a:prstGeom>
          <a:noFill/>
          <a:ln w="9525">
            <a:noFill/>
            <a:miter lim="800000"/>
            <a:headEnd/>
            <a:tailEnd/>
          </a:ln>
        </p:spPr>
      </p:pic>
      <p:pic>
        <p:nvPicPr>
          <p:cNvPr id="33" name="Picture 22"/>
          <p:cNvPicPr>
            <a:picLocks noChangeArrowheads="1"/>
          </p:cNvPicPr>
          <p:nvPr/>
        </p:nvPicPr>
        <p:blipFill>
          <a:blip r:embed="rId4" cstate="print"/>
          <a:srcRect/>
          <a:stretch>
            <a:fillRect/>
          </a:stretch>
        </p:blipFill>
        <p:spPr bwMode="auto">
          <a:xfrm>
            <a:off x="179512" y="4365104"/>
            <a:ext cx="914400" cy="741363"/>
          </a:xfrm>
          <a:prstGeom prst="rect">
            <a:avLst/>
          </a:prstGeom>
          <a:noFill/>
          <a:ln w="9525">
            <a:noFill/>
            <a:miter lim="800000"/>
            <a:headEnd/>
            <a:tailEnd/>
          </a:ln>
        </p:spPr>
      </p:pic>
      <p:pic>
        <p:nvPicPr>
          <p:cNvPr id="34" name="Picture 22"/>
          <p:cNvPicPr>
            <a:picLocks noChangeArrowheads="1"/>
          </p:cNvPicPr>
          <p:nvPr/>
        </p:nvPicPr>
        <p:blipFill>
          <a:blip r:embed="rId4" cstate="print"/>
          <a:srcRect/>
          <a:stretch>
            <a:fillRect/>
          </a:stretch>
        </p:blipFill>
        <p:spPr bwMode="auto">
          <a:xfrm>
            <a:off x="2843808" y="4365104"/>
            <a:ext cx="914400" cy="741363"/>
          </a:xfrm>
          <a:prstGeom prst="rect">
            <a:avLst/>
          </a:prstGeom>
          <a:noFill/>
          <a:ln w="9525">
            <a:noFill/>
            <a:miter lim="800000"/>
            <a:headEnd/>
            <a:tailEnd/>
          </a:ln>
        </p:spPr>
      </p:pic>
      <p:cxnSp>
        <p:nvCxnSpPr>
          <p:cNvPr id="36" name="直線矢印コネクタ 35"/>
          <p:cNvCxnSpPr/>
          <p:nvPr/>
        </p:nvCxnSpPr>
        <p:spPr>
          <a:xfrm>
            <a:off x="1979712" y="4149080"/>
            <a:ext cx="0" cy="648072"/>
          </a:xfrm>
          <a:prstGeom prst="straightConnector1">
            <a:avLst/>
          </a:prstGeom>
          <a:ln w="38100">
            <a:solidFill>
              <a:srgbClr val="000066"/>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a:off x="683568" y="3933056"/>
            <a:ext cx="432048" cy="360040"/>
          </a:xfrm>
          <a:prstGeom prst="straightConnector1">
            <a:avLst/>
          </a:prstGeom>
          <a:ln w="38100">
            <a:solidFill>
              <a:srgbClr val="000078"/>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endCxn id="34" idx="0"/>
          </p:cNvCxnSpPr>
          <p:nvPr/>
        </p:nvCxnSpPr>
        <p:spPr>
          <a:xfrm>
            <a:off x="2771800" y="3933056"/>
            <a:ext cx="529208" cy="432048"/>
          </a:xfrm>
          <a:prstGeom prst="straightConnector1">
            <a:avLst/>
          </a:prstGeom>
          <a:ln w="38100">
            <a:solidFill>
              <a:srgbClr val="000066"/>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611560" y="3068960"/>
            <a:ext cx="338437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2051720" y="3068960"/>
            <a:ext cx="0" cy="3516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Text Box 9"/>
          <p:cNvSpPr txBox="1">
            <a:spLocks noChangeArrowheads="1"/>
          </p:cNvSpPr>
          <p:nvPr/>
        </p:nvSpPr>
        <p:spPr bwMode="auto">
          <a:xfrm>
            <a:off x="395536" y="3068960"/>
            <a:ext cx="1368152" cy="320003"/>
          </a:xfrm>
          <a:prstGeom prst="rect">
            <a:avLst/>
          </a:prstGeom>
          <a:noFill/>
          <a:ln w="9525">
            <a:noFill/>
            <a:miter lim="800000"/>
            <a:headEnd/>
            <a:tailEnd/>
          </a:ln>
        </p:spPr>
        <p:txBody>
          <a:bodyPr wrap="square" lIns="103548" tIns="51774" rIns="103548" bIns="51774">
            <a:spAutoFit/>
          </a:bodyPr>
          <a:lstStyle/>
          <a:p>
            <a:pPr algn="l" defTabSz="1028700">
              <a:lnSpc>
                <a:spcPct val="100000"/>
              </a:lnSpc>
              <a:spcBef>
                <a:spcPct val="50000"/>
              </a:spcBef>
            </a:pPr>
            <a:r>
              <a:rPr lang="en-US" altLang="en-US" sz="1400" dirty="0"/>
              <a:t>Ethernet</a:t>
            </a:r>
          </a:p>
        </p:txBody>
      </p:sp>
      <p:sp>
        <p:nvSpPr>
          <p:cNvPr id="146" name="テキスト ボックス 145"/>
          <p:cNvSpPr txBox="1"/>
          <p:nvPr/>
        </p:nvSpPr>
        <p:spPr>
          <a:xfrm>
            <a:off x="251520" y="1628800"/>
            <a:ext cx="4608512" cy="954107"/>
          </a:xfrm>
          <a:prstGeom prst="rect">
            <a:avLst/>
          </a:prstGeom>
          <a:noFill/>
        </p:spPr>
        <p:txBody>
          <a:bodyPr wrap="square" rtlCol="0">
            <a:spAutoFit/>
          </a:bodyPr>
          <a:lstStyle/>
          <a:p>
            <a:pPr algn="ctr"/>
            <a:r>
              <a:rPr lang="ja-JP" altLang="en-US" sz="2800" b="1" dirty="0">
                <a:latin typeface="ＭＳ 明朝" pitchFamily="17" charset="-128"/>
                <a:ea typeface="ＭＳ 明朝" pitchFamily="17" charset="-128"/>
              </a:rPr>
              <a:t>インフラストラクチャーモード</a:t>
            </a:r>
            <a:endParaRPr kumimoji="1" lang="ja-JP" altLang="en-US" sz="2800" b="1" dirty="0">
              <a:latin typeface="ＭＳ 明朝" pitchFamily="17" charset="-128"/>
              <a:ea typeface="ＭＳ 明朝" pitchFamily="17" charset="-128"/>
            </a:endParaRPr>
          </a:p>
        </p:txBody>
      </p:sp>
      <p:sp>
        <p:nvSpPr>
          <p:cNvPr id="147" name="テキスト ボックス 146"/>
          <p:cNvSpPr txBox="1"/>
          <p:nvPr/>
        </p:nvSpPr>
        <p:spPr>
          <a:xfrm>
            <a:off x="5004048" y="1772816"/>
            <a:ext cx="3600400" cy="523220"/>
          </a:xfrm>
          <a:prstGeom prst="rect">
            <a:avLst/>
          </a:prstGeom>
          <a:noFill/>
        </p:spPr>
        <p:txBody>
          <a:bodyPr wrap="square" rtlCol="0">
            <a:spAutoFit/>
          </a:bodyPr>
          <a:lstStyle/>
          <a:p>
            <a:pPr algn="ctr"/>
            <a:r>
              <a:rPr lang="ja-JP" altLang="en-US" sz="2800" b="1" dirty="0">
                <a:latin typeface="ＭＳ 明朝" pitchFamily="17" charset="-128"/>
                <a:ea typeface="ＭＳ 明朝" pitchFamily="17" charset="-128"/>
              </a:rPr>
              <a:t>アドホックモード</a:t>
            </a:r>
            <a:endParaRPr kumimoji="1" lang="ja-JP" altLang="en-US" sz="2800" b="1" dirty="0">
              <a:latin typeface="ＭＳ 明朝" pitchFamily="17" charset="-128"/>
              <a:ea typeface="ＭＳ 明朝" pitchFamily="17" charset="-128"/>
            </a:endParaRPr>
          </a:p>
        </p:txBody>
      </p:sp>
    </p:spTree>
    <p:extLst>
      <p:ext uri="{BB962C8B-B14F-4D97-AF65-F5344CB8AC3E}">
        <p14:creationId xmlns:p14="http://schemas.microsoft.com/office/powerpoint/2010/main" val="1602567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83" y="116632"/>
            <a:ext cx="8229600" cy="792088"/>
          </a:xfrm>
        </p:spPr>
        <p:txBody>
          <a:bodyPr/>
          <a:lstStyle/>
          <a:p>
            <a:r>
              <a:rPr lang="en-ZA" dirty="0"/>
              <a:t>AODV </a:t>
            </a:r>
            <a:r>
              <a:rPr lang="ja-JP" altLang="en-US" dirty="0"/>
              <a:t>ルーティング</a:t>
            </a:r>
            <a:endParaRPr lang="en-US" dirty="0"/>
          </a:p>
        </p:txBody>
      </p:sp>
      <p:sp>
        <p:nvSpPr>
          <p:cNvPr id="4" name="Content Placeholder 3"/>
          <p:cNvSpPr>
            <a:spLocks noGrp="1"/>
          </p:cNvSpPr>
          <p:nvPr>
            <p:ph idx="1"/>
          </p:nvPr>
        </p:nvSpPr>
        <p:spPr>
          <a:xfrm>
            <a:off x="612648" y="908720"/>
            <a:ext cx="8351840" cy="4968552"/>
          </a:xfrm>
        </p:spPr>
        <p:txBody>
          <a:bodyPr>
            <a:normAutofit/>
          </a:bodyPr>
          <a:lstStyle/>
          <a:p>
            <a:pPr marL="266700" indent="-266700"/>
            <a:r>
              <a:rPr lang="en-ZA" sz="2400" dirty="0"/>
              <a:t> </a:t>
            </a:r>
            <a:r>
              <a:rPr lang="en-ZA" dirty="0"/>
              <a:t>AODV (Ad Hoc On Demand Distance Vector) </a:t>
            </a:r>
            <a:endParaRPr lang="en-US" dirty="0"/>
          </a:p>
        </p:txBody>
      </p:sp>
      <p:sp>
        <p:nvSpPr>
          <p:cNvPr id="3" name="Slide Number Placeholder 2"/>
          <p:cNvSpPr>
            <a:spLocks noGrp="1"/>
          </p:cNvSpPr>
          <p:nvPr>
            <p:ph type="sldNum" sz="quarter" idx="12"/>
          </p:nvPr>
        </p:nvSpPr>
        <p:spPr/>
        <p:txBody>
          <a:bodyPr>
            <a:normAutofit/>
          </a:bodyPr>
          <a:lstStyle/>
          <a:p>
            <a:fld id="{3230E418-3AF8-4843-96FE-7D4183CE02E9}" type="slidenum">
              <a:rPr lang="en-US" smtClean="0"/>
              <a:pPr/>
              <a:t>18</a:t>
            </a:fld>
            <a:endParaRPr lang="en-US"/>
          </a:p>
        </p:txBody>
      </p:sp>
      <p:sp>
        <p:nvSpPr>
          <p:cNvPr id="6" name="Footer Placeholder 5"/>
          <p:cNvSpPr>
            <a:spLocks noGrp="1"/>
          </p:cNvSpPr>
          <p:nvPr>
            <p:ph type="ftr" sz="quarter" idx="11"/>
          </p:nvPr>
        </p:nvSpPr>
        <p:spPr>
          <a:xfrm>
            <a:off x="6732240" y="2132856"/>
            <a:ext cx="1728192" cy="457200"/>
          </a:xfrm>
        </p:spPr>
        <p:txBody>
          <a:bodyPr/>
          <a:lstStyle/>
          <a:p>
            <a:pPr algn="l"/>
            <a:r>
              <a:rPr lang="en-US" dirty="0"/>
              <a:t>Research progress </a:t>
            </a:r>
          </a:p>
          <a:p>
            <a:pPr algn="l"/>
            <a:r>
              <a:rPr lang="en-US" dirty="0"/>
              <a:t>presentation 2017</a:t>
            </a:r>
          </a:p>
        </p:txBody>
      </p:sp>
      <p:pic>
        <p:nvPicPr>
          <p:cNvPr id="8194" name="Picture 2" descr="Related image"/>
          <p:cNvPicPr>
            <a:picLocks noChangeAspect="1" noChangeArrowheads="1"/>
          </p:cNvPicPr>
          <p:nvPr/>
        </p:nvPicPr>
        <p:blipFill>
          <a:blip r:embed="rId3"/>
          <a:srcRect/>
          <a:stretch>
            <a:fillRect/>
          </a:stretch>
        </p:blipFill>
        <p:spPr bwMode="auto">
          <a:xfrm>
            <a:off x="683568" y="1700808"/>
            <a:ext cx="5976664" cy="3429233"/>
          </a:xfrm>
          <a:prstGeom prst="rect">
            <a:avLst/>
          </a:prstGeom>
          <a:noFill/>
        </p:spPr>
      </p:pic>
      <p:sp>
        <p:nvSpPr>
          <p:cNvPr id="5" name="テキスト ボックス 4">
            <a:extLst>
              <a:ext uri="{FF2B5EF4-FFF2-40B4-BE49-F238E27FC236}">
                <a16:creationId xmlns:a16="http://schemas.microsoft.com/office/drawing/2014/main" id="{B1AF3732-5FC6-642A-309D-45DE9C037784}"/>
              </a:ext>
            </a:extLst>
          </p:cNvPr>
          <p:cNvSpPr txBox="1"/>
          <p:nvPr/>
        </p:nvSpPr>
        <p:spPr>
          <a:xfrm>
            <a:off x="539552" y="5445224"/>
            <a:ext cx="8352928" cy="1015663"/>
          </a:xfrm>
          <a:prstGeom prst="rect">
            <a:avLst/>
          </a:prstGeom>
          <a:noFill/>
        </p:spPr>
        <p:txBody>
          <a:bodyPr wrap="square" rtlCol="0">
            <a:spAutoFit/>
          </a:bodyPr>
          <a:lstStyle/>
          <a:p>
            <a:r>
              <a:rPr lang="ja-JP" altLang="en-US" sz="2000" b="1" dirty="0">
                <a:latin typeface="ＭＳ 明朝" pitchFamily="17" charset="-128"/>
                <a:ea typeface="ＭＳ 明朝" pitchFamily="17" charset="-128"/>
              </a:rPr>
              <a:t>経路を見つけるために，</a:t>
            </a:r>
            <a:r>
              <a:rPr lang="en-US" altLang="ja-JP" sz="2000" b="1" dirty="0">
                <a:latin typeface="ＭＳ 明朝" pitchFamily="17" charset="-128"/>
                <a:ea typeface="ＭＳ 明朝" pitchFamily="17" charset="-128"/>
              </a:rPr>
              <a:t>RREQ</a:t>
            </a:r>
            <a:r>
              <a:rPr lang="ja-JP" altLang="en-US" sz="2000" b="1" dirty="0">
                <a:latin typeface="ＭＳ 明朝" pitchFamily="17" charset="-128"/>
                <a:ea typeface="ＭＳ 明朝" pitchFamily="17" charset="-128"/>
              </a:rPr>
              <a:t>メッセージをブロードキャスト</a:t>
            </a:r>
            <a:endParaRPr lang="en-US" altLang="ja-JP" sz="2000" b="1" dirty="0">
              <a:latin typeface="ＭＳ 明朝" pitchFamily="17" charset="-128"/>
              <a:ea typeface="ＭＳ 明朝" pitchFamily="17" charset="-128"/>
            </a:endParaRPr>
          </a:p>
          <a:p>
            <a:r>
              <a:rPr lang="ja-JP" altLang="en-US" sz="2000" b="1" dirty="0">
                <a:latin typeface="ＭＳ 明朝" pitchFamily="17" charset="-128"/>
                <a:ea typeface="ＭＳ 明朝" pitchFamily="17" charset="-128"/>
              </a:rPr>
              <a:t>送信先サイトはユニキャストで </a:t>
            </a:r>
            <a:r>
              <a:rPr lang="en-US" altLang="ja-JP" sz="2000" b="1" dirty="0">
                <a:latin typeface="ＭＳ 明朝" pitchFamily="17" charset="-128"/>
                <a:ea typeface="ＭＳ 明朝" pitchFamily="17" charset="-128"/>
              </a:rPr>
              <a:t>RREP</a:t>
            </a:r>
            <a:r>
              <a:rPr lang="ja-JP" altLang="en-US" sz="2000" b="1" dirty="0">
                <a:latin typeface="ＭＳ 明朝" pitchFamily="17" charset="-128"/>
                <a:ea typeface="ＭＳ 明朝" pitchFamily="17" charset="-128"/>
              </a:rPr>
              <a:t>メッセージを返す</a:t>
            </a:r>
            <a:endParaRPr lang="en-US" altLang="ja-JP" sz="2000" b="1" dirty="0">
              <a:latin typeface="ＭＳ 明朝" pitchFamily="17" charset="-128"/>
              <a:ea typeface="ＭＳ 明朝" pitchFamily="17" charset="-128"/>
            </a:endParaRPr>
          </a:p>
          <a:p>
            <a:r>
              <a:rPr lang="ja-JP" altLang="en-US" sz="2000" b="1" dirty="0">
                <a:latin typeface="ＭＳ 明朝" pitchFamily="17" charset="-128"/>
                <a:ea typeface="ＭＳ 明朝" pitchFamily="17" charset="-128"/>
              </a:rPr>
              <a:t>効率の良い経路探索の手法の開発が求められている．</a:t>
            </a:r>
            <a:endParaRPr lang="en-US" altLang="ja-JP" sz="2000" b="1" dirty="0">
              <a:latin typeface="ＭＳ 明朝" pitchFamily="17" charset="-128"/>
              <a:ea typeface="ＭＳ 明朝" pitchFamily="17" charset="-128"/>
            </a:endParaRPr>
          </a:p>
        </p:txBody>
      </p:sp>
    </p:spTree>
    <p:extLst>
      <p:ext uri="{BB962C8B-B14F-4D97-AF65-F5344CB8AC3E}">
        <p14:creationId xmlns:p14="http://schemas.microsoft.com/office/powerpoint/2010/main" val="1043351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5"/>
          <p:cNvSpPr>
            <a:spLocks noChangeShapeType="1"/>
          </p:cNvSpPr>
          <p:nvPr/>
        </p:nvSpPr>
        <p:spPr bwMode="auto">
          <a:xfrm>
            <a:off x="2771800" y="3500438"/>
            <a:ext cx="3024336" cy="0"/>
          </a:xfrm>
          <a:prstGeom prst="line">
            <a:avLst/>
          </a:prstGeom>
          <a:noFill/>
          <a:ln w="28575">
            <a:solidFill>
              <a:schemeClr val="tx1"/>
            </a:solidFill>
            <a:prstDash val="dash"/>
            <a:round/>
            <a:headEnd type="triangle" w="med" len="med"/>
            <a:tailEnd type="triangle" w="med" len="med"/>
          </a:ln>
        </p:spPr>
        <p:txBody>
          <a:bodyPr/>
          <a:lstStyle/>
          <a:p>
            <a:endParaRPr lang="ja-JP" altLang="en-US"/>
          </a:p>
        </p:txBody>
      </p:sp>
      <p:sp>
        <p:nvSpPr>
          <p:cNvPr id="17411" name="Rectangle 2"/>
          <p:cNvSpPr>
            <a:spLocks noGrp="1" noChangeArrowheads="1"/>
          </p:cNvSpPr>
          <p:nvPr>
            <p:ph type="title"/>
          </p:nvPr>
        </p:nvSpPr>
        <p:spPr>
          <a:xfrm>
            <a:off x="611188" y="260350"/>
            <a:ext cx="7772400" cy="865188"/>
          </a:xfrm>
        </p:spPr>
        <p:txBody>
          <a:bodyPr/>
          <a:lstStyle/>
          <a:p>
            <a:r>
              <a:rPr lang="ja-JP" altLang="en-US" sz="4000">
                <a:solidFill>
                  <a:schemeClr val="tx1"/>
                </a:solidFill>
              </a:rPr>
              <a:t>隠れ端末の問題</a:t>
            </a:r>
          </a:p>
        </p:txBody>
      </p:sp>
      <p:sp>
        <p:nvSpPr>
          <p:cNvPr id="17413" name="laptop"/>
          <p:cNvSpPr>
            <a:spLocks noEditPoints="1" noChangeArrowheads="1"/>
          </p:cNvSpPr>
          <p:nvPr/>
        </p:nvSpPr>
        <p:spPr bwMode="auto">
          <a:xfrm>
            <a:off x="3923928" y="1916832"/>
            <a:ext cx="936873" cy="57497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ja-JP" altLang="en-US"/>
          </a:p>
        </p:txBody>
      </p:sp>
      <p:sp>
        <p:nvSpPr>
          <p:cNvPr id="17415" name="Line 12"/>
          <p:cNvSpPr>
            <a:spLocks noChangeShapeType="1"/>
          </p:cNvSpPr>
          <p:nvPr/>
        </p:nvSpPr>
        <p:spPr bwMode="auto">
          <a:xfrm flipV="1">
            <a:off x="2771800" y="2276474"/>
            <a:ext cx="1152500" cy="936502"/>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16" name="Line 13"/>
          <p:cNvSpPr>
            <a:spLocks noChangeShapeType="1"/>
          </p:cNvSpPr>
          <p:nvPr/>
        </p:nvSpPr>
        <p:spPr bwMode="auto">
          <a:xfrm flipH="1" flipV="1">
            <a:off x="4787900" y="2276475"/>
            <a:ext cx="1008063" cy="792163"/>
          </a:xfrm>
          <a:prstGeom prst="line">
            <a:avLst/>
          </a:prstGeom>
          <a:noFill/>
          <a:ln w="38100">
            <a:solidFill>
              <a:schemeClr val="tx1"/>
            </a:solidFill>
            <a:round/>
            <a:headEnd/>
            <a:tailEnd type="triangle" w="med" len="med"/>
          </a:ln>
        </p:spPr>
        <p:txBody>
          <a:bodyPr/>
          <a:lstStyle/>
          <a:p>
            <a:endParaRPr lang="ja-JP" altLang="en-US"/>
          </a:p>
        </p:txBody>
      </p:sp>
      <p:sp>
        <p:nvSpPr>
          <p:cNvPr id="17417" name="Text Box 17"/>
          <p:cNvSpPr txBox="1">
            <a:spLocks noChangeArrowheads="1"/>
          </p:cNvSpPr>
          <p:nvPr/>
        </p:nvSpPr>
        <p:spPr bwMode="auto">
          <a:xfrm>
            <a:off x="1835696" y="2636912"/>
            <a:ext cx="793750" cy="457200"/>
          </a:xfrm>
          <a:prstGeom prst="rect">
            <a:avLst/>
          </a:prstGeom>
          <a:noFill/>
          <a:ln w="9525">
            <a:noFill/>
            <a:miter lim="800000"/>
            <a:headEnd/>
            <a:tailEnd/>
          </a:ln>
        </p:spPr>
        <p:txBody>
          <a:bodyPr wrap="none">
            <a:spAutoFit/>
          </a:bodyPr>
          <a:lstStyle/>
          <a:p>
            <a:r>
              <a:rPr lang="ja-JP" altLang="en-US"/>
              <a:t>送信</a:t>
            </a:r>
          </a:p>
        </p:txBody>
      </p:sp>
      <p:sp>
        <p:nvSpPr>
          <p:cNvPr id="17418" name="Text Box 18"/>
          <p:cNvSpPr txBox="1">
            <a:spLocks noChangeArrowheads="1"/>
          </p:cNvSpPr>
          <p:nvPr/>
        </p:nvSpPr>
        <p:spPr bwMode="auto">
          <a:xfrm>
            <a:off x="5724525" y="2349500"/>
            <a:ext cx="1098550" cy="457200"/>
          </a:xfrm>
          <a:prstGeom prst="rect">
            <a:avLst/>
          </a:prstGeom>
          <a:noFill/>
          <a:ln w="9525">
            <a:noFill/>
            <a:miter lim="800000"/>
            <a:headEnd/>
            <a:tailEnd/>
          </a:ln>
        </p:spPr>
        <p:txBody>
          <a:bodyPr wrap="none">
            <a:spAutoFit/>
          </a:bodyPr>
          <a:lstStyle/>
          <a:p>
            <a:r>
              <a:rPr lang="ja-JP" altLang="en-US"/>
              <a:t>送信中</a:t>
            </a:r>
          </a:p>
        </p:txBody>
      </p:sp>
      <p:sp>
        <p:nvSpPr>
          <p:cNvPr id="17419" name="Text Box 19"/>
          <p:cNvSpPr txBox="1">
            <a:spLocks noChangeArrowheads="1"/>
          </p:cNvSpPr>
          <p:nvPr/>
        </p:nvSpPr>
        <p:spPr bwMode="auto">
          <a:xfrm>
            <a:off x="3707904" y="1412776"/>
            <a:ext cx="1403350" cy="457200"/>
          </a:xfrm>
          <a:prstGeom prst="rect">
            <a:avLst/>
          </a:prstGeom>
          <a:noFill/>
          <a:ln w="9525">
            <a:noFill/>
            <a:miter lim="800000"/>
            <a:headEnd/>
            <a:tailEnd/>
          </a:ln>
        </p:spPr>
        <p:txBody>
          <a:bodyPr wrap="none">
            <a:spAutoFit/>
          </a:bodyPr>
          <a:lstStyle/>
          <a:p>
            <a:r>
              <a:rPr lang="ja-JP" altLang="en-US" dirty="0"/>
              <a:t>衝突発生</a:t>
            </a:r>
          </a:p>
        </p:txBody>
      </p:sp>
      <p:sp>
        <p:nvSpPr>
          <p:cNvPr id="17420" name="AutoShape 23"/>
          <p:cNvSpPr>
            <a:spLocks noChangeArrowheads="1"/>
          </p:cNvSpPr>
          <p:nvPr/>
        </p:nvSpPr>
        <p:spPr bwMode="auto">
          <a:xfrm>
            <a:off x="4067175" y="2708275"/>
            <a:ext cx="504825" cy="165735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17421" name="Text Box 24"/>
          <p:cNvSpPr txBox="1">
            <a:spLocks noChangeArrowheads="1"/>
          </p:cNvSpPr>
          <p:nvPr/>
        </p:nvSpPr>
        <p:spPr bwMode="auto">
          <a:xfrm>
            <a:off x="950913" y="4437063"/>
            <a:ext cx="184150" cy="457200"/>
          </a:xfrm>
          <a:prstGeom prst="rect">
            <a:avLst/>
          </a:prstGeom>
          <a:noFill/>
          <a:ln w="9525">
            <a:noFill/>
            <a:miter lim="800000"/>
            <a:headEnd/>
            <a:tailEnd/>
          </a:ln>
        </p:spPr>
        <p:txBody>
          <a:bodyPr wrap="none">
            <a:spAutoFit/>
          </a:bodyPr>
          <a:lstStyle/>
          <a:p>
            <a:endParaRPr lang="ja-JP" altLang="ja-JP"/>
          </a:p>
        </p:txBody>
      </p:sp>
      <p:sp>
        <p:nvSpPr>
          <p:cNvPr id="17422" name="Text Box 26"/>
          <p:cNvSpPr txBox="1">
            <a:spLocks noChangeArrowheads="1"/>
          </p:cNvSpPr>
          <p:nvPr/>
        </p:nvSpPr>
        <p:spPr bwMode="auto">
          <a:xfrm>
            <a:off x="5148064" y="3789040"/>
            <a:ext cx="2677336" cy="461665"/>
          </a:xfrm>
          <a:prstGeom prst="rect">
            <a:avLst/>
          </a:prstGeom>
          <a:noFill/>
          <a:ln w="9525">
            <a:noFill/>
            <a:miter lim="800000"/>
            <a:headEnd/>
            <a:tailEnd/>
          </a:ln>
        </p:spPr>
        <p:txBody>
          <a:bodyPr wrap="none">
            <a:spAutoFit/>
          </a:bodyPr>
          <a:lstStyle/>
          <a:p>
            <a:r>
              <a:rPr lang="ja-JP" altLang="en-US" dirty="0"/>
              <a:t>キャリアセンス不可</a:t>
            </a:r>
          </a:p>
        </p:txBody>
      </p:sp>
      <p:sp>
        <p:nvSpPr>
          <p:cNvPr id="17423" name="Text Box 27"/>
          <p:cNvSpPr txBox="1">
            <a:spLocks noChangeArrowheads="1"/>
          </p:cNvSpPr>
          <p:nvPr/>
        </p:nvSpPr>
        <p:spPr bwMode="auto">
          <a:xfrm>
            <a:off x="714375" y="4714875"/>
            <a:ext cx="7746057" cy="1569660"/>
          </a:xfrm>
          <a:prstGeom prst="rect">
            <a:avLst/>
          </a:prstGeom>
          <a:noFill/>
          <a:ln w="9525">
            <a:noFill/>
            <a:miter lim="800000"/>
            <a:headEnd/>
            <a:tailEnd/>
          </a:ln>
        </p:spPr>
        <p:txBody>
          <a:bodyPr wrap="square">
            <a:spAutoFit/>
          </a:bodyPr>
          <a:lstStyle/>
          <a:p>
            <a:pPr marL="266700" indent="-266700"/>
            <a:r>
              <a:rPr lang="ja-JP" altLang="en-US" dirty="0"/>
              <a:t>・ 隠れ端末があるとキャリアセンスが有効に機能しない為衝突の頻度が増しスループットが悪くなる．</a:t>
            </a:r>
          </a:p>
          <a:p>
            <a:pPr marL="266700" indent="-266700"/>
            <a:r>
              <a:rPr lang="ja-JP" altLang="en-US" dirty="0"/>
              <a:t>・ 送信要求パケット</a:t>
            </a:r>
            <a:r>
              <a:rPr lang="en-US" altLang="ja-JP" dirty="0"/>
              <a:t>RTS</a:t>
            </a:r>
            <a:r>
              <a:rPr lang="ja-JP" altLang="en-US" dirty="0"/>
              <a:t>を送って、送信許可パケット</a:t>
            </a:r>
            <a:r>
              <a:rPr lang="en-US" altLang="ja-JP" dirty="0"/>
              <a:t>CTS</a:t>
            </a:r>
            <a:r>
              <a:rPr lang="ja-JP" altLang="en-US" dirty="0"/>
              <a:t>を</a:t>
            </a:r>
            <a:endParaRPr lang="en-US" altLang="ja-JP" dirty="0"/>
          </a:p>
          <a:p>
            <a:pPr marL="266700" indent="-266700"/>
            <a:r>
              <a:rPr lang="ja-JP" altLang="en-US" dirty="0"/>
              <a:t>　送って貰う．</a:t>
            </a:r>
          </a:p>
        </p:txBody>
      </p:sp>
      <p:sp>
        <p:nvSpPr>
          <p:cNvPr id="2" name="laptop">
            <a:extLst>
              <a:ext uri="{FF2B5EF4-FFF2-40B4-BE49-F238E27FC236}">
                <a16:creationId xmlns:a16="http://schemas.microsoft.com/office/drawing/2014/main" id="{5F0F378C-9247-44A2-89DE-F728421266DF}"/>
              </a:ext>
            </a:extLst>
          </p:cNvPr>
          <p:cNvSpPr>
            <a:spLocks noEditPoints="1" noChangeArrowheads="1"/>
          </p:cNvSpPr>
          <p:nvPr/>
        </p:nvSpPr>
        <p:spPr bwMode="auto">
          <a:xfrm>
            <a:off x="1763688" y="3140968"/>
            <a:ext cx="936873" cy="57497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ja-JP" altLang="en-US"/>
          </a:p>
        </p:txBody>
      </p:sp>
      <p:sp>
        <p:nvSpPr>
          <p:cNvPr id="3" name="laptop">
            <a:extLst>
              <a:ext uri="{FF2B5EF4-FFF2-40B4-BE49-F238E27FC236}">
                <a16:creationId xmlns:a16="http://schemas.microsoft.com/office/drawing/2014/main" id="{080E054E-DB5D-A1EC-06E3-743897A8C2E4}"/>
              </a:ext>
            </a:extLst>
          </p:cNvPr>
          <p:cNvSpPr>
            <a:spLocks noEditPoints="1" noChangeArrowheads="1"/>
          </p:cNvSpPr>
          <p:nvPr/>
        </p:nvSpPr>
        <p:spPr bwMode="auto">
          <a:xfrm>
            <a:off x="5796136" y="3140968"/>
            <a:ext cx="936873" cy="57497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ja-JP" altLang="en-US"/>
          </a:p>
        </p:txBody>
      </p:sp>
    </p:spTree>
    <p:extLst>
      <p:ext uri="{BB962C8B-B14F-4D97-AF65-F5344CB8AC3E}">
        <p14:creationId xmlns:p14="http://schemas.microsoft.com/office/powerpoint/2010/main" val="3078324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88640"/>
            <a:ext cx="7772400" cy="659160"/>
          </a:xfrm>
        </p:spPr>
        <p:txBody>
          <a:bodyPr/>
          <a:lstStyle/>
          <a:p>
            <a:r>
              <a:rPr kumimoji="1" lang="en-US" altLang="ja-JP" dirty="0"/>
              <a:t>P2P</a:t>
            </a:r>
            <a:endParaRPr kumimoji="1" lang="ja-JP" altLang="en-US" dirty="0"/>
          </a:p>
        </p:txBody>
      </p:sp>
      <p:sp>
        <p:nvSpPr>
          <p:cNvPr id="3" name="コンテンツ プレースホルダー 2"/>
          <p:cNvSpPr>
            <a:spLocks noGrp="1"/>
          </p:cNvSpPr>
          <p:nvPr>
            <p:ph idx="1"/>
          </p:nvPr>
        </p:nvSpPr>
        <p:spPr>
          <a:xfrm>
            <a:off x="755576" y="1340768"/>
            <a:ext cx="7920880" cy="5184576"/>
          </a:xfrm>
        </p:spPr>
        <p:txBody>
          <a:bodyPr/>
          <a:lstStyle/>
          <a:p>
            <a:r>
              <a:rPr kumimoji="1" lang="en-US" altLang="ja-JP" sz="2800" dirty="0"/>
              <a:t>P2P  </a:t>
            </a:r>
            <a:r>
              <a:rPr kumimoji="1" lang="ja-JP" altLang="en-US" sz="2800" dirty="0"/>
              <a:t>：　</a:t>
            </a:r>
            <a:r>
              <a:rPr kumimoji="1" lang="en-US" altLang="ja-JP" sz="2800" dirty="0"/>
              <a:t>Peer to Peer</a:t>
            </a:r>
          </a:p>
          <a:p>
            <a:pPr marL="0" indent="0">
              <a:buNone/>
            </a:pPr>
            <a:endParaRPr kumimoji="1" lang="en-US" altLang="ja-JP" sz="2800" dirty="0"/>
          </a:p>
          <a:p>
            <a:r>
              <a:rPr lang="ja-JP" altLang="en-US" sz="2800" dirty="0"/>
              <a:t>ピア</a:t>
            </a:r>
            <a:r>
              <a:rPr lang="en-US" altLang="ja-JP" sz="2800" dirty="0"/>
              <a:t>(peer)</a:t>
            </a:r>
            <a:r>
              <a:rPr lang="ja-JP" altLang="en-US" sz="2800" dirty="0"/>
              <a:t>　：　対等の者</a:t>
            </a:r>
            <a:endParaRPr lang="en-US" altLang="ja-JP" sz="2800" dirty="0"/>
          </a:p>
          <a:p>
            <a:pPr marL="0" indent="0">
              <a:buNone/>
            </a:pPr>
            <a:endParaRPr lang="en-US" altLang="ja-JP" sz="2800" dirty="0"/>
          </a:p>
          <a:p>
            <a:r>
              <a:rPr kumimoji="1" lang="en-US" altLang="ja-JP" sz="2800" dirty="0"/>
              <a:t>P2P</a:t>
            </a:r>
          </a:p>
          <a:p>
            <a:pPr marL="0" indent="0">
              <a:buNone/>
            </a:pPr>
            <a:r>
              <a:rPr kumimoji="1" lang="ja-JP" altLang="en-US" sz="2800" dirty="0"/>
              <a:t>　　</a:t>
            </a:r>
            <a:r>
              <a:rPr lang="ja-JP" altLang="en-US" sz="2800" dirty="0"/>
              <a:t>コンピュータ同士が対等の関係で通信する形態</a:t>
            </a:r>
            <a:endParaRPr lang="en-US" altLang="ja-JP" sz="2800" dirty="0"/>
          </a:p>
          <a:p>
            <a:pPr marL="0" indent="0">
              <a:buNone/>
            </a:pPr>
            <a:endParaRPr kumimoji="1" lang="en-US" altLang="ja-JP" sz="2800" dirty="0"/>
          </a:p>
          <a:p>
            <a:r>
              <a:rPr lang="en-US" altLang="ja-JP" sz="2800" dirty="0"/>
              <a:t>P2P </a:t>
            </a:r>
            <a:r>
              <a:rPr lang="ja-JP" altLang="en-US" sz="2800" dirty="0"/>
              <a:t>ネットワーク</a:t>
            </a:r>
            <a:r>
              <a:rPr kumimoji="1" lang="ja-JP" altLang="en-US" sz="2800" dirty="0"/>
              <a:t>　</a:t>
            </a:r>
            <a:endParaRPr kumimoji="1" lang="en-US" altLang="ja-JP" sz="2800" dirty="0"/>
          </a:p>
          <a:p>
            <a:pPr marL="0" indent="0">
              <a:buNone/>
            </a:pPr>
            <a:r>
              <a:rPr lang="en-US" altLang="ja-JP" sz="2800" dirty="0"/>
              <a:t>     </a:t>
            </a:r>
            <a:r>
              <a:rPr lang="ja-JP" altLang="en-US" sz="2800" dirty="0"/>
              <a:t>対等な通信形態のネットワーク</a:t>
            </a:r>
            <a:endParaRPr kumimoji="1" lang="en-US" altLang="ja-JP" sz="2800" dirty="0"/>
          </a:p>
          <a:p>
            <a:pPr marL="0" indent="0">
              <a:buNone/>
            </a:pPr>
            <a:r>
              <a:rPr lang="ja-JP" altLang="en-US" sz="2800" dirty="0"/>
              <a:t>　　</a:t>
            </a: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DF25BDB-389E-4BAF-AADA-66B61802393D}" type="slidenum">
              <a:rPr lang="en-US" altLang="ja-JP" smtClean="0"/>
              <a:pPr>
                <a:defRPr/>
              </a:pPr>
              <a:t>2</a:t>
            </a:fld>
            <a:endParaRPr lang="en-US" altLang="ja-JP"/>
          </a:p>
        </p:txBody>
      </p:sp>
    </p:spTree>
    <p:extLst>
      <p:ext uri="{BB962C8B-B14F-4D97-AF65-F5344CB8AC3E}">
        <p14:creationId xmlns:p14="http://schemas.microsoft.com/office/powerpoint/2010/main" val="3965956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normAutofit/>
          </a:bodyPr>
          <a:lstStyle/>
          <a:p>
            <a:r>
              <a:rPr lang="en-US" dirty="0"/>
              <a:t>RTS/CTS</a:t>
            </a:r>
            <a:r>
              <a:rPr lang="ja-JP" altLang="en-US" dirty="0"/>
              <a:t>の仕組み</a:t>
            </a:r>
            <a:endParaRPr kumimoji="1" lang="ja-JP" altLang="en-US" dirty="0"/>
          </a:p>
        </p:txBody>
      </p:sp>
      <p:pic>
        <p:nvPicPr>
          <p:cNvPr id="3" name="図 2"/>
          <p:cNvPicPr/>
          <p:nvPr/>
        </p:nvPicPr>
        <p:blipFill>
          <a:blip r:embed="rId3">
            <a:extLst>
              <a:ext uri="{28A0092B-C50C-407E-A947-70E740481C1C}">
                <a14:useLocalDpi xmlns:a14="http://schemas.microsoft.com/office/drawing/2010/main" val="0"/>
              </a:ext>
            </a:extLst>
          </a:blip>
          <a:srcRect/>
          <a:stretch>
            <a:fillRect/>
          </a:stretch>
        </p:blipFill>
        <p:spPr bwMode="auto">
          <a:xfrm>
            <a:off x="323528" y="991857"/>
            <a:ext cx="8572559" cy="5857892"/>
          </a:xfrm>
          <a:prstGeom prst="rect">
            <a:avLst/>
          </a:prstGeom>
          <a:noFill/>
          <a:ln>
            <a:noFill/>
          </a:ln>
        </p:spPr>
      </p:pic>
    </p:spTree>
    <p:extLst>
      <p:ext uri="{BB962C8B-B14F-4D97-AF65-F5344CB8AC3E}">
        <p14:creationId xmlns:p14="http://schemas.microsoft.com/office/powerpoint/2010/main" val="1529337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a:xfrm>
            <a:off x="774163" y="116632"/>
            <a:ext cx="7772400" cy="576064"/>
          </a:xfrm>
        </p:spPr>
        <p:txBody>
          <a:bodyPr/>
          <a:lstStyle/>
          <a:p>
            <a:r>
              <a:rPr lang="en-US" altLang="ja-JP" sz="3600" dirty="0">
                <a:latin typeface="ＭＳ 明朝" pitchFamily="17" charset="-128"/>
                <a:ea typeface="ＭＳ 明朝" pitchFamily="17" charset="-128"/>
              </a:rPr>
              <a:t> P2P</a:t>
            </a:r>
            <a:r>
              <a:rPr lang="ja-JP" altLang="en-US" sz="3600" dirty="0">
                <a:latin typeface="ＭＳ 明朝" pitchFamily="17" charset="-128"/>
                <a:ea typeface="ＭＳ 明朝" pitchFamily="17" charset="-128"/>
              </a:rPr>
              <a:t>と</a:t>
            </a:r>
            <a:r>
              <a:rPr lang="en-US" altLang="ja-JP" sz="3600" dirty="0">
                <a:latin typeface="ＭＳ 明朝" pitchFamily="17" charset="-128"/>
                <a:ea typeface="ＭＳ 明朝" pitchFamily="17" charset="-128"/>
              </a:rPr>
              <a:t>C/S</a:t>
            </a:r>
            <a:endParaRPr lang="ja-JP" altLang="en-US" sz="3600" dirty="0">
              <a:latin typeface="ＭＳ 明朝" pitchFamily="17" charset="-128"/>
              <a:ea typeface="ＭＳ 明朝" pitchFamily="17" charset="-128"/>
            </a:endParaRPr>
          </a:p>
        </p:txBody>
      </p:sp>
      <p:sp>
        <p:nvSpPr>
          <p:cNvPr id="3133" name="Text Box 61"/>
          <p:cNvSpPr txBox="1">
            <a:spLocks noChangeArrowheads="1"/>
          </p:cNvSpPr>
          <p:nvPr/>
        </p:nvSpPr>
        <p:spPr bwMode="auto">
          <a:xfrm>
            <a:off x="755576" y="1124744"/>
            <a:ext cx="4549643" cy="461665"/>
          </a:xfrm>
          <a:prstGeom prst="rect">
            <a:avLst/>
          </a:prstGeom>
          <a:noFill/>
          <a:ln w="9525">
            <a:noFill/>
            <a:miter lim="800000"/>
            <a:headEnd/>
            <a:tailEnd/>
          </a:ln>
          <a:effectLst/>
        </p:spPr>
        <p:txBody>
          <a:bodyPr wrap="none">
            <a:spAutoFit/>
          </a:bodyPr>
          <a:lstStyle/>
          <a:p>
            <a:r>
              <a:rPr lang="ja-JP" altLang="en-US" dirty="0"/>
              <a:t>・</a:t>
            </a:r>
            <a:r>
              <a:rPr lang="en-US" altLang="ja-JP" dirty="0"/>
              <a:t>C/S</a:t>
            </a:r>
            <a:r>
              <a:rPr lang="ja-JP" altLang="en-US" dirty="0"/>
              <a:t>（クライアント・サーバ）モデル</a:t>
            </a:r>
          </a:p>
        </p:txBody>
      </p:sp>
      <p:grpSp>
        <p:nvGrpSpPr>
          <p:cNvPr id="9" name="Group 38">
            <a:extLst>
              <a:ext uri="{FF2B5EF4-FFF2-40B4-BE49-F238E27FC236}">
                <a16:creationId xmlns:a16="http://schemas.microsoft.com/office/drawing/2014/main" id="{51879C9C-3CA1-34A6-EFC9-492AEB6000EB}"/>
              </a:ext>
            </a:extLst>
          </p:cNvPr>
          <p:cNvGrpSpPr>
            <a:grpSpLocks/>
          </p:cNvGrpSpPr>
          <p:nvPr/>
        </p:nvGrpSpPr>
        <p:grpSpPr bwMode="auto">
          <a:xfrm>
            <a:off x="3563888" y="2132856"/>
            <a:ext cx="1443038" cy="1089025"/>
            <a:chOff x="2264" y="3057"/>
            <a:chExt cx="1037" cy="753"/>
          </a:xfrm>
        </p:grpSpPr>
        <p:grpSp>
          <p:nvGrpSpPr>
            <p:cNvPr id="10" name="Group 39">
              <a:extLst>
                <a:ext uri="{FF2B5EF4-FFF2-40B4-BE49-F238E27FC236}">
                  <a16:creationId xmlns:a16="http://schemas.microsoft.com/office/drawing/2014/main" id="{A45411DF-7979-49C1-5E8A-543E41935582}"/>
                </a:ext>
              </a:extLst>
            </p:cNvPr>
            <p:cNvGrpSpPr>
              <a:grpSpLocks/>
            </p:cNvGrpSpPr>
            <p:nvPr/>
          </p:nvGrpSpPr>
          <p:grpSpPr bwMode="auto">
            <a:xfrm>
              <a:off x="2930" y="3057"/>
              <a:ext cx="371" cy="753"/>
              <a:chOff x="1940" y="2937"/>
              <a:chExt cx="371" cy="753"/>
            </a:xfrm>
          </p:grpSpPr>
          <p:sp>
            <p:nvSpPr>
              <p:cNvPr id="27" name="Rectangle 40">
                <a:extLst>
                  <a:ext uri="{FF2B5EF4-FFF2-40B4-BE49-F238E27FC236}">
                    <a16:creationId xmlns:a16="http://schemas.microsoft.com/office/drawing/2014/main" id="{9CF52C73-2AC5-27C5-2397-C7468889BC9B}"/>
                  </a:ext>
                </a:extLst>
              </p:cNvPr>
              <p:cNvSpPr>
                <a:spLocks noChangeArrowheads="1"/>
              </p:cNvSpPr>
              <p:nvPr/>
            </p:nvSpPr>
            <p:spPr bwMode="auto">
              <a:xfrm>
                <a:off x="1940" y="2937"/>
                <a:ext cx="371" cy="75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8" name="Rectangle 41">
                <a:extLst>
                  <a:ext uri="{FF2B5EF4-FFF2-40B4-BE49-F238E27FC236}">
                    <a16:creationId xmlns:a16="http://schemas.microsoft.com/office/drawing/2014/main" id="{EED7A36F-7041-018B-CCBB-06C38B2988CF}"/>
                  </a:ext>
                </a:extLst>
              </p:cNvPr>
              <p:cNvSpPr>
                <a:spLocks noChangeArrowheads="1"/>
              </p:cNvSpPr>
              <p:nvPr/>
            </p:nvSpPr>
            <p:spPr bwMode="auto">
              <a:xfrm>
                <a:off x="2012" y="3016"/>
                <a:ext cx="231" cy="6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9" name="Rectangle 42">
                <a:extLst>
                  <a:ext uri="{FF2B5EF4-FFF2-40B4-BE49-F238E27FC236}">
                    <a16:creationId xmlns:a16="http://schemas.microsoft.com/office/drawing/2014/main" id="{AE7065CB-C913-10ED-E41F-DA040C5815CA}"/>
                  </a:ext>
                </a:extLst>
              </p:cNvPr>
              <p:cNvSpPr>
                <a:spLocks noChangeArrowheads="1"/>
              </p:cNvSpPr>
              <p:nvPr/>
            </p:nvSpPr>
            <p:spPr bwMode="auto">
              <a:xfrm>
                <a:off x="2012" y="3094"/>
                <a:ext cx="231" cy="6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0" name="Rectangle 43">
                <a:extLst>
                  <a:ext uri="{FF2B5EF4-FFF2-40B4-BE49-F238E27FC236}">
                    <a16:creationId xmlns:a16="http://schemas.microsoft.com/office/drawing/2014/main" id="{0D000D8E-5A0F-2D8E-5220-E02F6C59BC72}"/>
                  </a:ext>
                </a:extLst>
              </p:cNvPr>
              <p:cNvSpPr>
                <a:spLocks noChangeArrowheads="1"/>
              </p:cNvSpPr>
              <p:nvPr/>
            </p:nvSpPr>
            <p:spPr bwMode="auto">
              <a:xfrm>
                <a:off x="2012" y="3172"/>
                <a:ext cx="231" cy="63"/>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 name="Oval 44">
                <a:extLst>
                  <a:ext uri="{FF2B5EF4-FFF2-40B4-BE49-F238E27FC236}">
                    <a16:creationId xmlns:a16="http://schemas.microsoft.com/office/drawing/2014/main" id="{4FDD4F60-812A-92E7-F8C7-45CA85798673}"/>
                  </a:ext>
                </a:extLst>
              </p:cNvPr>
              <p:cNvSpPr>
                <a:spLocks noChangeArrowheads="1"/>
              </p:cNvSpPr>
              <p:nvPr/>
            </p:nvSpPr>
            <p:spPr bwMode="auto">
              <a:xfrm>
                <a:off x="2214" y="3338"/>
                <a:ext cx="56" cy="56"/>
              </a:xfrm>
              <a:prstGeom prst="ellipse">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2" name="Oval 45">
                <a:extLst>
                  <a:ext uri="{FF2B5EF4-FFF2-40B4-BE49-F238E27FC236}">
                    <a16:creationId xmlns:a16="http://schemas.microsoft.com/office/drawing/2014/main" id="{10489353-4E81-43DD-B50C-CE0F8FA80BAD}"/>
                  </a:ext>
                </a:extLst>
              </p:cNvPr>
              <p:cNvSpPr>
                <a:spLocks noChangeArrowheads="1"/>
              </p:cNvSpPr>
              <p:nvPr/>
            </p:nvSpPr>
            <p:spPr bwMode="auto">
              <a:xfrm>
                <a:off x="2230" y="3420"/>
                <a:ext cx="30" cy="30"/>
              </a:xfrm>
              <a:prstGeom prst="ellipse">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3" name="Oval 46">
                <a:extLst>
                  <a:ext uri="{FF2B5EF4-FFF2-40B4-BE49-F238E27FC236}">
                    <a16:creationId xmlns:a16="http://schemas.microsoft.com/office/drawing/2014/main" id="{6149CC73-D439-1B7D-0872-0078A4634C1D}"/>
                  </a:ext>
                </a:extLst>
              </p:cNvPr>
              <p:cNvSpPr>
                <a:spLocks noChangeArrowheads="1"/>
              </p:cNvSpPr>
              <p:nvPr/>
            </p:nvSpPr>
            <p:spPr bwMode="auto">
              <a:xfrm>
                <a:off x="2012" y="3346"/>
                <a:ext cx="34" cy="34"/>
              </a:xfrm>
              <a:prstGeom prst="ellipse">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4" name="Rectangle 47">
                <a:extLst>
                  <a:ext uri="{FF2B5EF4-FFF2-40B4-BE49-F238E27FC236}">
                    <a16:creationId xmlns:a16="http://schemas.microsoft.com/office/drawing/2014/main" id="{7FC45DED-1B3C-C92F-4EEA-8BEF1A35FDDC}"/>
                  </a:ext>
                </a:extLst>
              </p:cNvPr>
              <p:cNvSpPr>
                <a:spLocks noChangeArrowheads="1"/>
              </p:cNvSpPr>
              <p:nvPr/>
            </p:nvSpPr>
            <p:spPr bwMode="auto">
              <a:xfrm>
                <a:off x="2060" y="3624"/>
                <a:ext cx="114" cy="36"/>
              </a:xfrm>
              <a:prstGeom prst="re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11" name="Group 48">
              <a:extLst>
                <a:ext uri="{FF2B5EF4-FFF2-40B4-BE49-F238E27FC236}">
                  <a16:creationId xmlns:a16="http://schemas.microsoft.com/office/drawing/2014/main" id="{4C177F23-DB87-DE5F-6A51-A1DB0BF8A252}"/>
                </a:ext>
              </a:extLst>
            </p:cNvPr>
            <p:cNvGrpSpPr>
              <a:grpSpLocks/>
            </p:cNvGrpSpPr>
            <p:nvPr/>
          </p:nvGrpSpPr>
          <p:grpSpPr bwMode="auto">
            <a:xfrm>
              <a:off x="2334" y="3149"/>
              <a:ext cx="508" cy="464"/>
              <a:chOff x="356" y="2383"/>
              <a:chExt cx="712" cy="650"/>
            </a:xfrm>
          </p:grpSpPr>
          <p:sp>
            <p:nvSpPr>
              <p:cNvPr id="24" name="AutoShape 49">
                <a:extLst>
                  <a:ext uri="{FF2B5EF4-FFF2-40B4-BE49-F238E27FC236}">
                    <a16:creationId xmlns:a16="http://schemas.microsoft.com/office/drawing/2014/main" id="{EF72E27A-AE68-3535-E5B4-FE266029377E}"/>
                  </a:ext>
                </a:extLst>
              </p:cNvPr>
              <p:cNvSpPr>
                <a:spLocks noChangeArrowheads="1"/>
              </p:cNvSpPr>
              <p:nvPr/>
            </p:nvSpPr>
            <p:spPr bwMode="auto">
              <a:xfrm>
                <a:off x="453" y="2775"/>
                <a:ext cx="519" cy="258"/>
              </a:xfrm>
              <a:prstGeom prst="flowChartExtract">
                <a:avLst/>
              </a:prstGeom>
              <a:solidFill>
                <a:srgbClr val="66CCFF"/>
              </a:solidFill>
              <a:ln w="9525">
                <a:solidFill>
                  <a:schemeClr val="tx1"/>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5" name="AutoShape 50">
                <a:extLst>
                  <a:ext uri="{FF2B5EF4-FFF2-40B4-BE49-F238E27FC236}">
                    <a16:creationId xmlns:a16="http://schemas.microsoft.com/office/drawing/2014/main" id="{E5FDE6A4-C99C-9F34-73C2-136C38B0B20F}"/>
                  </a:ext>
                </a:extLst>
              </p:cNvPr>
              <p:cNvSpPr>
                <a:spLocks noChangeArrowheads="1"/>
              </p:cNvSpPr>
              <p:nvPr/>
            </p:nvSpPr>
            <p:spPr bwMode="auto">
              <a:xfrm>
                <a:off x="356" y="2383"/>
                <a:ext cx="712" cy="505"/>
              </a:xfrm>
              <a:prstGeom prst="roundRect">
                <a:avLst>
                  <a:gd name="adj" fmla="val 16667"/>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26" name="AutoShape 51">
                <a:extLst>
                  <a:ext uri="{FF2B5EF4-FFF2-40B4-BE49-F238E27FC236}">
                    <a16:creationId xmlns:a16="http://schemas.microsoft.com/office/drawing/2014/main" id="{3715CD01-8086-0D50-117C-49D666BABB40}"/>
                  </a:ext>
                </a:extLst>
              </p:cNvPr>
              <p:cNvSpPr>
                <a:spLocks noChangeArrowheads="1"/>
              </p:cNvSpPr>
              <p:nvPr/>
            </p:nvSpPr>
            <p:spPr bwMode="auto">
              <a:xfrm>
                <a:off x="391" y="2422"/>
                <a:ext cx="645" cy="430"/>
              </a:xfrm>
              <a:prstGeom prst="roundRect">
                <a:avLst>
                  <a:gd name="adj" fmla="val 16667"/>
                </a:avLst>
              </a:prstGeom>
              <a:solidFill>
                <a:srgbClr val="66CCFF"/>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12" name="Group 52">
              <a:extLst>
                <a:ext uri="{FF2B5EF4-FFF2-40B4-BE49-F238E27FC236}">
                  <a16:creationId xmlns:a16="http://schemas.microsoft.com/office/drawing/2014/main" id="{C8427857-76BB-79F8-11B0-41D439763019}"/>
                </a:ext>
              </a:extLst>
            </p:cNvPr>
            <p:cNvGrpSpPr>
              <a:grpSpLocks/>
            </p:cNvGrpSpPr>
            <p:nvPr/>
          </p:nvGrpSpPr>
          <p:grpSpPr bwMode="auto">
            <a:xfrm>
              <a:off x="2264" y="3634"/>
              <a:ext cx="650" cy="174"/>
              <a:chOff x="1796" y="3412"/>
              <a:chExt cx="2186" cy="606"/>
            </a:xfrm>
          </p:grpSpPr>
          <p:sp>
            <p:nvSpPr>
              <p:cNvPr id="13" name="AutoShape 53">
                <a:extLst>
                  <a:ext uri="{FF2B5EF4-FFF2-40B4-BE49-F238E27FC236}">
                    <a16:creationId xmlns:a16="http://schemas.microsoft.com/office/drawing/2014/main" id="{385E7D4A-9B44-6993-D2F5-0C25BE231747}"/>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solidFill>
                <a:srgbClr val="66CCFF"/>
              </a:solidFill>
              <a:ln w="9525">
                <a:solidFill>
                  <a:schemeClr val="tx1"/>
                </a:solidFill>
                <a:miter lim="800000"/>
                <a:headEnd/>
                <a:tailEnd/>
              </a:ln>
            </p:spPr>
            <p:txBody>
              <a:bodyPr rot="10800000" wrap="none" anchor="ctr"/>
              <a:lstStyle/>
              <a:p>
                <a:endParaRPr lang="ja-JP" altLang="en-US"/>
              </a:p>
            </p:txBody>
          </p:sp>
          <p:sp>
            <p:nvSpPr>
              <p:cNvPr id="14" name="Line 54">
                <a:extLst>
                  <a:ext uri="{FF2B5EF4-FFF2-40B4-BE49-F238E27FC236}">
                    <a16:creationId xmlns:a16="http://schemas.microsoft.com/office/drawing/2014/main" id="{DA235A92-2C9F-AC55-D31E-EB83EFFFB0C0}"/>
                  </a:ext>
                </a:extLst>
              </p:cNvPr>
              <p:cNvSpPr>
                <a:spLocks noChangeShapeType="1"/>
              </p:cNvSpPr>
              <p:nvPr/>
            </p:nvSpPr>
            <p:spPr bwMode="auto">
              <a:xfrm>
                <a:off x="1914" y="3574"/>
                <a:ext cx="19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 name="Line 55">
                <a:extLst>
                  <a:ext uri="{FF2B5EF4-FFF2-40B4-BE49-F238E27FC236}">
                    <a16:creationId xmlns:a16="http://schemas.microsoft.com/office/drawing/2014/main" id="{EE1F90B4-04E3-3867-1960-F5E07A4DF274}"/>
                  </a:ext>
                </a:extLst>
              </p:cNvPr>
              <p:cNvSpPr>
                <a:spLocks noChangeShapeType="1"/>
              </p:cNvSpPr>
              <p:nvPr/>
            </p:nvSpPr>
            <p:spPr bwMode="auto">
              <a:xfrm>
                <a:off x="1876" y="3708"/>
                <a:ext cx="20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 name="Line 56">
                <a:extLst>
                  <a:ext uri="{FF2B5EF4-FFF2-40B4-BE49-F238E27FC236}">
                    <a16:creationId xmlns:a16="http://schemas.microsoft.com/office/drawing/2014/main" id="{1BCE890D-7D9A-4149-9FC8-F9C146F5485C}"/>
                  </a:ext>
                </a:extLst>
              </p:cNvPr>
              <p:cNvSpPr>
                <a:spLocks noChangeShapeType="1"/>
              </p:cNvSpPr>
              <p:nvPr/>
            </p:nvSpPr>
            <p:spPr bwMode="auto">
              <a:xfrm>
                <a:off x="1842" y="3846"/>
                <a:ext cx="21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 name="Line 57">
                <a:extLst>
                  <a:ext uri="{FF2B5EF4-FFF2-40B4-BE49-F238E27FC236}">
                    <a16:creationId xmlns:a16="http://schemas.microsoft.com/office/drawing/2014/main" id="{582A300C-F3D6-A6AF-467D-7B1FEA8C0ACA}"/>
                  </a:ext>
                </a:extLst>
              </p:cNvPr>
              <p:cNvSpPr>
                <a:spLocks noChangeShapeType="1"/>
              </p:cNvSpPr>
              <p:nvPr/>
            </p:nvSpPr>
            <p:spPr bwMode="auto">
              <a:xfrm>
                <a:off x="2896" y="3416"/>
                <a:ext cx="0" cy="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Line 58">
                <a:extLst>
                  <a:ext uri="{FF2B5EF4-FFF2-40B4-BE49-F238E27FC236}">
                    <a16:creationId xmlns:a16="http://schemas.microsoft.com/office/drawing/2014/main" id="{295B41D1-F453-2ECD-637F-B078D024E8BE}"/>
                  </a:ext>
                </a:extLst>
              </p:cNvPr>
              <p:cNvSpPr>
                <a:spLocks noChangeShapeType="1"/>
              </p:cNvSpPr>
              <p:nvPr/>
            </p:nvSpPr>
            <p:spPr bwMode="auto">
              <a:xfrm flipH="1">
                <a:off x="2342" y="3412"/>
                <a:ext cx="56" cy="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 name="Line 59">
                <a:extLst>
                  <a:ext uri="{FF2B5EF4-FFF2-40B4-BE49-F238E27FC236}">
                    <a16:creationId xmlns:a16="http://schemas.microsoft.com/office/drawing/2014/main" id="{ABD61CD4-C71B-9AEB-D537-1FDE438BB78F}"/>
                  </a:ext>
                </a:extLst>
              </p:cNvPr>
              <p:cNvSpPr>
                <a:spLocks noChangeShapeType="1"/>
              </p:cNvSpPr>
              <p:nvPr/>
            </p:nvSpPr>
            <p:spPr bwMode="auto">
              <a:xfrm flipH="1">
                <a:off x="2072" y="3412"/>
                <a:ext cx="106" cy="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 name="Line 60">
                <a:extLst>
                  <a:ext uri="{FF2B5EF4-FFF2-40B4-BE49-F238E27FC236}">
                    <a16:creationId xmlns:a16="http://schemas.microsoft.com/office/drawing/2014/main" id="{09BBE779-A646-4AC6-1DF3-C374A86DCE4B}"/>
                  </a:ext>
                </a:extLst>
              </p:cNvPr>
              <p:cNvSpPr>
                <a:spLocks noChangeShapeType="1"/>
              </p:cNvSpPr>
              <p:nvPr/>
            </p:nvSpPr>
            <p:spPr bwMode="auto">
              <a:xfrm flipH="1">
                <a:off x="2616" y="3416"/>
                <a:ext cx="22" cy="5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 name="Line 61">
                <a:extLst>
                  <a:ext uri="{FF2B5EF4-FFF2-40B4-BE49-F238E27FC236}">
                    <a16:creationId xmlns:a16="http://schemas.microsoft.com/office/drawing/2014/main" id="{D45B0E2C-1E17-880E-EA23-B8B79B76E718}"/>
                  </a:ext>
                </a:extLst>
              </p:cNvPr>
              <p:cNvSpPr>
                <a:spLocks noChangeShapeType="1"/>
              </p:cNvSpPr>
              <p:nvPr/>
            </p:nvSpPr>
            <p:spPr bwMode="auto">
              <a:xfrm>
                <a:off x="3146" y="3416"/>
                <a:ext cx="22" cy="5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 name="Line 62">
                <a:extLst>
                  <a:ext uri="{FF2B5EF4-FFF2-40B4-BE49-F238E27FC236}">
                    <a16:creationId xmlns:a16="http://schemas.microsoft.com/office/drawing/2014/main" id="{D315F4A9-EC79-0288-DCE2-88577375ECBA}"/>
                  </a:ext>
                </a:extLst>
              </p:cNvPr>
              <p:cNvSpPr>
                <a:spLocks noChangeShapeType="1"/>
              </p:cNvSpPr>
              <p:nvPr/>
            </p:nvSpPr>
            <p:spPr bwMode="auto">
              <a:xfrm>
                <a:off x="3370" y="3416"/>
                <a:ext cx="56" cy="5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 name="Line 63">
                <a:extLst>
                  <a:ext uri="{FF2B5EF4-FFF2-40B4-BE49-F238E27FC236}">
                    <a16:creationId xmlns:a16="http://schemas.microsoft.com/office/drawing/2014/main" id="{7F544C73-6702-8F2D-7667-0A13F1838727}"/>
                  </a:ext>
                </a:extLst>
              </p:cNvPr>
              <p:cNvSpPr>
                <a:spLocks noChangeShapeType="1"/>
              </p:cNvSpPr>
              <p:nvPr/>
            </p:nvSpPr>
            <p:spPr bwMode="auto">
              <a:xfrm>
                <a:off x="3582" y="3416"/>
                <a:ext cx="106" cy="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grpSp>
        <p:nvGrpSpPr>
          <p:cNvPr id="35" name="Group 201">
            <a:extLst>
              <a:ext uri="{FF2B5EF4-FFF2-40B4-BE49-F238E27FC236}">
                <a16:creationId xmlns:a16="http://schemas.microsoft.com/office/drawing/2014/main" id="{B601353B-713A-F80A-9E4C-A65838158E1C}"/>
              </a:ext>
            </a:extLst>
          </p:cNvPr>
          <p:cNvGrpSpPr>
            <a:grpSpLocks/>
          </p:cNvGrpSpPr>
          <p:nvPr/>
        </p:nvGrpSpPr>
        <p:grpSpPr bwMode="auto">
          <a:xfrm>
            <a:off x="984201" y="2324944"/>
            <a:ext cx="714375" cy="777875"/>
            <a:chOff x="882" y="2353"/>
            <a:chExt cx="492" cy="580"/>
          </a:xfrm>
        </p:grpSpPr>
        <p:sp>
          <p:nvSpPr>
            <p:cNvPr id="36" name="AutoShape 202">
              <a:extLst>
                <a:ext uri="{FF2B5EF4-FFF2-40B4-BE49-F238E27FC236}">
                  <a16:creationId xmlns:a16="http://schemas.microsoft.com/office/drawing/2014/main" id="{D8E2F09B-2831-9914-D171-89BCAB424F0B}"/>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grpSp>
          <p:nvGrpSpPr>
            <p:cNvPr id="37" name="Group 203">
              <a:extLst>
                <a:ext uri="{FF2B5EF4-FFF2-40B4-BE49-F238E27FC236}">
                  <a16:creationId xmlns:a16="http://schemas.microsoft.com/office/drawing/2014/main" id="{E05FFC00-3AEA-6634-2DEC-69A99E48DB21}"/>
                </a:ext>
              </a:extLst>
            </p:cNvPr>
            <p:cNvGrpSpPr>
              <a:grpSpLocks/>
            </p:cNvGrpSpPr>
            <p:nvPr/>
          </p:nvGrpSpPr>
          <p:grpSpPr bwMode="auto">
            <a:xfrm>
              <a:off x="912" y="2353"/>
              <a:ext cx="423" cy="300"/>
              <a:chOff x="698" y="2185"/>
              <a:chExt cx="508" cy="360"/>
            </a:xfrm>
          </p:grpSpPr>
          <p:sp>
            <p:nvSpPr>
              <p:cNvPr id="62" name="AutoShape 204">
                <a:extLst>
                  <a:ext uri="{FF2B5EF4-FFF2-40B4-BE49-F238E27FC236}">
                    <a16:creationId xmlns:a16="http://schemas.microsoft.com/office/drawing/2014/main" id="{2E4C07A4-5552-CE2E-A559-DCE795264058}"/>
                  </a:ext>
                </a:extLst>
              </p:cNvPr>
              <p:cNvSpPr>
                <a:spLocks noChangeArrowheads="1"/>
              </p:cNvSpPr>
              <p:nvPr/>
            </p:nvSpPr>
            <p:spPr bwMode="auto">
              <a:xfrm>
                <a:off x="698" y="2185"/>
                <a:ext cx="508" cy="360"/>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63" name="AutoShape 205">
                <a:extLst>
                  <a:ext uri="{FF2B5EF4-FFF2-40B4-BE49-F238E27FC236}">
                    <a16:creationId xmlns:a16="http://schemas.microsoft.com/office/drawing/2014/main" id="{C49E1D7F-FDE0-8565-10CD-EE1F61715A5D}"/>
                  </a:ext>
                </a:extLst>
              </p:cNvPr>
              <p:cNvSpPr>
                <a:spLocks noChangeArrowheads="1"/>
              </p:cNvSpPr>
              <p:nvPr/>
            </p:nvSpPr>
            <p:spPr bwMode="auto">
              <a:xfrm>
                <a:off x="723" y="2213"/>
                <a:ext cx="460" cy="307"/>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8" name="Group 206">
              <a:extLst>
                <a:ext uri="{FF2B5EF4-FFF2-40B4-BE49-F238E27FC236}">
                  <a16:creationId xmlns:a16="http://schemas.microsoft.com/office/drawing/2014/main" id="{508B3B8D-CCEE-D4BF-0D5F-A2E2DC429E62}"/>
                </a:ext>
              </a:extLst>
            </p:cNvPr>
            <p:cNvGrpSpPr>
              <a:grpSpLocks/>
            </p:cNvGrpSpPr>
            <p:nvPr/>
          </p:nvGrpSpPr>
          <p:grpSpPr bwMode="auto">
            <a:xfrm>
              <a:off x="882" y="2801"/>
              <a:ext cx="492" cy="132"/>
              <a:chOff x="1796" y="3412"/>
              <a:chExt cx="2186" cy="606"/>
            </a:xfrm>
          </p:grpSpPr>
          <p:sp>
            <p:nvSpPr>
              <p:cNvPr id="51" name="AutoShape 207">
                <a:extLst>
                  <a:ext uri="{FF2B5EF4-FFF2-40B4-BE49-F238E27FC236}">
                    <a16:creationId xmlns:a16="http://schemas.microsoft.com/office/drawing/2014/main" id="{9E33BB07-CC4F-68DE-EC64-02E1E507308B}"/>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sp>
            <p:nvSpPr>
              <p:cNvPr id="52" name="Line 208">
                <a:extLst>
                  <a:ext uri="{FF2B5EF4-FFF2-40B4-BE49-F238E27FC236}">
                    <a16:creationId xmlns:a16="http://schemas.microsoft.com/office/drawing/2014/main" id="{CE82D635-074A-5F1D-2E0B-51D94C7A6C11}"/>
                  </a:ext>
                </a:extLst>
              </p:cNvPr>
              <p:cNvSpPr>
                <a:spLocks noChangeShapeType="1"/>
              </p:cNvSpPr>
              <p:nvPr/>
            </p:nvSpPr>
            <p:spPr bwMode="auto">
              <a:xfrm>
                <a:off x="1914" y="3574"/>
                <a:ext cx="195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 name="Line 209">
                <a:extLst>
                  <a:ext uri="{FF2B5EF4-FFF2-40B4-BE49-F238E27FC236}">
                    <a16:creationId xmlns:a16="http://schemas.microsoft.com/office/drawing/2014/main" id="{760F1198-45BE-498E-05CC-2C1CBB396670}"/>
                  </a:ext>
                </a:extLst>
              </p:cNvPr>
              <p:cNvSpPr>
                <a:spLocks noChangeShapeType="1"/>
              </p:cNvSpPr>
              <p:nvPr/>
            </p:nvSpPr>
            <p:spPr bwMode="auto">
              <a:xfrm>
                <a:off x="1876" y="3708"/>
                <a:ext cx="2032"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Line 210">
                <a:extLst>
                  <a:ext uri="{FF2B5EF4-FFF2-40B4-BE49-F238E27FC236}">
                    <a16:creationId xmlns:a16="http://schemas.microsoft.com/office/drawing/2014/main" id="{B4DB9E8A-9140-687F-80BD-94FCF5E4A542}"/>
                  </a:ext>
                </a:extLst>
              </p:cNvPr>
              <p:cNvSpPr>
                <a:spLocks noChangeShapeType="1"/>
              </p:cNvSpPr>
              <p:nvPr/>
            </p:nvSpPr>
            <p:spPr bwMode="auto">
              <a:xfrm>
                <a:off x="1842" y="3846"/>
                <a:ext cx="2100"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5" name="Line 211">
                <a:extLst>
                  <a:ext uri="{FF2B5EF4-FFF2-40B4-BE49-F238E27FC236}">
                    <a16:creationId xmlns:a16="http://schemas.microsoft.com/office/drawing/2014/main" id="{220F36C2-52D3-8273-E031-14CF7FA31988}"/>
                  </a:ext>
                </a:extLst>
              </p:cNvPr>
              <p:cNvSpPr>
                <a:spLocks noChangeShapeType="1"/>
              </p:cNvSpPr>
              <p:nvPr/>
            </p:nvSpPr>
            <p:spPr bwMode="auto">
              <a:xfrm>
                <a:off x="2896" y="3416"/>
                <a:ext cx="0"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6" name="Line 212">
                <a:extLst>
                  <a:ext uri="{FF2B5EF4-FFF2-40B4-BE49-F238E27FC236}">
                    <a16:creationId xmlns:a16="http://schemas.microsoft.com/office/drawing/2014/main" id="{8B12B717-2471-DE8E-BCD1-EEFCAEFE96A2}"/>
                  </a:ext>
                </a:extLst>
              </p:cNvPr>
              <p:cNvSpPr>
                <a:spLocks noChangeShapeType="1"/>
              </p:cNvSpPr>
              <p:nvPr/>
            </p:nvSpPr>
            <p:spPr bwMode="auto">
              <a:xfrm flipH="1">
                <a:off x="2342" y="3412"/>
                <a:ext cx="56"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 name="Line 213">
                <a:extLst>
                  <a:ext uri="{FF2B5EF4-FFF2-40B4-BE49-F238E27FC236}">
                    <a16:creationId xmlns:a16="http://schemas.microsoft.com/office/drawing/2014/main" id="{A9A27EB0-EF64-89A6-2F40-A3F5AAFAD8C2}"/>
                  </a:ext>
                </a:extLst>
              </p:cNvPr>
              <p:cNvSpPr>
                <a:spLocks noChangeShapeType="1"/>
              </p:cNvSpPr>
              <p:nvPr/>
            </p:nvSpPr>
            <p:spPr bwMode="auto">
              <a:xfrm flipH="1">
                <a:off x="2072" y="3412"/>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8" name="Line 214">
                <a:extLst>
                  <a:ext uri="{FF2B5EF4-FFF2-40B4-BE49-F238E27FC236}">
                    <a16:creationId xmlns:a16="http://schemas.microsoft.com/office/drawing/2014/main" id="{D0F6E067-EE3D-CE5C-F463-12641B6BE473}"/>
                  </a:ext>
                </a:extLst>
              </p:cNvPr>
              <p:cNvSpPr>
                <a:spLocks noChangeShapeType="1"/>
              </p:cNvSpPr>
              <p:nvPr/>
            </p:nvSpPr>
            <p:spPr bwMode="auto">
              <a:xfrm flipH="1">
                <a:off x="261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9" name="Line 215">
                <a:extLst>
                  <a:ext uri="{FF2B5EF4-FFF2-40B4-BE49-F238E27FC236}">
                    <a16:creationId xmlns:a16="http://schemas.microsoft.com/office/drawing/2014/main" id="{C230EFEB-7550-DC7A-477A-B3702A206B6D}"/>
                  </a:ext>
                </a:extLst>
              </p:cNvPr>
              <p:cNvSpPr>
                <a:spLocks noChangeShapeType="1"/>
              </p:cNvSpPr>
              <p:nvPr/>
            </p:nvSpPr>
            <p:spPr bwMode="auto">
              <a:xfrm>
                <a:off x="314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 name="Line 216">
                <a:extLst>
                  <a:ext uri="{FF2B5EF4-FFF2-40B4-BE49-F238E27FC236}">
                    <a16:creationId xmlns:a16="http://schemas.microsoft.com/office/drawing/2014/main" id="{DE2B2B17-986F-0D18-A0F2-EE8CACCA97CE}"/>
                  </a:ext>
                </a:extLst>
              </p:cNvPr>
              <p:cNvSpPr>
                <a:spLocks noChangeShapeType="1"/>
              </p:cNvSpPr>
              <p:nvPr/>
            </p:nvSpPr>
            <p:spPr bwMode="auto">
              <a:xfrm>
                <a:off x="3370" y="3416"/>
                <a:ext cx="56" cy="598"/>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 name="Line 217">
                <a:extLst>
                  <a:ext uri="{FF2B5EF4-FFF2-40B4-BE49-F238E27FC236}">
                    <a16:creationId xmlns:a16="http://schemas.microsoft.com/office/drawing/2014/main" id="{E9852B79-E858-B0E4-77C9-BF02E259E8DA}"/>
                  </a:ext>
                </a:extLst>
              </p:cNvPr>
              <p:cNvSpPr>
                <a:spLocks noChangeShapeType="1"/>
              </p:cNvSpPr>
              <p:nvPr/>
            </p:nvSpPr>
            <p:spPr bwMode="auto">
              <a:xfrm>
                <a:off x="3582" y="3416"/>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39" name="Rectangle 218">
              <a:extLst>
                <a:ext uri="{FF2B5EF4-FFF2-40B4-BE49-F238E27FC236}">
                  <a16:creationId xmlns:a16="http://schemas.microsoft.com/office/drawing/2014/main" id="{47531DE2-9A36-AC36-05FF-47236D0A0CDD}"/>
                </a:ext>
              </a:extLst>
            </p:cNvPr>
            <p:cNvSpPr>
              <a:spLocks noChangeArrowheads="1"/>
            </p:cNvSpPr>
            <p:nvPr/>
          </p:nvSpPr>
          <p:spPr bwMode="auto">
            <a:xfrm>
              <a:off x="923" y="2672"/>
              <a:ext cx="405" cy="108"/>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0" name="Rectangle 219">
              <a:extLst>
                <a:ext uri="{FF2B5EF4-FFF2-40B4-BE49-F238E27FC236}">
                  <a16:creationId xmlns:a16="http://schemas.microsoft.com/office/drawing/2014/main" id="{B47EAA82-6BE4-EBA6-9D6E-8F39D5B2F896}"/>
                </a:ext>
              </a:extLst>
            </p:cNvPr>
            <p:cNvSpPr>
              <a:spLocks noChangeArrowheads="1"/>
            </p:cNvSpPr>
            <p:nvPr/>
          </p:nvSpPr>
          <p:spPr bwMode="auto">
            <a:xfrm>
              <a:off x="967"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1" name="Rectangle 220">
              <a:extLst>
                <a:ext uri="{FF2B5EF4-FFF2-40B4-BE49-F238E27FC236}">
                  <a16:creationId xmlns:a16="http://schemas.microsoft.com/office/drawing/2014/main" id="{B8803FD9-DE9B-D916-E1C9-E78E32C1F185}"/>
                </a:ext>
              </a:extLst>
            </p:cNvPr>
            <p:cNvSpPr>
              <a:spLocks noChangeArrowheads="1"/>
            </p:cNvSpPr>
            <p:nvPr/>
          </p:nvSpPr>
          <p:spPr bwMode="auto">
            <a:xfrm>
              <a:off x="1104"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2" name="Oval 221">
              <a:extLst>
                <a:ext uri="{FF2B5EF4-FFF2-40B4-BE49-F238E27FC236}">
                  <a16:creationId xmlns:a16="http://schemas.microsoft.com/office/drawing/2014/main" id="{64E78875-27D9-5C21-6AD8-D1F825C6443C}"/>
                </a:ext>
              </a:extLst>
            </p:cNvPr>
            <p:cNvSpPr>
              <a:spLocks noChangeArrowheads="1"/>
            </p:cNvSpPr>
            <p:nvPr/>
          </p:nvSpPr>
          <p:spPr bwMode="auto">
            <a:xfrm>
              <a:off x="1273" y="2692"/>
              <a:ext cx="27" cy="27"/>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8" name="Oval 222">
              <a:extLst>
                <a:ext uri="{FF2B5EF4-FFF2-40B4-BE49-F238E27FC236}">
                  <a16:creationId xmlns:a16="http://schemas.microsoft.com/office/drawing/2014/main" id="{B4062D26-BAAD-632D-3520-F9786AC1DB8D}"/>
                </a:ext>
              </a:extLst>
            </p:cNvPr>
            <p:cNvSpPr>
              <a:spLocks noChangeArrowheads="1"/>
            </p:cNvSpPr>
            <p:nvPr/>
          </p:nvSpPr>
          <p:spPr bwMode="auto">
            <a:xfrm>
              <a:off x="1273" y="2732"/>
              <a:ext cx="20"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0" name="Oval 223">
              <a:extLst>
                <a:ext uri="{FF2B5EF4-FFF2-40B4-BE49-F238E27FC236}">
                  <a16:creationId xmlns:a16="http://schemas.microsoft.com/office/drawing/2014/main" id="{7D171504-8D08-D73F-4FA5-52638305831B}"/>
                </a:ext>
              </a:extLst>
            </p:cNvPr>
            <p:cNvSpPr>
              <a:spLocks noChangeArrowheads="1"/>
            </p:cNvSpPr>
            <p:nvPr/>
          </p:nvSpPr>
          <p:spPr bwMode="auto">
            <a:xfrm>
              <a:off x="933" y="2694"/>
              <a:ext cx="21"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sp>
        <p:nvSpPr>
          <p:cNvPr id="3141" name="Text Box 210">
            <a:extLst>
              <a:ext uri="{FF2B5EF4-FFF2-40B4-BE49-F238E27FC236}">
                <a16:creationId xmlns:a16="http://schemas.microsoft.com/office/drawing/2014/main" id="{742FF6AF-35C3-30B8-83AF-7A8EED6D9A90}"/>
              </a:ext>
            </a:extLst>
          </p:cNvPr>
          <p:cNvSpPr txBox="1">
            <a:spLocks noChangeArrowheads="1"/>
          </p:cNvSpPr>
          <p:nvPr/>
        </p:nvSpPr>
        <p:spPr bwMode="auto">
          <a:xfrm>
            <a:off x="755576" y="3140968"/>
            <a:ext cx="12137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クライアント</a:t>
            </a:r>
          </a:p>
        </p:txBody>
      </p:sp>
      <p:sp>
        <p:nvSpPr>
          <p:cNvPr id="3142" name="Text Box 211">
            <a:extLst>
              <a:ext uri="{FF2B5EF4-FFF2-40B4-BE49-F238E27FC236}">
                <a16:creationId xmlns:a16="http://schemas.microsoft.com/office/drawing/2014/main" id="{C3C2E970-8058-F439-7AD0-F03CDD7B5CA6}"/>
              </a:ext>
            </a:extLst>
          </p:cNvPr>
          <p:cNvSpPr txBox="1">
            <a:spLocks noChangeArrowheads="1"/>
          </p:cNvSpPr>
          <p:nvPr/>
        </p:nvSpPr>
        <p:spPr bwMode="auto">
          <a:xfrm>
            <a:off x="3776613" y="3202831"/>
            <a:ext cx="79220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サーバ</a:t>
            </a:r>
          </a:p>
        </p:txBody>
      </p:sp>
      <p:sp>
        <p:nvSpPr>
          <p:cNvPr id="3143" name="Line 212">
            <a:extLst>
              <a:ext uri="{FF2B5EF4-FFF2-40B4-BE49-F238E27FC236}">
                <a16:creationId xmlns:a16="http://schemas.microsoft.com/office/drawing/2014/main" id="{C35B7C14-4DEE-CCB7-F369-EEC7694A8546}"/>
              </a:ext>
            </a:extLst>
          </p:cNvPr>
          <p:cNvSpPr>
            <a:spLocks noChangeShapeType="1"/>
          </p:cNvSpPr>
          <p:nvPr/>
        </p:nvSpPr>
        <p:spPr bwMode="auto">
          <a:xfrm>
            <a:off x="1773188" y="2532906"/>
            <a:ext cx="1752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5" name="Line 214">
            <a:extLst>
              <a:ext uri="{FF2B5EF4-FFF2-40B4-BE49-F238E27FC236}">
                <a16:creationId xmlns:a16="http://schemas.microsoft.com/office/drawing/2014/main" id="{33D73CE1-C715-26D1-9CE1-038FA3D9CE17}"/>
              </a:ext>
            </a:extLst>
          </p:cNvPr>
          <p:cNvSpPr>
            <a:spLocks noChangeShapeType="1"/>
          </p:cNvSpPr>
          <p:nvPr/>
        </p:nvSpPr>
        <p:spPr bwMode="auto">
          <a:xfrm>
            <a:off x="1798588" y="2767856"/>
            <a:ext cx="1752600" cy="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6" name="Text Box 215">
            <a:extLst>
              <a:ext uri="{FF2B5EF4-FFF2-40B4-BE49-F238E27FC236}">
                <a16:creationId xmlns:a16="http://schemas.microsoft.com/office/drawing/2014/main" id="{5059A3B6-90A4-33FA-F97B-15C2260BEE68}"/>
              </a:ext>
            </a:extLst>
          </p:cNvPr>
          <p:cNvSpPr txBox="1">
            <a:spLocks noChangeArrowheads="1"/>
          </p:cNvSpPr>
          <p:nvPr/>
        </p:nvSpPr>
        <p:spPr bwMode="auto">
          <a:xfrm>
            <a:off x="5436096" y="2132856"/>
            <a:ext cx="9985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リクエスト</a:t>
            </a:r>
          </a:p>
        </p:txBody>
      </p:sp>
      <p:sp>
        <p:nvSpPr>
          <p:cNvPr id="3147" name="Text Box 216">
            <a:extLst>
              <a:ext uri="{FF2B5EF4-FFF2-40B4-BE49-F238E27FC236}">
                <a16:creationId xmlns:a16="http://schemas.microsoft.com/office/drawing/2014/main" id="{1E237107-0893-461E-5141-9208EEC421CD}"/>
              </a:ext>
            </a:extLst>
          </p:cNvPr>
          <p:cNvSpPr txBox="1">
            <a:spLocks noChangeArrowheads="1"/>
          </p:cNvSpPr>
          <p:nvPr/>
        </p:nvSpPr>
        <p:spPr bwMode="auto">
          <a:xfrm>
            <a:off x="2123728" y="2780928"/>
            <a:ext cx="1095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レスポンス</a:t>
            </a:r>
          </a:p>
        </p:txBody>
      </p:sp>
      <p:grpSp>
        <p:nvGrpSpPr>
          <p:cNvPr id="3148" name="Group 201">
            <a:extLst>
              <a:ext uri="{FF2B5EF4-FFF2-40B4-BE49-F238E27FC236}">
                <a16:creationId xmlns:a16="http://schemas.microsoft.com/office/drawing/2014/main" id="{C7361E37-8DAF-5218-3602-B55B2C53D6D4}"/>
              </a:ext>
            </a:extLst>
          </p:cNvPr>
          <p:cNvGrpSpPr>
            <a:grpSpLocks/>
          </p:cNvGrpSpPr>
          <p:nvPr/>
        </p:nvGrpSpPr>
        <p:grpSpPr bwMode="auto">
          <a:xfrm>
            <a:off x="7092280" y="2276872"/>
            <a:ext cx="714375" cy="777875"/>
            <a:chOff x="882" y="2353"/>
            <a:chExt cx="492" cy="580"/>
          </a:xfrm>
          <a:solidFill>
            <a:schemeClr val="accent1">
              <a:lumMod val="20000"/>
              <a:lumOff val="80000"/>
            </a:schemeClr>
          </a:solidFill>
        </p:grpSpPr>
        <p:sp>
          <p:nvSpPr>
            <p:cNvPr id="3149" name="AutoShape 202">
              <a:extLst>
                <a:ext uri="{FF2B5EF4-FFF2-40B4-BE49-F238E27FC236}">
                  <a16:creationId xmlns:a16="http://schemas.microsoft.com/office/drawing/2014/main" id="{043E2C63-5548-CA2C-045A-6772FF0A2703}"/>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3150" name="Group 203">
              <a:extLst>
                <a:ext uri="{FF2B5EF4-FFF2-40B4-BE49-F238E27FC236}">
                  <a16:creationId xmlns:a16="http://schemas.microsoft.com/office/drawing/2014/main" id="{34F1A487-EB2B-A1A3-F5E1-F253C4FC7418}"/>
                </a:ext>
              </a:extLst>
            </p:cNvPr>
            <p:cNvGrpSpPr>
              <a:grpSpLocks/>
            </p:cNvGrpSpPr>
            <p:nvPr/>
          </p:nvGrpSpPr>
          <p:grpSpPr bwMode="auto">
            <a:xfrm>
              <a:off x="912" y="2353"/>
              <a:ext cx="423" cy="300"/>
              <a:chOff x="698" y="2185"/>
              <a:chExt cx="508" cy="360"/>
            </a:xfrm>
            <a:grpFill/>
          </p:grpSpPr>
          <p:sp>
            <p:nvSpPr>
              <p:cNvPr id="3169" name="AutoShape 204">
                <a:extLst>
                  <a:ext uri="{FF2B5EF4-FFF2-40B4-BE49-F238E27FC236}">
                    <a16:creationId xmlns:a16="http://schemas.microsoft.com/office/drawing/2014/main" id="{E80DA0B6-B754-4256-7DA9-243C5CB04EF1}"/>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70" name="AutoShape 205">
                <a:extLst>
                  <a:ext uri="{FF2B5EF4-FFF2-40B4-BE49-F238E27FC236}">
                    <a16:creationId xmlns:a16="http://schemas.microsoft.com/office/drawing/2014/main" id="{F6381E5A-59B5-3924-0E59-7969669D2B1D}"/>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151" name="Group 206">
              <a:extLst>
                <a:ext uri="{FF2B5EF4-FFF2-40B4-BE49-F238E27FC236}">
                  <a16:creationId xmlns:a16="http://schemas.microsoft.com/office/drawing/2014/main" id="{446A006E-61C8-268F-4473-29C692A89D93}"/>
                </a:ext>
              </a:extLst>
            </p:cNvPr>
            <p:cNvGrpSpPr>
              <a:grpSpLocks/>
            </p:cNvGrpSpPr>
            <p:nvPr/>
          </p:nvGrpSpPr>
          <p:grpSpPr bwMode="auto">
            <a:xfrm>
              <a:off x="882" y="2801"/>
              <a:ext cx="492" cy="132"/>
              <a:chOff x="1796" y="3412"/>
              <a:chExt cx="2186" cy="606"/>
            </a:xfrm>
            <a:grpFill/>
          </p:grpSpPr>
          <p:sp>
            <p:nvSpPr>
              <p:cNvPr id="3158" name="AutoShape 207">
                <a:extLst>
                  <a:ext uri="{FF2B5EF4-FFF2-40B4-BE49-F238E27FC236}">
                    <a16:creationId xmlns:a16="http://schemas.microsoft.com/office/drawing/2014/main" id="{EC21A198-689F-386C-33E9-4C75EA5085FB}"/>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3159" name="Line 208">
                <a:extLst>
                  <a:ext uri="{FF2B5EF4-FFF2-40B4-BE49-F238E27FC236}">
                    <a16:creationId xmlns:a16="http://schemas.microsoft.com/office/drawing/2014/main" id="{D19BEAFA-0C75-C701-6FAD-2EC57B04DC2C}"/>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3160" name="Line 209">
                <a:extLst>
                  <a:ext uri="{FF2B5EF4-FFF2-40B4-BE49-F238E27FC236}">
                    <a16:creationId xmlns:a16="http://schemas.microsoft.com/office/drawing/2014/main" id="{C8433095-FA5E-9857-5186-86CAA1102044}"/>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3161" name="Line 210">
                <a:extLst>
                  <a:ext uri="{FF2B5EF4-FFF2-40B4-BE49-F238E27FC236}">
                    <a16:creationId xmlns:a16="http://schemas.microsoft.com/office/drawing/2014/main" id="{C96BADF6-FBDF-80D7-1CB5-E7C84855862F}"/>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3162" name="Line 211">
                <a:extLst>
                  <a:ext uri="{FF2B5EF4-FFF2-40B4-BE49-F238E27FC236}">
                    <a16:creationId xmlns:a16="http://schemas.microsoft.com/office/drawing/2014/main" id="{7F0C8324-A5FE-4BA2-CF89-FA6DE0E501FF}"/>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3163" name="Line 212">
                <a:extLst>
                  <a:ext uri="{FF2B5EF4-FFF2-40B4-BE49-F238E27FC236}">
                    <a16:creationId xmlns:a16="http://schemas.microsoft.com/office/drawing/2014/main" id="{7CE480D1-8F3F-D3AB-0519-34D8FE8472CE}"/>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3164" name="Line 213">
                <a:extLst>
                  <a:ext uri="{FF2B5EF4-FFF2-40B4-BE49-F238E27FC236}">
                    <a16:creationId xmlns:a16="http://schemas.microsoft.com/office/drawing/2014/main" id="{6F3E5D37-CFB9-D700-22B2-369B0EF59390}"/>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3165" name="Line 214">
                <a:extLst>
                  <a:ext uri="{FF2B5EF4-FFF2-40B4-BE49-F238E27FC236}">
                    <a16:creationId xmlns:a16="http://schemas.microsoft.com/office/drawing/2014/main" id="{25481740-7CD7-B5D9-7439-5BA9EBD59D55}"/>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3166" name="Line 215">
                <a:extLst>
                  <a:ext uri="{FF2B5EF4-FFF2-40B4-BE49-F238E27FC236}">
                    <a16:creationId xmlns:a16="http://schemas.microsoft.com/office/drawing/2014/main" id="{F0DA99A8-BD8D-A1DF-20E1-CFFA24B3AADA}"/>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3167" name="Line 216">
                <a:extLst>
                  <a:ext uri="{FF2B5EF4-FFF2-40B4-BE49-F238E27FC236}">
                    <a16:creationId xmlns:a16="http://schemas.microsoft.com/office/drawing/2014/main" id="{B3A55000-77C1-A76F-5035-D46D5C873355}"/>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3168" name="Line 217">
                <a:extLst>
                  <a:ext uri="{FF2B5EF4-FFF2-40B4-BE49-F238E27FC236}">
                    <a16:creationId xmlns:a16="http://schemas.microsoft.com/office/drawing/2014/main" id="{E77F3550-6844-68FB-20BB-F124A815F78A}"/>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3152" name="Rectangle 218">
              <a:extLst>
                <a:ext uri="{FF2B5EF4-FFF2-40B4-BE49-F238E27FC236}">
                  <a16:creationId xmlns:a16="http://schemas.microsoft.com/office/drawing/2014/main" id="{30DA57E1-71DC-7DCC-5F12-29CACBD8D96A}"/>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3" name="Rectangle 219">
              <a:extLst>
                <a:ext uri="{FF2B5EF4-FFF2-40B4-BE49-F238E27FC236}">
                  <a16:creationId xmlns:a16="http://schemas.microsoft.com/office/drawing/2014/main" id="{DBB9955A-7092-DE98-383C-C62FE4A93533}"/>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4" name="Rectangle 220">
              <a:extLst>
                <a:ext uri="{FF2B5EF4-FFF2-40B4-BE49-F238E27FC236}">
                  <a16:creationId xmlns:a16="http://schemas.microsoft.com/office/drawing/2014/main" id="{9FF2AE67-DB9B-CD8E-E161-E8F132229053}"/>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5" name="Oval 221">
              <a:extLst>
                <a:ext uri="{FF2B5EF4-FFF2-40B4-BE49-F238E27FC236}">
                  <a16:creationId xmlns:a16="http://schemas.microsoft.com/office/drawing/2014/main" id="{18EA4409-BDE5-E254-C9CF-3C916B3E3F64}"/>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6" name="Oval 222">
              <a:extLst>
                <a:ext uri="{FF2B5EF4-FFF2-40B4-BE49-F238E27FC236}">
                  <a16:creationId xmlns:a16="http://schemas.microsoft.com/office/drawing/2014/main" id="{D120D49F-80FC-34F5-84F8-74F22B507BC0}"/>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7" name="Oval 223">
              <a:extLst>
                <a:ext uri="{FF2B5EF4-FFF2-40B4-BE49-F238E27FC236}">
                  <a16:creationId xmlns:a16="http://schemas.microsoft.com/office/drawing/2014/main" id="{5EB49C2A-594B-2783-1905-B7251114E8E6}"/>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sp>
        <p:nvSpPr>
          <p:cNvPr id="3171" name="Line 214">
            <a:extLst>
              <a:ext uri="{FF2B5EF4-FFF2-40B4-BE49-F238E27FC236}">
                <a16:creationId xmlns:a16="http://schemas.microsoft.com/office/drawing/2014/main" id="{2AB7207E-A065-A034-F02F-B7F50AD76A0E}"/>
              </a:ext>
            </a:extLst>
          </p:cNvPr>
          <p:cNvSpPr>
            <a:spLocks noChangeShapeType="1"/>
          </p:cNvSpPr>
          <p:nvPr/>
        </p:nvSpPr>
        <p:spPr bwMode="auto">
          <a:xfrm>
            <a:off x="5148064" y="2564904"/>
            <a:ext cx="1752600" cy="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2" name="Line 212">
            <a:extLst>
              <a:ext uri="{FF2B5EF4-FFF2-40B4-BE49-F238E27FC236}">
                <a16:creationId xmlns:a16="http://schemas.microsoft.com/office/drawing/2014/main" id="{1115CC2B-B648-720A-A4E7-A3D6A3A9C6A7}"/>
              </a:ext>
            </a:extLst>
          </p:cNvPr>
          <p:cNvSpPr>
            <a:spLocks noChangeShapeType="1"/>
          </p:cNvSpPr>
          <p:nvPr/>
        </p:nvSpPr>
        <p:spPr bwMode="auto">
          <a:xfrm>
            <a:off x="5148064" y="2780928"/>
            <a:ext cx="1752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3" name="Text Box 215">
            <a:extLst>
              <a:ext uri="{FF2B5EF4-FFF2-40B4-BE49-F238E27FC236}">
                <a16:creationId xmlns:a16="http://schemas.microsoft.com/office/drawing/2014/main" id="{01426420-E6F9-374A-ED69-DB171FDA9F33}"/>
              </a:ext>
            </a:extLst>
          </p:cNvPr>
          <p:cNvSpPr txBox="1">
            <a:spLocks noChangeArrowheads="1"/>
          </p:cNvSpPr>
          <p:nvPr/>
        </p:nvSpPr>
        <p:spPr bwMode="auto">
          <a:xfrm>
            <a:off x="2195736" y="2204864"/>
            <a:ext cx="9985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リクエスト</a:t>
            </a:r>
          </a:p>
        </p:txBody>
      </p:sp>
      <p:sp>
        <p:nvSpPr>
          <p:cNvPr id="3174" name="Text Box 216">
            <a:extLst>
              <a:ext uri="{FF2B5EF4-FFF2-40B4-BE49-F238E27FC236}">
                <a16:creationId xmlns:a16="http://schemas.microsoft.com/office/drawing/2014/main" id="{A6306ADE-A92B-25A1-0747-EDF6B67F357E}"/>
              </a:ext>
            </a:extLst>
          </p:cNvPr>
          <p:cNvSpPr txBox="1">
            <a:spLocks noChangeArrowheads="1"/>
          </p:cNvSpPr>
          <p:nvPr/>
        </p:nvSpPr>
        <p:spPr bwMode="auto">
          <a:xfrm>
            <a:off x="5508104" y="2852936"/>
            <a:ext cx="1095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レスポンス</a:t>
            </a:r>
          </a:p>
        </p:txBody>
      </p:sp>
      <p:sp>
        <p:nvSpPr>
          <p:cNvPr id="2" name="Text Box 211">
            <a:extLst>
              <a:ext uri="{FF2B5EF4-FFF2-40B4-BE49-F238E27FC236}">
                <a16:creationId xmlns:a16="http://schemas.microsoft.com/office/drawing/2014/main" id="{004DD824-DD3D-790C-15EB-5149504D8E43}"/>
              </a:ext>
            </a:extLst>
          </p:cNvPr>
          <p:cNvSpPr txBox="1">
            <a:spLocks noChangeArrowheads="1"/>
          </p:cNvSpPr>
          <p:nvPr/>
        </p:nvSpPr>
        <p:spPr bwMode="auto">
          <a:xfrm>
            <a:off x="1547664" y="4221088"/>
            <a:ext cx="475482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dirty="0"/>
              <a:t>サーバ：　サービスを提供する（プロセス）</a:t>
            </a:r>
            <a:endParaRPr lang="en-US" altLang="ja-JP" sz="2000" dirty="0"/>
          </a:p>
          <a:p>
            <a:pPr eaLnBrk="1" hangingPunct="1"/>
            <a:r>
              <a:rPr lang="ja-JP" altLang="en-US" sz="2000" dirty="0"/>
              <a:t>クライアント： サービスを受ける（プロセス）</a:t>
            </a:r>
          </a:p>
        </p:txBody>
      </p:sp>
    </p:spTree>
    <p:extLst>
      <p:ext uri="{BB962C8B-B14F-4D97-AF65-F5344CB8AC3E}">
        <p14:creationId xmlns:p14="http://schemas.microsoft.com/office/powerpoint/2010/main" val="841142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a:xfrm>
            <a:off x="774163" y="116632"/>
            <a:ext cx="7772400" cy="576064"/>
          </a:xfrm>
        </p:spPr>
        <p:txBody>
          <a:bodyPr/>
          <a:lstStyle/>
          <a:p>
            <a:r>
              <a:rPr lang="en-US" altLang="ja-JP" sz="3600" dirty="0">
                <a:latin typeface="ＭＳ 明朝" pitchFamily="17" charset="-128"/>
                <a:ea typeface="ＭＳ 明朝" pitchFamily="17" charset="-128"/>
              </a:rPr>
              <a:t> P2P</a:t>
            </a:r>
            <a:r>
              <a:rPr lang="ja-JP" altLang="en-US" sz="3600" dirty="0">
                <a:latin typeface="ＭＳ 明朝" pitchFamily="17" charset="-128"/>
                <a:ea typeface="ＭＳ 明朝" pitchFamily="17" charset="-128"/>
              </a:rPr>
              <a:t>と</a:t>
            </a:r>
            <a:r>
              <a:rPr lang="en-US" altLang="ja-JP" sz="3600" dirty="0">
                <a:latin typeface="ＭＳ 明朝" pitchFamily="17" charset="-128"/>
                <a:ea typeface="ＭＳ 明朝" pitchFamily="17" charset="-128"/>
              </a:rPr>
              <a:t>C/S</a:t>
            </a:r>
            <a:endParaRPr lang="ja-JP" altLang="en-US" sz="3600" dirty="0">
              <a:latin typeface="ＭＳ 明朝" pitchFamily="17" charset="-128"/>
              <a:ea typeface="ＭＳ 明朝" pitchFamily="17" charset="-128"/>
            </a:endParaRPr>
          </a:p>
        </p:txBody>
      </p:sp>
      <p:sp>
        <p:nvSpPr>
          <p:cNvPr id="3133" name="Text Box 61"/>
          <p:cNvSpPr txBox="1">
            <a:spLocks noChangeArrowheads="1"/>
          </p:cNvSpPr>
          <p:nvPr/>
        </p:nvSpPr>
        <p:spPr bwMode="auto">
          <a:xfrm>
            <a:off x="755576" y="1124744"/>
            <a:ext cx="4549643" cy="461665"/>
          </a:xfrm>
          <a:prstGeom prst="rect">
            <a:avLst/>
          </a:prstGeom>
          <a:noFill/>
          <a:ln w="9525">
            <a:noFill/>
            <a:miter lim="800000"/>
            <a:headEnd/>
            <a:tailEnd/>
          </a:ln>
          <a:effectLst/>
        </p:spPr>
        <p:txBody>
          <a:bodyPr wrap="none">
            <a:spAutoFit/>
          </a:bodyPr>
          <a:lstStyle/>
          <a:p>
            <a:r>
              <a:rPr lang="ja-JP" altLang="en-US" dirty="0"/>
              <a:t>・</a:t>
            </a:r>
            <a:r>
              <a:rPr lang="en-US" altLang="ja-JP" dirty="0"/>
              <a:t>C/S</a:t>
            </a:r>
            <a:r>
              <a:rPr lang="ja-JP" altLang="en-US" dirty="0"/>
              <a:t>（クライアント・サーバ）モデル</a:t>
            </a:r>
          </a:p>
        </p:txBody>
      </p:sp>
      <p:grpSp>
        <p:nvGrpSpPr>
          <p:cNvPr id="35" name="Group 201">
            <a:extLst>
              <a:ext uri="{FF2B5EF4-FFF2-40B4-BE49-F238E27FC236}">
                <a16:creationId xmlns:a16="http://schemas.microsoft.com/office/drawing/2014/main" id="{B601353B-713A-F80A-9E4C-A65838158E1C}"/>
              </a:ext>
            </a:extLst>
          </p:cNvPr>
          <p:cNvGrpSpPr>
            <a:grpSpLocks/>
          </p:cNvGrpSpPr>
          <p:nvPr/>
        </p:nvGrpSpPr>
        <p:grpSpPr bwMode="auto">
          <a:xfrm>
            <a:off x="1835696" y="3140968"/>
            <a:ext cx="1080120" cy="1176131"/>
            <a:chOff x="882" y="2353"/>
            <a:chExt cx="492" cy="580"/>
          </a:xfrm>
        </p:grpSpPr>
        <p:sp>
          <p:nvSpPr>
            <p:cNvPr id="36" name="AutoShape 202">
              <a:extLst>
                <a:ext uri="{FF2B5EF4-FFF2-40B4-BE49-F238E27FC236}">
                  <a16:creationId xmlns:a16="http://schemas.microsoft.com/office/drawing/2014/main" id="{D8E2F09B-2831-9914-D171-89BCAB424F0B}"/>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grpSp>
          <p:nvGrpSpPr>
            <p:cNvPr id="37" name="Group 203">
              <a:extLst>
                <a:ext uri="{FF2B5EF4-FFF2-40B4-BE49-F238E27FC236}">
                  <a16:creationId xmlns:a16="http://schemas.microsoft.com/office/drawing/2014/main" id="{E05FFC00-3AEA-6634-2DEC-69A99E48DB21}"/>
                </a:ext>
              </a:extLst>
            </p:cNvPr>
            <p:cNvGrpSpPr>
              <a:grpSpLocks/>
            </p:cNvGrpSpPr>
            <p:nvPr/>
          </p:nvGrpSpPr>
          <p:grpSpPr bwMode="auto">
            <a:xfrm>
              <a:off x="912" y="2353"/>
              <a:ext cx="423" cy="300"/>
              <a:chOff x="698" y="2185"/>
              <a:chExt cx="508" cy="360"/>
            </a:xfrm>
          </p:grpSpPr>
          <p:sp>
            <p:nvSpPr>
              <p:cNvPr id="62" name="AutoShape 204">
                <a:extLst>
                  <a:ext uri="{FF2B5EF4-FFF2-40B4-BE49-F238E27FC236}">
                    <a16:creationId xmlns:a16="http://schemas.microsoft.com/office/drawing/2014/main" id="{2E4C07A4-5552-CE2E-A559-DCE795264058}"/>
                  </a:ext>
                </a:extLst>
              </p:cNvPr>
              <p:cNvSpPr>
                <a:spLocks noChangeArrowheads="1"/>
              </p:cNvSpPr>
              <p:nvPr/>
            </p:nvSpPr>
            <p:spPr bwMode="auto">
              <a:xfrm>
                <a:off x="698" y="2185"/>
                <a:ext cx="508" cy="360"/>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63" name="AutoShape 205">
                <a:extLst>
                  <a:ext uri="{FF2B5EF4-FFF2-40B4-BE49-F238E27FC236}">
                    <a16:creationId xmlns:a16="http://schemas.microsoft.com/office/drawing/2014/main" id="{C49E1D7F-FDE0-8565-10CD-EE1F61715A5D}"/>
                  </a:ext>
                </a:extLst>
              </p:cNvPr>
              <p:cNvSpPr>
                <a:spLocks noChangeArrowheads="1"/>
              </p:cNvSpPr>
              <p:nvPr/>
            </p:nvSpPr>
            <p:spPr bwMode="auto">
              <a:xfrm>
                <a:off x="723" y="2213"/>
                <a:ext cx="460" cy="307"/>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8" name="Group 206">
              <a:extLst>
                <a:ext uri="{FF2B5EF4-FFF2-40B4-BE49-F238E27FC236}">
                  <a16:creationId xmlns:a16="http://schemas.microsoft.com/office/drawing/2014/main" id="{508B3B8D-CCEE-D4BF-0D5F-A2E2DC429E62}"/>
                </a:ext>
              </a:extLst>
            </p:cNvPr>
            <p:cNvGrpSpPr>
              <a:grpSpLocks/>
            </p:cNvGrpSpPr>
            <p:nvPr/>
          </p:nvGrpSpPr>
          <p:grpSpPr bwMode="auto">
            <a:xfrm>
              <a:off x="882" y="2801"/>
              <a:ext cx="492" cy="132"/>
              <a:chOff x="1796" y="3412"/>
              <a:chExt cx="2186" cy="606"/>
            </a:xfrm>
          </p:grpSpPr>
          <p:sp>
            <p:nvSpPr>
              <p:cNvPr id="51" name="AutoShape 207">
                <a:extLst>
                  <a:ext uri="{FF2B5EF4-FFF2-40B4-BE49-F238E27FC236}">
                    <a16:creationId xmlns:a16="http://schemas.microsoft.com/office/drawing/2014/main" id="{9E33BB07-CC4F-68DE-EC64-02E1E507308B}"/>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sp>
            <p:nvSpPr>
              <p:cNvPr id="52" name="Line 208">
                <a:extLst>
                  <a:ext uri="{FF2B5EF4-FFF2-40B4-BE49-F238E27FC236}">
                    <a16:creationId xmlns:a16="http://schemas.microsoft.com/office/drawing/2014/main" id="{CE82D635-074A-5F1D-2E0B-51D94C7A6C11}"/>
                  </a:ext>
                </a:extLst>
              </p:cNvPr>
              <p:cNvSpPr>
                <a:spLocks noChangeShapeType="1"/>
              </p:cNvSpPr>
              <p:nvPr/>
            </p:nvSpPr>
            <p:spPr bwMode="auto">
              <a:xfrm>
                <a:off x="1914" y="3574"/>
                <a:ext cx="195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 name="Line 209">
                <a:extLst>
                  <a:ext uri="{FF2B5EF4-FFF2-40B4-BE49-F238E27FC236}">
                    <a16:creationId xmlns:a16="http://schemas.microsoft.com/office/drawing/2014/main" id="{760F1198-45BE-498E-05CC-2C1CBB396670}"/>
                  </a:ext>
                </a:extLst>
              </p:cNvPr>
              <p:cNvSpPr>
                <a:spLocks noChangeShapeType="1"/>
              </p:cNvSpPr>
              <p:nvPr/>
            </p:nvSpPr>
            <p:spPr bwMode="auto">
              <a:xfrm>
                <a:off x="1876" y="3708"/>
                <a:ext cx="2032"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Line 210">
                <a:extLst>
                  <a:ext uri="{FF2B5EF4-FFF2-40B4-BE49-F238E27FC236}">
                    <a16:creationId xmlns:a16="http://schemas.microsoft.com/office/drawing/2014/main" id="{B4DB9E8A-9140-687F-80BD-94FCF5E4A542}"/>
                  </a:ext>
                </a:extLst>
              </p:cNvPr>
              <p:cNvSpPr>
                <a:spLocks noChangeShapeType="1"/>
              </p:cNvSpPr>
              <p:nvPr/>
            </p:nvSpPr>
            <p:spPr bwMode="auto">
              <a:xfrm>
                <a:off x="1842" y="3846"/>
                <a:ext cx="2100"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5" name="Line 211">
                <a:extLst>
                  <a:ext uri="{FF2B5EF4-FFF2-40B4-BE49-F238E27FC236}">
                    <a16:creationId xmlns:a16="http://schemas.microsoft.com/office/drawing/2014/main" id="{220F36C2-52D3-8273-E031-14CF7FA31988}"/>
                  </a:ext>
                </a:extLst>
              </p:cNvPr>
              <p:cNvSpPr>
                <a:spLocks noChangeShapeType="1"/>
              </p:cNvSpPr>
              <p:nvPr/>
            </p:nvSpPr>
            <p:spPr bwMode="auto">
              <a:xfrm>
                <a:off x="2896" y="3416"/>
                <a:ext cx="0"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6" name="Line 212">
                <a:extLst>
                  <a:ext uri="{FF2B5EF4-FFF2-40B4-BE49-F238E27FC236}">
                    <a16:creationId xmlns:a16="http://schemas.microsoft.com/office/drawing/2014/main" id="{8B12B717-2471-DE8E-BCD1-EEFCAEFE96A2}"/>
                  </a:ext>
                </a:extLst>
              </p:cNvPr>
              <p:cNvSpPr>
                <a:spLocks noChangeShapeType="1"/>
              </p:cNvSpPr>
              <p:nvPr/>
            </p:nvSpPr>
            <p:spPr bwMode="auto">
              <a:xfrm flipH="1">
                <a:off x="2342" y="3412"/>
                <a:ext cx="56"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 name="Line 213">
                <a:extLst>
                  <a:ext uri="{FF2B5EF4-FFF2-40B4-BE49-F238E27FC236}">
                    <a16:creationId xmlns:a16="http://schemas.microsoft.com/office/drawing/2014/main" id="{A9A27EB0-EF64-89A6-2F40-A3F5AAFAD8C2}"/>
                  </a:ext>
                </a:extLst>
              </p:cNvPr>
              <p:cNvSpPr>
                <a:spLocks noChangeShapeType="1"/>
              </p:cNvSpPr>
              <p:nvPr/>
            </p:nvSpPr>
            <p:spPr bwMode="auto">
              <a:xfrm flipH="1">
                <a:off x="2072" y="3412"/>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8" name="Line 214">
                <a:extLst>
                  <a:ext uri="{FF2B5EF4-FFF2-40B4-BE49-F238E27FC236}">
                    <a16:creationId xmlns:a16="http://schemas.microsoft.com/office/drawing/2014/main" id="{D0F6E067-EE3D-CE5C-F463-12641B6BE473}"/>
                  </a:ext>
                </a:extLst>
              </p:cNvPr>
              <p:cNvSpPr>
                <a:spLocks noChangeShapeType="1"/>
              </p:cNvSpPr>
              <p:nvPr/>
            </p:nvSpPr>
            <p:spPr bwMode="auto">
              <a:xfrm flipH="1">
                <a:off x="261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9" name="Line 215">
                <a:extLst>
                  <a:ext uri="{FF2B5EF4-FFF2-40B4-BE49-F238E27FC236}">
                    <a16:creationId xmlns:a16="http://schemas.microsoft.com/office/drawing/2014/main" id="{C230EFEB-7550-DC7A-477A-B3702A206B6D}"/>
                  </a:ext>
                </a:extLst>
              </p:cNvPr>
              <p:cNvSpPr>
                <a:spLocks noChangeShapeType="1"/>
              </p:cNvSpPr>
              <p:nvPr/>
            </p:nvSpPr>
            <p:spPr bwMode="auto">
              <a:xfrm>
                <a:off x="314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 name="Line 216">
                <a:extLst>
                  <a:ext uri="{FF2B5EF4-FFF2-40B4-BE49-F238E27FC236}">
                    <a16:creationId xmlns:a16="http://schemas.microsoft.com/office/drawing/2014/main" id="{DE2B2B17-986F-0D18-A0F2-EE8CACCA97CE}"/>
                  </a:ext>
                </a:extLst>
              </p:cNvPr>
              <p:cNvSpPr>
                <a:spLocks noChangeShapeType="1"/>
              </p:cNvSpPr>
              <p:nvPr/>
            </p:nvSpPr>
            <p:spPr bwMode="auto">
              <a:xfrm>
                <a:off x="3370" y="3416"/>
                <a:ext cx="56" cy="598"/>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 name="Line 217">
                <a:extLst>
                  <a:ext uri="{FF2B5EF4-FFF2-40B4-BE49-F238E27FC236}">
                    <a16:creationId xmlns:a16="http://schemas.microsoft.com/office/drawing/2014/main" id="{E9852B79-E858-B0E4-77C9-BF02E259E8DA}"/>
                  </a:ext>
                </a:extLst>
              </p:cNvPr>
              <p:cNvSpPr>
                <a:spLocks noChangeShapeType="1"/>
              </p:cNvSpPr>
              <p:nvPr/>
            </p:nvSpPr>
            <p:spPr bwMode="auto">
              <a:xfrm>
                <a:off x="3582" y="3416"/>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39" name="Rectangle 218">
              <a:extLst>
                <a:ext uri="{FF2B5EF4-FFF2-40B4-BE49-F238E27FC236}">
                  <a16:creationId xmlns:a16="http://schemas.microsoft.com/office/drawing/2014/main" id="{47531DE2-9A36-AC36-05FF-47236D0A0CDD}"/>
                </a:ext>
              </a:extLst>
            </p:cNvPr>
            <p:cNvSpPr>
              <a:spLocks noChangeArrowheads="1"/>
            </p:cNvSpPr>
            <p:nvPr/>
          </p:nvSpPr>
          <p:spPr bwMode="auto">
            <a:xfrm>
              <a:off x="923" y="2672"/>
              <a:ext cx="405" cy="108"/>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0" name="Rectangle 219">
              <a:extLst>
                <a:ext uri="{FF2B5EF4-FFF2-40B4-BE49-F238E27FC236}">
                  <a16:creationId xmlns:a16="http://schemas.microsoft.com/office/drawing/2014/main" id="{B47EAA82-6BE4-EBA6-9D6E-8F39D5B2F896}"/>
                </a:ext>
              </a:extLst>
            </p:cNvPr>
            <p:cNvSpPr>
              <a:spLocks noChangeArrowheads="1"/>
            </p:cNvSpPr>
            <p:nvPr/>
          </p:nvSpPr>
          <p:spPr bwMode="auto">
            <a:xfrm>
              <a:off x="967"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1" name="Rectangle 220">
              <a:extLst>
                <a:ext uri="{FF2B5EF4-FFF2-40B4-BE49-F238E27FC236}">
                  <a16:creationId xmlns:a16="http://schemas.microsoft.com/office/drawing/2014/main" id="{B8803FD9-DE9B-D916-E1C9-E78E32C1F185}"/>
                </a:ext>
              </a:extLst>
            </p:cNvPr>
            <p:cNvSpPr>
              <a:spLocks noChangeArrowheads="1"/>
            </p:cNvSpPr>
            <p:nvPr/>
          </p:nvSpPr>
          <p:spPr bwMode="auto">
            <a:xfrm>
              <a:off x="1104"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2" name="Oval 221">
              <a:extLst>
                <a:ext uri="{FF2B5EF4-FFF2-40B4-BE49-F238E27FC236}">
                  <a16:creationId xmlns:a16="http://schemas.microsoft.com/office/drawing/2014/main" id="{64E78875-27D9-5C21-6AD8-D1F825C6443C}"/>
                </a:ext>
              </a:extLst>
            </p:cNvPr>
            <p:cNvSpPr>
              <a:spLocks noChangeArrowheads="1"/>
            </p:cNvSpPr>
            <p:nvPr/>
          </p:nvSpPr>
          <p:spPr bwMode="auto">
            <a:xfrm>
              <a:off x="1273" y="2692"/>
              <a:ext cx="27" cy="27"/>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8" name="Oval 222">
              <a:extLst>
                <a:ext uri="{FF2B5EF4-FFF2-40B4-BE49-F238E27FC236}">
                  <a16:creationId xmlns:a16="http://schemas.microsoft.com/office/drawing/2014/main" id="{B4062D26-BAAD-632D-3520-F9786AC1DB8D}"/>
                </a:ext>
              </a:extLst>
            </p:cNvPr>
            <p:cNvSpPr>
              <a:spLocks noChangeArrowheads="1"/>
            </p:cNvSpPr>
            <p:nvPr/>
          </p:nvSpPr>
          <p:spPr bwMode="auto">
            <a:xfrm>
              <a:off x="1273" y="2732"/>
              <a:ext cx="20"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0" name="Oval 223">
              <a:extLst>
                <a:ext uri="{FF2B5EF4-FFF2-40B4-BE49-F238E27FC236}">
                  <a16:creationId xmlns:a16="http://schemas.microsoft.com/office/drawing/2014/main" id="{7D171504-8D08-D73F-4FA5-52638305831B}"/>
                </a:ext>
              </a:extLst>
            </p:cNvPr>
            <p:cNvSpPr>
              <a:spLocks noChangeArrowheads="1"/>
            </p:cNvSpPr>
            <p:nvPr/>
          </p:nvSpPr>
          <p:spPr bwMode="auto">
            <a:xfrm>
              <a:off x="933" y="2694"/>
              <a:ext cx="21"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sp>
        <p:nvSpPr>
          <p:cNvPr id="3141" name="Text Box 210">
            <a:extLst>
              <a:ext uri="{FF2B5EF4-FFF2-40B4-BE49-F238E27FC236}">
                <a16:creationId xmlns:a16="http://schemas.microsoft.com/office/drawing/2014/main" id="{742FF6AF-35C3-30B8-83AF-7A8EED6D9A90}"/>
              </a:ext>
            </a:extLst>
          </p:cNvPr>
          <p:cNvSpPr txBox="1">
            <a:spLocks noChangeArrowheads="1"/>
          </p:cNvSpPr>
          <p:nvPr/>
        </p:nvSpPr>
        <p:spPr bwMode="auto">
          <a:xfrm>
            <a:off x="3347864" y="1844824"/>
            <a:ext cx="26997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X-Window</a:t>
            </a:r>
            <a:r>
              <a:rPr lang="ja-JP" altLang="en-US" dirty="0"/>
              <a:t> </a:t>
            </a:r>
            <a:r>
              <a:rPr lang="en-US" altLang="ja-JP" dirty="0"/>
              <a:t>System</a:t>
            </a:r>
            <a:endParaRPr lang="ja-JP" altLang="en-US" dirty="0"/>
          </a:p>
        </p:txBody>
      </p:sp>
      <p:sp>
        <p:nvSpPr>
          <p:cNvPr id="3142" name="Text Box 211">
            <a:extLst>
              <a:ext uri="{FF2B5EF4-FFF2-40B4-BE49-F238E27FC236}">
                <a16:creationId xmlns:a16="http://schemas.microsoft.com/office/drawing/2014/main" id="{C3C2E970-8058-F439-7AD0-F03CDD7B5CA6}"/>
              </a:ext>
            </a:extLst>
          </p:cNvPr>
          <p:cNvSpPr txBox="1">
            <a:spLocks noChangeArrowheads="1"/>
          </p:cNvSpPr>
          <p:nvPr/>
        </p:nvSpPr>
        <p:spPr bwMode="auto">
          <a:xfrm>
            <a:off x="3851920" y="3068960"/>
            <a:ext cx="12554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00" dirty="0"/>
              <a:t>X</a:t>
            </a:r>
            <a:r>
              <a:rPr lang="ja-JP" altLang="en-US" sz="1600" dirty="0"/>
              <a:t> プロトコル</a:t>
            </a:r>
          </a:p>
        </p:txBody>
      </p:sp>
      <p:grpSp>
        <p:nvGrpSpPr>
          <p:cNvPr id="3148" name="Group 201">
            <a:extLst>
              <a:ext uri="{FF2B5EF4-FFF2-40B4-BE49-F238E27FC236}">
                <a16:creationId xmlns:a16="http://schemas.microsoft.com/office/drawing/2014/main" id="{C7361E37-8DAF-5218-3602-B55B2C53D6D4}"/>
              </a:ext>
            </a:extLst>
          </p:cNvPr>
          <p:cNvGrpSpPr>
            <a:grpSpLocks/>
          </p:cNvGrpSpPr>
          <p:nvPr/>
        </p:nvGrpSpPr>
        <p:grpSpPr bwMode="auto">
          <a:xfrm>
            <a:off x="5868144" y="2996952"/>
            <a:ext cx="1243413" cy="1353939"/>
            <a:chOff x="882" y="2353"/>
            <a:chExt cx="492" cy="580"/>
          </a:xfrm>
          <a:solidFill>
            <a:schemeClr val="accent1">
              <a:lumMod val="20000"/>
              <a:lumOff val="80000"/>
            </a:schemeClr>
          </a:solidFill>
        </p:grpSpPr>
        <p:sp>
          <p:nvSpPr>
            <p:cNvPr id="3149" name="AutoShape 202">
              <a:extLst>
                <a:ext uri="{FF2B5EF4-FFF2-40B4-BE49-F238E27FC236}">
                  <a16:creationId xmlns:a16="http://schemas.microsoft.com/office/drawing/2014/main" id="{043E2C63-5548-CA2C-045A-6772FF0A2703}"/>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3150" name="Group 203">
              <a:extLst>
                <a:ext uri="{FF2B5EF4-FFF2-40B4-BE49-F238E27FC236}">
                  <a16:creationId xmlns:a16="http://schemas.microsoft.com/office/drawing/2014/main" id="{34F1A487-EB2B-A1A3-F5E1-F253C4FC7418}"/>
                </a:ext>
              </a:extLst>
            </p:cNvPr>
            <p:cNvGrpSpPr>
              <a:grpSpLocks/>
            </p:cNvGrpSpPr>
            <p:nvPr/>
          </p:nvGrpSpPr>
          <p:grpSpPr bwMode="auto">
            <a:xfrm>
              <a:off x="912" y="2353"/>
              <a:ext cx="423" cy="300"/>
              <a:chOff x="698" y="2185"/>
              <a:chExt cx="508" cy="360"/>
            </a:xfrm>
            <a:grpFill/>
          </p:grpSpPr>
          <p:sp>
            <p:nvSpPr>
              <p:cNvPr id="3169" name="AutoShape 204">
                <a:extLst>
                  <a:ext uri="{FF2B5EF4-FFF2-40B4-BE49-F238E27FC236}">
                    <a16:creationId xmlns:a16="http://schemas.microsoft.com/office/drawing/2014/main" id="{E80DA0B6-B754-4256-7DA9-243C5CB04EF1}"/>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70" name="AutoShape 205">
                <a:extLst>
                  <a:ext uri="{FF2B5EF4-FFF2-40B4-BE49-F238E27FC236}">
                    <a16:creationId xmlns:a16="http://schemas.microsoft.com/office/drawing/2014/main" id="{F6381E5A-59B5-3924-0E59-7969669D2B1D}"/>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151" name="Group 206">
              <a:extLst>
                <a:ext uri="{FF2B5EF4-FFF2-40B4-BE49-F238E27FC236}">
                  <a16:creationId xmlns:a16="http://schemas.microsoft.com/office/drawing/2014/main" id="{446A006E-61C8-268F-4473-29C692A89D93}"/>
                </a:ext>
              </a:extLst>
            </p:cNvPr>
            <p:cNvGrpSpPr>
              <a:grpSpLocks/>
            </p:cNvGrpSpPr>
            <p:nvPr/>
          </p:nvGrpSpPr>
          <p:grpSpPr bwMode="auto">
            <a:xfrm>
              <a:off x="882" y="2801"/>
              <a:ext cx="492" cy="132"/>
              <a:chOff x="1796" y="3412"/>
              <a:chExt cx="2186" cy="606"/>
            </a:xfrm>
            <a:grpFill/>
          </p:grpSpPr>
          <p:sp>
            <p:nvSpPr>
              <p:cNvPr id="3158" name="AutoShape 207">
                <a:extLst>
                  <a:ext uri="{FF2B5EF4-FFF2-40B4-BE49-F238E27FC236}">
                    <a16:creationId xmlns:a16="http://schemas.microsoft.com/office/drawing/2014/main" id="{EC21A198-689F-386C-33E9-4C75EA5085FB}"/>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3159" name="Line 208">
                <a:extLst>
                  <a:ext uri="{FF2B5EF4-FFF2-40B4-BE49-F238E27FC236}">
                    <a16:creationId xmlns:a16="http://schemas.microsoft.com/office/drawing/2014/main" id="{D19BEAFA-0C75-C701-6FAD-2EC57B04DC2C}"/>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3160" name="Line 209">
                <a:extLst>
                  <a:ext uri="{FF2B5EF4-FFF2-40B4-BE49-F238E27FC236}">
                    <a16:creationId xmlns:a16="http://schemas.microsoft.com/office/drawing/2014/main" id="{C8433095-FA5E-9857-5186-86CAA1102044}"/>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3161" name="Line 210">
                <a:extLst>
                  <a:ext uri="{FF2B5EF4-FFF2-40B4-BE49-F238E27FC236}">
                    <a16:creationId xmlns:a16="http://schemas.microsoft.com/office/drawing/2014/main" id="{C96BADF6-FBDF-80D7-1CB5-E7C84855862F}"/>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3162" name="Line 211">
                <a:extLst>
                  <a:ext uri="{FF2B5EF4-FFF2-40B4-BE49-F238E27FC236}">
                    <a16:creationId xmlns:a16="http://schemas.microsoft.com/office/drawing/2014/main" id="{7F0C8324-A5FE-4BA2-CF89-FA6DE0E501FF}"/>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3163" name="Line 212">
                <a:extLst>
                  <a:ext uri="{FF2B5EF4-FFF2-40B4-BE49-F238E27FC236}">
                    <a16:creationId xmlns:a16="http://schemas.microsoft.com/office/drawing/2014/main" id="{7CE480D1-8F3F-D3AB-0519-34D8FE8472CE}"/>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3164" name="Line 213">
                <a:extLst>
                  <a:ext uri="{FF2B5EF4-FFF2-40B4-BE49-F238E27FC236}">
                    <a16:creationId xmlns:a16="http://schemas.microsoft.com/office/drawing/2014/main" id="{6F3E5D37-CFB9-D700-22B2-369B0EF59390}"/>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3165" name="Line 214">
                <a:extLst>
                  <a:ext uri="{FF2B5EF4-FFF2-40B4-BE49-F238E27FC236}">
                    <a16:creationId xmlns:a16="http://schemas.microsoft.com/office/drawing/2014/main" id="{25481740-7CD7-B5D9-7439-5BA9EBD59D55}"/>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3166" name="Line 215">
                <a:extLst>
                  <a:ext uri="{FF2B5EF4-FFF2-40B4-BE49-F238E27FC236}">
                    <a16:creationId xmlns:a16="http://schemas.microsoft.com/office/drawing/2014/main" id="{F0DA99A8-BD8D-A1DF-20E1-CFFA24B3AADA}"/>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3167" name="Line 216">
                <a:extLst>
                  <a:ext uri="{FF2B5EF4-FFF2-40B4-BE49-F238E27FC236}">
                    <a16:creationId xmlns:a16="http://schemas.microsoft.com/office/drawing/2014/main" id="{B3A55000-77C1-A76F-5035-D46D5C873355}"/>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3168" name="Line 217">
                <a:extLst>
                  <a:ext uri="{FF2B5EF4-FFF2-40B4-BE49-F238E27FC236}">
                    <a16:creationId xmlns:a16="http://schemas.microsoft.com/office/drawing/2014/main" id="{E77F3550-6844-68FB-20BB-F124A815F78A}"/>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3152" name="Rectangle 218">
              <a:extLst>
                <a:ext uri="{FF2B5EF4-FFF2-40B4-BE49-F238E27FC236}">
                  <a16:creationId xmlns:a16="http://schemas.microsoft.com/office/drawing/2014/main" id="{30DA57E1-71DC-7DCC-5F12-29CACBD8D96A}"/>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3" name="Rectangle 219">
              <a:extLst>
                <a:ext uri="{FF2B5EF4-FFF2-40B4-BE49-F238E27FC236}">
                  <a16:creationId xmlns:a16="http://schemas.microsoft.com/office/drawing/2014/main" id="{DBB9955A-7092-DE98-383C-C62FE4A93533}"/>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4" name="Rectangle 220">
              <a:extLst>
                <a:ext uri="{FF2B5EF4-FFF2-40B4-BE49-F238E27FC236}">
                  <a16:creationId xmlns:a16="http://schemas.microsoft.com/office/drawing/2014/main" id="{9FF2AE67-DB9B-CD8E-E161-E8F132229053}"/>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5" name="Oval 221">
              <a:extLst>
                <a:ext uri="{FF2B5EF4-FFF2-40B4-BE49-F238E27FC236}">
                  <a16:creationId xmlns:a16="http://schemas.microsoft.com/office/drawing/2014/main" id="{18EA4409-BDE5-E254-C9CF-3C916B3E3F64}"/>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6" name="Oval 222">
              <a:extLst>
                <a:ext uri="{FF2B5EF4-FFF2-40B4-BE49-F238E27FC236}">
                  <a16:creationId xmlns:a16="http://schemas.microsoft.com/office/drawing/2014/main" id="{D120D49F-80FC-34F5-84F8-74F22B507BC0}"/>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7" name="Oval 223">
              <a:extLst>
                <a:ext uri="{FF2B5EF4-FFF2-40B4-BE49-F238E27FC236}">
                  <a16:creationId xmlns:a16="http://schemas.microsoft.com/office/drawing/2014/main" id="{5EB49C2A-594B-2783-1905-B7251114E8E6}"/>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sp>
        <p:nvSpPr>
          <p:cNvPr id="3171" name="Line 214">
            <a:extLst>
              <a:ext uri="{FF2B5EF4-FFF2-40B4-BE49-F238E27FC236}">
                <a16:creationId xmlns:a16="http://schemas.microsoft.com/office/drawing/2014/main" id="{2AB7207E-A065-A034-F02F-B7F50AD76A0E}"/>
              </a:ext>
            </a:extLst>
          </p:cNvPr>
          <p:cNvSpPr>
            <a:spLocks noChangeShapeType="1"/>
          </p:cNvSpPr>
          <p:nvPr/>
        </p:nvSpPr>
        <p:spPr bwMode="auto">
          <a:xfrm flipV="1">
            <a:off x="6876256" y="2708920"/>
            <a:ext cx="360040" cy="504056"/>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楕円 4">
            <a:extLst>
              <a:ext uri="{FF2B5EF4-FFF2-40B4-BE49-F238E27FC236}">
                <a16:creationId xmlns:a16="http://schemas.microsoft.com/office/drawing/2014/main" id="{E0EAC7E3-6F4C-1CEB-D42F-174515160A4C}"/>
              </a:ext>
            </a:extLst>
          </p:cNvPr>
          <p:cNvSpPr/>
          <p:nvPr/>
        </p:nvSpPr>
        <p:spPr>
          <a:xfrm>
            <a:off x="6156176" y="3212976"/>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A97D5AD2-EE7C-288A-1A4F-15754D2B79F2}"/>
              </a:ext>
            </a:extLst>
          </p:cNvPr>
          <p:cNvSpPr/>
          <p:nvPr/>
        </p:nvSpPr>
        <p:spPr>
          <a:xfrm>
            <a:off x="6300192" y="3356992"/>
            <a:ext cx="360040" cy="21602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二等辺三角形 6">
            <a:extLst>
              <a:ext uri="{FF2B5EF4-FFF2-40B4-BE49-F238E27FC236}">
                <a16:creationId xmlns:a16="http://schemas.microsoft.com/office/drawing/2014/main" id="{8B0A56ED-9F54-F496-9090-393F73F19B45}"/>
              </a:ext>
            </a:extLst>
          </p:cNvPr>
          <p:cNvSpPr/>
          <p:nvPr/>
        </p:nvSpPr>
        <p:spPr>
          <a:xfrm>
            <a:off x="6444208" y="3140968"/>
            <a:ext cx="432048" cy="288032"/>
          </a:xfrm>
          <a:prstGeom prst="triangle">
            <a:avLst/>
          </a:prstGeom>
          <a:solidFill>
            <a:srgbClr val="FFFF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3" name="Line 212">
            <a:extLst>
              <a:ext uri="{FF2B5EF4-FFF2-40B4-BE49-F238E27FC236}">
                <a16:creationId xmlns:a16="http://schemas.microsoft.com/office/drawing/2014/main" id="{C35B7C14-4DEE-CCB7-F369-EEC7694A8546}"/>
              </a:ext>
            </a:extLst>
          </p:cNvPr>
          <p:cNvSpPr>
            <a:spLocks noChangeShapeType="1"/>
          </p:cNvSpPr>
          <p:nvPr/>
        </p:nvSpPr>
        <p:spPr bwMode="auto">
          <a:xfrm flipV="1">
            <a:off x="2915816" y="3356992"/>
            <a:ext cx="3168352" cy="14401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楕円 42">
            <a:extLst>
              <a:ext uri="{FF2B5EF4-FFF2-40B4-BE49-F238E27FC236}">
                <a16:creationId xmlns:a16="http://schemas.microsoft.com/office/drawing/2014/main" id="{CD6103C0-4C3B-AAB0-A28E-2BFC2D1EE065}"/>
              </a:ext>
            </a:extLst>
          </p:cNvPr>
          <p:cNvSpPr/>
          <p:nvPr/>
        </p:nvSpPr>
        <p:spPr>
          <a:xfrm>
            <a:off x="2627784" y="3284984"/>
            <a:ext cx="360040" cy="360040"/>
          </a:xfrm>
          <a:prstGeom prst="ellipse">
            <a:avLst/>
          </a:prstGeom>
          <a:solidFill>
            <a:schemeClr val="accent6">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Text Box 211">
            <a:extLst>
              <a:ext uri="{FF2B5EF4-FFF2-40B4-BE49-F238E27FC236}">
                <a16:creationId xmlns:a16="http://schemas.microsoft.com/office/drawing/2014/main" id="{CDA97641-D17A-38A1-FCB7-40C3CCB4A996}"/>
              </a:ext>
            </a:extLst>
          </p:cNvPr>
          <p:cNvSpPr txBox="1">
            <a:spLocks noChangeArrowheads="1"/>
          </p:cNvSpPr>
          <p:nvPr/>
        </p:nvSpPr>
        <p:spPr bwMode="auto">
          <a:xfrm>
            <a:off x="2699792" y="2924944"/>
            <a:ext cx="10534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プロセス</a:t>
            </a:r>
            <a:r>
              <a:rPr lang="en-US" altLang="ja-JP" sz="1600" dirty="0"/>
              <a:t>X</a:t>
            </a:r>
            <a:endParaRPr lang="ja-JP" altLang="en-US" sz="1600" dirty="0"/>
          </a:p>
        </p:txBody>
      </p:sp>
      <p:sp>
        <p:nvSpPr>
          <p:cNvPr id="46" name="Text Box 211">
            <a:extLst>
              <a:ext uri="{FF2B5EF4-FFF2-40B4-BE49-F238E27FC236}">
                <a16:creationId xmlns:a16="http://schemas.microsoft.com/office/drawing/2014/main" id="{BF1CF5E0-D09C-244E-75E4-EF281C4946BE}"/>
              </a:ext>
            </a:extLst>
          </p:cNvPr>
          <p:cNvSpPr txBox="1">
            <a:spLocks noChangeArrowheads="1"/>
          </p:cNvSpPr>
          <p:nvPr/>
        </p:nvSpPr>
        <p:spPr bwMode="auto">
          <a:xfrm>
            <a:off x="4139952" y="3429000"/>
            <a:ext cx="5950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表示</a:t>
            </a:r>
          </a:p>
        </p:txBody>
      </p:sp>
      <p:sp>
        <p:nvSpPr>
          <p:cNvPr id="47" name="Text Box 210">
            <a:extLst>
              <a:ext uri="{FF2B5EF4-FFF2-40B4-BE49-F238E27FC236}">
                <a16:creationId xmlns:a16="http://schemas.microsoft.com/office/drawing/2014/main" id="{DB64A012-CA1F-14F9-BE2B-BC2544F19ECE}"/>
              </a:ext>
            </a:extLst>
          </p:cNvPr>
          <p:cNvSpPr txBox="1">
            <a:spLocks noChangeArrowheads="1"/>
          </p:cNvSpPr>
          <p:nvPr/>
        </p:nvSpPr>
        <p:spPr bwMode="auto">
          <a:xfrm>
            <a:off x="6732240" y="2348880"/>
            <a:ext cx="111761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00" dirty="0"/>
              <a:t>X-Window</a:t>
            </a:r>
            <a:endParaRPr lang="ja-JP" altLang="en-US" sz="1600" dirty="0"/>
          </a:p>
        </p:txBody>
      </p:sp>
      <p:sp>
        <p:nvSpPr>
          <p:cNvPr id="49" name="Text Box 211">
            <a:extLst>
              <a:ext uri="{FF2B5EF4-FFF2-40B4-BE49-F238E27FC236}">
                <a16:creationId xmlns:a16="http://schemas.microsoft.com/office/drawing/2014/main" id="{5AA34899-653F-58A9-8ABF-463700AE3AB2}"/>
              </a:ext>
            </a:extLst>
          </p:cNvPr>
          <p:cNvSpPr txBox="1">
            <a:spLocks noChangeArrowheads="1"/>
          </p:cNvSpPr>
          <p:nvPr/>
        </p:nvSpPr>
        <p:spPr bwMode="auto">
          <a:xfrm>
            <a:off x="2195736" y="4293096"/>
            <a:ext cx="3209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00" dirty="0"/>
              <a:t>A</a:t>
            </a:r>
            <a:endParaRPr lang="ja-JP" altLang="en-US" sz="1600" dirty="0"/>
          </a:p>
        </p:txBody>
      </p:sp>
      <p:sp>
        <p:nvSpPr>
          <p:cNvPr id="3136" name="Text Box 211">
            <a:extLst>
              <a:ext uri="{FF2B5EF4-FFF2-40B4-BE49-F238E27FC236}">
                <a16:creationId xmlns:a16="http://schemas.microsoft.com/office/drawing/2014/main" id="{2BD9CF8C-A9A7-F99C-27B6-FD31D195265F}"/>
              </a:ext>
            </a:extLst>
          </p:cNvPr>
          <p:cNvSpPr txBox="1">
            <a:spLocks noChangeArrowheads="1"/>
          </p:cNvSpPr>
          <p:nvPr/>
        </p:nvSpPr>
        <p:spPr bwMode="auto">
          <a:xfrm>
            <a:off x="6372200" y="4365104"/>
            <a:ext cx="3209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00" dirty="0"/>
              <a:t>B</a:t>
            </a:r>
            <a:endParaRPr lang="ja-JP" altLang="en-US" sz="1600" dirty="0"/>
          </a:p>
        </p:txBody>
      </p:sp>
      <p:sp>
        <p:nvSpPr>
          <p:cNvPr id="3137" name="Text Box 211">
            <a:extLst>
              <a:ext uri="{FF2B5EF4-FFF2-40B4-BE49-F238E27FC236}">
                <a16:creationId xmlns:a16="http://schemas.microsoft.com/office/drawing/2014/main" id="{1E8C74FE-F084-C68A-1141-49BBDBC9497F}"/>
              </a:ext>
            </a:extLst>
          </p:cNvPr>
          <p:cNvSpPr txBox="1">
            <a:spLocks noChangeArrowheads="1"/>
          </p:cNvSpPr>
          <p:nvPr/>
        </p:nvSpPr>
        <p:spPr bwMode="auto">
          <a:xfrm>
            <a:off x="1835696" y="4941168"/>
            <a:ext cx="631294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dirty="0"/>
              <a:t>コンピュータ</a:t>
            </a:r>
            <a:r>
              <a:rPr lang="en-US" altLang="ja-JP" sz="1600" dirty="0"/>
              <a:t>A</a:t>
            </a:r>
            <a:r>
              <a:rPr lang="ja-JP" altLang="en-US" sz="1600" dirty="0"/>
              <a:t>上で動作するプロセス</a:t>
            </a:r>
            <a:r>
              <a:rPr lang="en-US" altLang="ja-JP" sz="1600" dirty="0"/>
              <a:t>X</a:t>
            </a:r>
            <a:r>
              <a:rPr lang="ja-JP" altLang="en-US" sz="1600" dirty="0"/>
              <a:t>は，</a:t>
            </a:r>
            <a:r>
              <a:rPr lang="en-US" altLang="ja-JP" sz="1600" dirty="0"/>
              <a:t>X</a:t>
            </a:r>
            <a:r>
              <a:rPr lang="ja-JP" altLang="en-US" sz="1600" dirty="0"/>
              <a:t>プロトコルを用いて，</a:t>
            </a:r>
            <a:endParaRPr lang="en-US" altLang="ja-JP" sz="1600" dirty="0"/>
          </a:p>
          <a:p>
            <a:pPr eaLnBrk="1" hangingPunct="1"/>
            <a:r>
              <a:rPr lang="en-US" altLang="ja-JP" sz="1600" dirty="0"/>
              <a:t>X-Window </a:t>
            </a:r>
            <a:r>
              <a:rPr lang="ja-JP" altLang="en-US" sz="1600" dirty="0"/>
              <a:t>が動作するコンピュータ</a:t>
            </a:r>
            <a:r>
              <a:rPr lang="en-US" altLang="ja-JP" sz="1600" dirty="0"/>
              <a:t>B</a:t>
            </a:r>
            <a:r>
              <a:rPr lang="ja-JP" altLang="en-US" sz="1600" dirty="0"/>
              <a:t>上に画像を表示することができる．</a:t>
            </a:r>
            <a:endParaRPr lang="en-US" altLang="ja-JP" sz="1600" dirty="0"/>
          </a:p>
          <a:p>
            <a:pPr eaLnBrk="1" hangingPunct="1"/>
            <a:endParaRPr lang="en-US" altLang="ja-JP" sz="1600" dirty="0"/>
          </a:p>
          <a:p>
            <a:pPr eaLnBrk="1" hangingPunct="1"/>
            <a:r>
              <a:rPr lang="ja-JP" altLang="en-US" sz="1600" dirty="0"/>
              <a:t>この場合 プロセス</a:t>
            </a:r>
            <a:r>
              <a:rPr lang="en-US" altLang="ja-JP" sz="1600" dirty="0"/>
              <a:t>X</a:t>
            </a:r>
            <a:r>
              <a:rPr lang="ja-JP" altLang="en-US" sz="1600" dirty="0"/>
              <a:t>はサーバかクライアントか？</a:t>
            </a:r>
            <a:endParaRPr lang="en-US" altLang="ja-JP" sz="1600" dirty="0"/>
          </a:p>
        </p:txBody>
      </p:sp>
    </p:spTree>
    <p:extLst>
      <p:ext uri="{BB962C8B-B14F-4D97-AF65-F5344CB8AC3E}">
        <p14:creationId xmlns:p14="http://schemas.microsoft.com/office/powerpoint/2010/main" val="163108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a:xfrm>
            <a:off x="774163" y="116632"/>
            <a:ext cx="7772400" cy="576064"/>
          </a:xfrm>
        </p:spPr>
        <p:txBody>
          <a:bodyPr/>
          <a:lstStyle/>
          <a:p>
            <a:r>
              <a:rPr lang="en-US" altLang="ja-JP" sz="3600" dirty="0">
                <a:latin typeface="ＭＳ 明朝" pitchFamily="17" charset="-128"/>
                <a:ea typeface="ＭＳ 明朝" pitchFamily="17" charset="-128"/>
              </a:rPr>
              <a:t> P2P</a:t>
            </a:r>
            <a:r>
              <a:rPr lang="ja-JP" altLang="en-US" sz="3600" dirty="0">
                <a:latin typeface="ＭＳ 明朝" pitchFamily="17" charset="-128"/>
                <a:ea typeface="ＭＳ 明朝" pitchFamily="17" charset="-128"/>
              </a:rPr>
              <a:t>と</a:t>
            </a:r>
            <a:r>
              <a:rPr lang="en-US" altLang="ja-JP" sz="3600" dirty="0">
                <a:latin typeface="ＭＳ 明朝" pitchFamily="17" charset="-128"/>
                <a:ea typeface="ＭＳ 明朝" pitchFamily="17" charset="-128"/>
              </a:rPr>
              <a:t>C/S</a:t>
            </a:r>
            <a:endParaRPr lang="ja-JP" altLang="en-US" sz="3600" dirty="0">
              <a:latin typeface="ＭＳ 明朝" pitchFamily="17" charset="-128"/>
              <a:ea typeface="ＭＳ 明朝" pitchFamily="17" charset="-128"/>
            </a:endParaRPr>
          </a:p>
        </p:txBody>
      </p:sp>
      <p:sp>
        <p:nvSpPr>
          <p:cNvPr id="3077" name="Text Box 5"/>
          <p:cNvSpPr txBox="1">
            <a:spLocks noChangeArrowheads="1"/>
          </p:cNvSpPr>
          <p:nvPr/>
        </p:nvSpPr>
        <p:spPr bwMode="auto">
          <a:xfrm>
            <a:off x="899592" y="980728"/>
            <a:ext cx="835485" cy="461665"/>
          </a:xfrm>
          <a:prstGeom prst="rect">
            <a:avLst/>
          </a:prstGeom>
          <a:noFill/>
          <a:ln w="9525">
            <a:noFill/>
            <a:miter lim="800000"/>
            <a:headEnd/>
            <a:tailEnd/>
          </a:ln>
          <a:effectLst/>
        </p:spPr>
        <p:txBody>
          <a:bodyPr wrap="none">
            <a:spAutoFit/>
          </a:bodyPr>
          <a:lstStyle/>
          <a:p>
            <a:r>
              <a:rPr lang="ja-JP" altLang="en-US" dirty="0"/>
              <a:t>・</a:t>
            </a:r>
            <a:r>
              <a:rPr lang="en-US" altLang="ja-JP" dirty="0"/>
              <a:t>P2P</a:t>
            </a:r>
            <a:endParaRPr lang="ja-JP" altLang="en-US" dirty="0"/>
          </a:p>
        </p:txBody>
      </p:sp>
      <p:sp>
        <p:nvSpPr>
          <p:cNvPr id="3135" name="Line 63"/>
          <p:cNvSpPr>
            <a:spLocks noChangeShapeType="1"/>
          </p:cNvSpPr>
          <p:nvPr/>
        </p:nvSpPr>
        <p:spPr bwMode="auto">
          <a:xfrm>
            <a:off x="4644008" y="4509120"/>
            <a:ext cx="1294185" cy="919228"/>
          </a:xfrm>
          <a:prstGeom prst="line">
            <a:avLst/>
          </a:prstGeom>
          <a:noFill/>
          <a:ln w="38100">
            <a:solidFill>
              <a:schemeClr val="tx1"/>
            </a:solidFill>
            <a:round/>
            <a:headEnd type="triangle" w="med" len="med"/>
            <a:tailEnd type="triangle" w="med" len="med"/>
          </a:ln>
          <a:effectLst/>
        </p:spPr>
        <p:txBody>
          <a:bodyPr/>
          <a:lstStyle/>
          <a:p>
            <a:endParaRPr lang="ja-JP" altLang="en-US"/>
          </a:p>
        </p:txBody>
      </p:sp>
      <p:sp>
        <p:nvSpPr>
          <p:cNvPr id="3136" name="Line 64"/>
          <p:cNvSpPr>
            <a:spLocks noChangeShapeType="1"/>
          </p:cNvSpPr>
          <p:nvPr/>
        </p:nvSpPr>
        <p:spPr bwMode="auto">
          <a:xfrm flipV="1">
            <a:off x="2699692" y="4581127"/>
            <a:ext cx="1080219" cy="774195"/>
          </a:xfrm>
          <a:prstGeom prst="line">
            <a:avLst/>
          </a:prstGeom>
          <a:noFill/>
          <a:ln w="38100">
            <a:solidFill>
              <a:schemeClr val="tx1"/>
            </a:solidFill>
            <a:round/>
            <a:headEnd type="triangle" w="med" len="med"/>
            <a:tailEnd type="triangle" w="med" len="med"/>
          </a:ln>
          <a:effectLst/>
        </p:spPr>
        <p:txBody>
          <a:bodyPr/>
          <a:lstStyle/>
          <a:p>
            <a:endParaRPr lang="ja-JP" altLang="en-US"/>
          </a:p>
        </p:txBody>
      </p:sp>
      <p:sp>
        <p:nvSpPr>
          <p:cNvPr id="3137" name="Line 65"/>
          <p:cNvSpPr>
            <a:spLocks noChangeShapeType="1"/>
          </p:cNvSpPr>
          <p:nvPr/>
        </p:nvSpPr>
        <p:spPr bwMode="auto">
          <a:xfrm flipV="1">
            <a:off x="2771130" y="5644247"/>
            <a:ext cx="2952750" cy="0"/>
          </a:xfrm>
          <a:prstGeom prst="line">
            <a:avLst/>
          </a:prstGeom>
          <a:noFill/>
          <a:ln w="38100">
            <a:solidFill>
              <a:schemeClr val="tx1"/>
            </a:solidFill>
            <a:round/>
            <a:headEnd type="triangle" w="med" len="med"/>
            <a:tailEnd type="triangle" w="med" len="med"/>
          </a:ln>
          <a:effectLst/>
        </p:spPr>
        <p:txBody>
          <a:bodyPr/>
          <a:lstStyle/>
          <a:p>
            <a:endParaRPr lang="ja-JP" altLang="en-US"/>
          </a:p>
        </p:txBody>
      </p:sp>
      <p:sp>
        <p:nvSpPr>
          <p:cNvPr id="3139" name="Text Box 67"/>
          <p:cNvSpPr txBox="1">
            <a:spLocks noChangeArrowheads="1"/>
          </p:cNvSpPr>
          <p:nvPr/>
        </p:nvSpPr>
        <p:spPr bwMode="auto">
          <a:xfrm>
            <a:off x="1331640" y="1700808"/>
            <a:ext cx="6912768" cy="1569660"/>
          </a:xfrm>
          <a:prstGeom prst="rect">
            <a:avLst/>
          </a:prstGeom>
          <a:noFill/>
          <a:ln w="9525">
            <a:noFill/>
            <a:miter lim="800000"/>
            <a:headEnd/>
            <a:tailEnd/>
          </a:ln>
          <a:effectLst/>
        </p:spPr>
        <p:txBody>
          <a:bodyPr wrap="square">
            <a:spAutoFit/>
          </a:bodyPr>
          <a:lstStyle/>
          <a:p>
            <a:r>
              <a:rPr lang="ja-JP" altLang="en-US" dirty="0"/>
              <a:t>クライアントとサーバは相対的</a:t>
            </a:r>
            <a:endParaRPr lang="en-US" altLang="ja-JP" dirty="0"/>
          </a:p>
          <a:p>
            <a:endParaRPr lang="en-US" altLang="ja-JP" dirty="0"/>
          </a:p>
          <a:p>
            <a:r>
              <a:rPr lang="ja-JP" altLang="en-US" dirty="0"/>
              <a:t>ピアはサーバとクライアントを兼ねる（サーバント）</a:t>
            </a:r>
            <a:endParaRPr lang="en-US" altLang="ja-JP" dirty="0"/>
          </a:p>
          <a:p>
            <a:r>
              <a:rPr lang="ja-JP" altLang="en-US" dirty="0"/>
              <a:t>ピアはクライアントになったりサーバになったりする</a:t>
            </a:r>
          </a:p>
        </p:txBody>
      </p:sp>
      <p:sp>
        <p:nvSpPr>
          <p:cNvPr id="46" name="Text Box 68"/>
          <p:cNvSpPr txBox="1">
            <a:spLocks noChangeArrowheads="1"/>
          </p:cNvSpPr>
          <p:nvPr/>
        </p:nvSpPr>
        <p:spPr bwMode="auto">
          <a:xfrm>
            <a:off x="1835696" y="4725144"/>
            <a:ext cx="728084" cy="461665"/>
          </a:xfrm>
          <a:prstGeom prst="rect">
            <a:avLst/>
          </a:prstGeom>
          <a:noFill/>
          <a:ln w="9525">
            <a:noFill/>
            <a:miter lim="800000"/>
            <a:headEnd/>
            <a:tailEnd/>
          </a:ln>
          <a:effectLst/>
        </p:spPr>
        <p:txBody>
          <a:bodyPr wrap="none">
            <a:spAutoFit/>
          </a:bodyPr>
          <a:lstStyle/>
          <a:p>
            <a:r>
              <a:rPr lang="ja-JP" altLang="en-US" dirty="0"/>
              <a:t>ピア</a:t>
            </a:r>
          </a:p>
        </p:txBody>
      </p:sp>
      <p:sp>
        <p:nvSpPr>
          <p:cNvPr id="49" name="スライド番号プレースホルダ 48"/>
          <p:cNvSpPr>
            <a:spLocks noGrp="1"/>
          </p:cNvSpPr>
          <p:nvPr>
            <p:ph type="sldNum" sz="quarter" idx="12"/>
          </p:nvPr>
        </p:nvSpPr>
        <p:spPr>
          <a:xfrm>
            <a:off x="7452320" y="5960367"/>
            <a:ext cx="1005880" cy="457200"/>
          </a:xfrm>
        </p:spPr>
        <p:txBody>
          <a:bodyPr/>
          <a:lstStyle/>
          <a:p>
            <a:fld id="{37CD9BFA-CDAF-4208-A0D0-0CBC86418753}" type="slidenum">
              <a:rPr lang="en-US" altLang="ja-JP" smtClean="0"/>
              <a:pPr/>
              <a:t>5</a:t>
            </a:fld>
            <a:endParaRPr lang="en-US" altLang="ja-JP"/>
          </a:p>
        </p:txBody>
      </p:sp>
      <p:grpSp>
        <p:nvGrpSpPr>
          <p:cNvPr id="35" name="Group 201">
            <a:extLst>
              <a:ext uri="{FF2B5EF4-FFF2-40B4-BE49-F238E27FC236}">
                <a16:creationId xmlns:a16="http://schemas.microsoft.com/office/drawing/2014/main" id="{B601353B-713A-F80A-9E4C-A65838158E1C}"/>
              </a:ext>
            </a:extLst>
          </p:cNvPr>
          <p:cNvGrpSpPr>
            <a:grpSpLocks/>
          </p:cNvGrpSpPr>
          <p:nvPr/>
        </p:nvGrpSpPr>
        <p:grpSpPr bwMode="auto">
          <a:xfrm>
            <a:off x="1907704" y="5229199"/>
            <a:ext cx="714375" cy="777875"/>
            <a:chOff x="882" y="2353"/>
            <a:chExt cx="492" cy="580"/>
          </a:xfrm>
        </p:grpSpPr>
        <p:sp>
          <p:nvSpPr>
            <p:cNvPr id="36" name="AutoShape 202">
              <a:extLst>
                <a:ext uri="{FF2B5EF4-FFF2-40B4-BE49-F238E27FC236}">
                  <a16:creationId xmlns:a16="http://schemas.microsoft.com/office/drawing/2014/main" id="{D8E2F09B-2831-9914-D171-89BCAB424F0B}"/>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grpSp>
          <p:nvGrpSpPr>
            <p:cNvPr id="37" name="Group 203">
              <a:extLst>
                <a:ext uri="{FF2B5EF4-FFF2-40B4-BE49-F238E27FC236}">
                  <a16:creationId xmlns:a16="http://schemas.microsoft.com/office/drawing/2014/main" id="{E05FFC00-3AEA-6634-2DEC-69A99E48DB21}"/>
                </a:ext>
              </a:extLst>
            </p:cNvPr>
            <p:cNvGrpSpPr>
              <a:grpSpLocks/>
            </p:cNvGrpSpPr>
            <p:nvPr/>
          </p:nvGrpSpPr>
          <p:grpSpPr bwMode="auto">
            <a:xfrm>
              <a:off x="912" y="2353"/>
              <a:ext cx="423" cy="300"/>
              <a:chOff x="698" y="2185"/>
              <a:chExt cx="508" cy="360"/>
            </a:xfrm>
          </p:grpSpPr>
          <p:sp>
            <p:nvSpPr>
              <p:cNvPr id="62" name="AutoShape 204">
                <a:extLst>
                  <a:ext uri="{FF2B5EF4-FFF2-40B4-BE49-F238E27FC236}">
                    <a16:creationId xmlns:a16="http://schemas.microsoft.com/office/drawing/2014/main" id="{2E4C07A4-5552-CE2E-A559-DCE795264058}"/>
                  </a:ext>
                </a:extLst>
              </p:cNvPr>
              <p:cNvSpPr>
                <a:spLocks noChangeArrowheads="1"/>
              </p:cNvSpPr>
              <p:nvPr/>
            </p:nvSpPr>
            <p:spPr bwMode="auto">
              <a:xfrm>
                <a:off x="698" y="2185"/>
                <a:ext cx="508" cy="360"/>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63" name="AutoShape 205">
                <a:extLst>
                  <a:ext uri="{FF2B5EF4-FFF2-40B4-BE49-F238E27FC236}">
                    <a16:creationId xmlns:a16="http://schemas.microsoft.com/office/drawing/2014/main" id="{C49E1D7F-FDE0-8565-10CD-EE1F61715A5D}"/>
                  </a:ext>
                </a:extLst>
              </p:cNvPr>
              <p:cNvSpPr>
                <a:spLocks noChangeArrowheads="1"/>
              </p:cNvSpPr>
              <p:nvPr/>
            </p:nvSpPr>
            <p:spPr bwMode="auto">
              <a:xfrm>
                <a:off x="723" y="2213"/>
                <a:ext cx="460" cy="307"/>
              </a:xfrm>
              <a:prstGeom prst="roundRect">
                <a:avLst>
                  <a:gd name="adj" fmla="val 16667"/>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8" name="Group 206">
              <a:extLst>
                <a:ext uri="{FF2B5EF4-FFF2-40B4-BE49-F238E27FC236}">
                  <a16:creationId xmlns:a16="http://schemas.microsoft.com/office/drawing/2014/main" id="{508B3B8D-CCEE-D4BF-0D5F-A2E2DC429E62}"/>
                </a:ext>
              </a:extLst>
            </p:cNvPr>
            <p:cNvGrpSpPr>
              <a:grpSpLocks/>
            </p:cNvGrpSpPr>
            <p:nvPr/>
          </p:nvGrpSpPr>
          <p:grpSpPr bwMode="auto">
            <a:xfrm>
              <a:off x="882" y="2801"/>
              <a:ext cx="492" cy="132"/>
              <a:chOff x="1796" y="3412"/>
              <a:chExt cx="2186" cy="606"/>
            </a:xfrm>
          </p:grpSpPr>
          <p:sp>
            <p:nvSpPr>
              <p:cNvPr id="51" name="AutoShape 207">
                <a:extLst>
                  <a:ext uri="{FF2B5EF4-FFF2-40B4-BE49-F238E27FC236}">
                    <a16:creationId xmlns:a16="http://schemas.microsoft.com/office/drawing/2014/main" id="{9E33BB07-CC4F-68DE-EC64-02E1E507308B}"/>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solidFill>
                <a:srgbClr val="FF9933"/>
              </a:solidFill>
              <a:ln w="9525">
                <a:solidFill>
                  <a:schemeClr val="tx2"/>
                </a:solidFill>
                <a:miter lim="800000"/>
                <a:headEnd/>
                <a:tailEnd/>
              </a:ln>
            </p:spPr>
            <p:txBody>
              <a:bodyPr rot="10800000" wrap="none" anchor="ctr"/>
              <a:lstStyle/>
              <a:p>
                <a:endParaRPr lang="ja-JP" altLang="en-US"/>
              </a:p>
            </p:txBody>
          </p:sp>
          <p:sp>
            <p:nvSpPr>
              <p:cNvPr id="52" name="Line 208">
                <a:extLst>
                  <a:ext uri="{FF2B5EF4-FFF2-40B4-BE49-F238E27FC236}">
                    <a16:creationId xmlns:a16="http://schemas.microsoft.com/office/drawing/2014/main" id="{CE82D635-074A-5F1D-2E0B-51D94C7A6C11}"/>
                  </a:ext>
                </a:extLst>
              </p:cNvPr>
              <p:cNvSpPr>
                <a:spLocks noChangeShapeType="1"/>
              </p:cNvSpPr>
              <p:nvPr/>
            </p:nvSpPr>
            <p:spPr bwMode="auto">
              <a:xfrm>
                <a:off x="1914" y="3574"/>
                <a:ext cx="1954"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 name="Line 209">
                <a:extLst>
                  <a:ext uri="{FF2B5EF4-FFF2-40B4-BE49-F238E27FC236}">
                    <a16:creationId xmlns:a16="http://schemas.microsoft.com/office/drawing/2014/main" id="{760F1198-45BE-498E-05CC-2C1CBB396670}"/>
                  </a:ext>
                </a:extLst>
              </p:cNvPr>
              <p:cNvSpPr>
                <a:spLocks noChangeShapeType="1"/>
              </p:cNvSpPr>
              <p:nvPr/>
            </p:nvSpPr>
            <p:spPr bwMode="auto">
              <a:xfrm>
                <a:off x="1876" y="3708"/>
                <a:ext cx="2032"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Line 210">
                <a:extLst>
                  <a:ext uri="{FF2B5EF4-FFF2-40B4-BE49-F238E27FC236}">
                    <a16:creationId xmlns:a16="http://schemas.microsoft.com/office/drawing/2014/main" id="{B4DB9E8A-9140-687F-80BD-94FCF5E4A542}"/>
                  </a:ext>
                </a:extLst>
              </p:cNvPr>
              <p:cNvSpPr>
                <a:spLocks noChangeShapeType="1"/>
              </p:cNvSpPr>
              <p:nvPr/>
            </p:nvSpPr>
            <p:spPr bwMode="auto">
              <a:xfrm>
                <a:off x="1842" y="3846"/>
                <a:ext cx="2100"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5" name="Line 211">
                <a:extLst>
                  <a:ext uri="{FF2B5EF4-FFF2-40B4-BE49-F238E27FC236}">
                    <a16:creationId xmlns:a16="http://schemas.microsoft.com/office/drawing/2014/main" id="{220F36C2-52D3-8273-E031-14CF7FA31988}"/>
                  </a:ext>
                </a:extLst>
              </p:cNvPr>
              <p:cNvSpPr>
                <a:spLocks noChangeShapeType="1"/>
              </p:cNvSpPr>
              <p:nvPr/>
            </p:nvSpPr>
            <p:spPr bwMode="auto">
              <a:xfrm>
                <a:off x="2896" y="3416"/>
                <a:ext cx="0"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6" name="Line 212">
                <a:extLst>
                  <a:ext uri="{FF2B5EF4-FFF2-40B4-BE49-F238E27FC236}">
                    <a16:creationId xmlns:a16="http://schemas.microsoft.com/office/drawing/2014/main" id="{8B12B717-2471-DE8E-BCD1-EEFCAEFE96A2}"/>
                  </a:ext>
                </a:extLst>
              </p:cNvPr>
              <p:cNvSpPr>
                <a:spLocks noChangeShapeType="1"/>
              </p:cNvSpPr>
              <p:nvPr/>
            </p:nvSpPr>
            <p:spPr bwMode="auto">
              <a:xfrm flipH="1">
                <a:off x="2342" y="3412"/>
                <a:ext cx="56" cy="60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 name="Line 213">
                <a:extLst>
                  <a:ext uri="{FF2B5EF4-FFF2-40B4-BE49-F238E27FC236}">
                    <a16:creationId xmlns:a16="http://schemas.microsoft.com/office/drawing/2014/main" id="{A9A27EB0-EF64-89A6-2F40-A3F5AAFAD8C2}"/>
                  </a:ext>
                </a:extLst>
              </p:cNvPr>
              <p:cNvSpPr>
                <a:spLocks noChangeShapeType="1"/>
              </p:cNvSpPr>
              <p:nvPr/>
            </p:nvSpPr>
            <p:spPr bwMode="auto">
              <a:xfrm flipH="1">
                <a:off x="2072" y="3412"/>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8" name="Line 214">
                <a:extLst>
                  <a:ext uri="{FF2B5EF4-FFF2-40B4-BE49-F238E27FC236}">
                    <a16:creationId xmlns:a16="http://schemas.microsoft.com/office/drawing/2014/main" id="{D0F6E067-EE3D-CE5C-F463-12641B6BE473}"/>
                  </a:ext>
                </a:extLst>
              </p:cNvPr>
              <p:cNvSpPr>
                <a:spLocks noChangeShapeType="1"/>
              </p:cNvSpPr>
              <p:nvPr/>
            </p:nvSpPr>
            <p:spPr bwMode="auto">
              <a:xfrm flipH="1">
                <a:off x="261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9" name="Line 215">
                <a:extLst>
                  <a:ext uri="{FF2B5EF4-FFF2-40B4-BE49-F238E27FC236}">
                    <a16:creationId xmlns:a16="http://schemas.microsoft.com/office/drawing/2014/main" id="{C230EFEB-7550-DC7A-477A-B3702A206B6D}"/>
                  </a:ext>
                </a:extLst>
              </p:cNvPr>
              <p:cNvSpPr>
                <a:spLocks noChangeShapeType="1"/>
              </p:cNvSpPr>
              <p:nvPr/>
            </p:nvSpPr>
            <p:spPr bwMode="auto">
              <a:xfrm>
                <a:off x="3146" y="3416"/>
                <a:ext cx="22" cy="5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 name="Line 216">
                <a:extLst>
                  <a:ext uri="{FF2B5EF4-FFF2-40B4-BE49-F238E27FC236}">
                    <a16:creationId xmlns:a16="http://schemas.microsoft.com/office/drawing/2014/main" id="{DE2B2B17-986F-0D18-A0F2-EE8CACCA97CE}"/>
                  </a:ext>
                </a:extLst>
              </p:cNvPr>
              <p:cNvSpPr>
                <a:spLocks noChangeShapeType="1"/>
              </p:cNvSpPr>
              <p:nvPr/>
            </p:nvSpPr>
            <p:spPr bwMode="auto">
              <a:xfrm>
                <a:off x="3370" y="3416"/>
                <a:ext cx="56" cy="598"/>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 name="Line 217">
                <a:extLst>
                  <a:ext uri="{FF2B5EF4-FFF2-40B4-BE49-F238E27FC236}">
                    <a16:creationId xmlns:a16="http://schemas.microsoft.com/office/drawing/2014/main" id="{E9852B79-E858-B0E4-77C9-BF02E259E8DA}"/>
                  </a:ext>
                </a:extLst>
              </p:cNvPr>
              <p:cNvSpPr>
                <a:spLocks noChangeShapeType="1"/>
              </p:cNvSpPr>
              <p:nvPr/>
            </p:nvSpPr>
            <p:spPr bwMode="auto">
              <a:xfrm>
                <a:off x="3582" y="3416"/>
                <a:ext cx="106" cy="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39" name="Rectangle 218">
              <a:extLst>
                <a:ext uri="{FF2B5EF4-FFF2-40B4-BE49-F238E27FC236}">
                  <a16:creationId xmlns:a16="http://schemas.microsoft.com/office/drawing/2014/main" id="{47531DE2-9A36-AC36-05FF-47236D0A0CDD}"/>
                </a:ext>
              </a:extLst>
            </p:cNvPr>
            <p:cNvSpPr>
              <a:spLocks noChangeArrowheads="1"/>
            </p:cNvSpPr>
            <p:nvPr/>
          </p:nvSpPr>
          <p:spPr bwMode="auto">
            <a:xfrm>
              <a:off x="923" y="2672"/>
              <a:ext cx="405" cy="108"/>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0" name="Rectangle 219">
              <a:extLst>
                <a:ext uri="{FF2B5EF4-FFF2-40B4-BE49-F238E27FC236}">
                  <a16:creationId xmlns:a16="http://schemas.microsoft.com/office/drawing/2014/main" id="{B47EAA82-6BE4-EBA6-9D6E-8F39D5B2F896}"/>
                </a:ext>
              </a:extLst>
            </p:cNvPr>
            <p:cNvSpPr>
              <a:spLocks noChangeArrowheads="1"/>
            </p:cNvSpPr>
            <p:nvPr/>
          </p:nvSpPr>
          <p:spPr bwMode="auto">
            <a:xfrm>
              <a:off x="967"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1" name="Rectangle 220">
              <a:extLst>
                <a:ext uri="{FF2B5EF4-FFF2-40B4-BE49-F238E27FC236}">
                  <a16:creationId xmlns:a16="http://schemas.microsoft.com/office/drawing/2014/main" id="{B8803FD9-DE9B-D916-E1C9-E78E32C1F185}"/>
                </a:ext>
              </a:extLst>
            </p:cNvPr>
            <p:cNvSpPr>
              <a:spLocks noChangeArrowheads="1"/>
            </p:cNvSpPr>
            <p:nvPr/>
          </p:nvSpPr>
          <p:spPr bwMode="auto">
            <a:xfrm>
              <a:off x="1104" y="2694"/>
              <a:ext cx="122" cy="20"/>
            </a:xfrm>
            <a:prstGeom prst="rect">
              <a:avLst/>
            </a:prstGeom>
            <a:solidFill>
              <a:srgbClr val="FF9933"/>
            </a:solid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2" name="Oval 221">
              <a:extLst>
                <a:ext uri="{FF2B5EF4-FFF2-40B4-BE49-F238E27FC236}">
                  <a16:creationId xmlns:a16="http://schemas.microsoft.com/office/drawing/2014/main" id="{64E78875-27D9-5C21-6AD8-D1F825C6443C}"/>
                </a:ext>
              </a:extLst>
            </p:cNvPr>
            <p:cNvSpPr>
              <a:spLocks noChangeArrowheads="1"/>
            </p:cNvSpPr>
            <p:nvPr/>
          </p:nvSpPr>
          <p:spPr bwMode="auto">
            <a:xfrm>
              <a:off x="1273" y="2692"/>
              <a:ext cx="27" cy="27"/>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48" name="Oval 222">
              <a:extLst>
                <a:ext uri="{FF2B5EF4-FFF2-40B4-BE49-F238E27FC236}">
                  <a16:creationId xmlns:a16="http://schemas.microsoft.com/office/drawing/2014/main" id="{B4062D26-BAAD-632D-3520-F9786AC1DB8D}"/>
                </a:ext>
              </a:extLst>
            </p:cNvPr>
            <p:cNvSpPr>
              <a:spLocks noChangeArrowheads="1"/>
            </p:cNvSpPr>
            <p:nvPr/>
          </p:nvSpPr>
          <p:spPr bwMode="auto">
            <a:xfrm>
              <a:off x="1273" y="2732"/>
              <a:ext cx="20"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50" name="Oval 223">
              <a:extLst>
                <a:ext uri="{FF2B5EF4-FFF2-40B4-BE49-F238E27FC236}">
                  <a16:creationId xmlns:a16="http://schemas.microsoft.com/office/drawing/2014/main" id="{7D171504-8D08-D73F-4FA5-52638305831B}"/>
                </a:ext>
              </a:extLst>
            </p:cNvPr>
            <p:cNvSpPr>
              <a:spLocks noChangeArrowheads="1"/>
            </p:cNvSpPr>
            <p:nvPr/>
          </p:nvSpPr>
          <p:spPr bwMode="auto">
            <a:xfrm>
              <a:off x="933" y="2694"/>
              <a:ext cx="21" cy="20"/>
            </a:xfrm>
            <a:prstGeom prst="ellipse">
              <a:avLst/>
            </a:prstGeom>
            <a:solidFill>
              <a:srgbClr val="FF9933"/>
            </a:solid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148" name="Group 201">
            <a:extLst>
              <a:ext uri="{FF2B5EF4-FFF2-40B4-BE49-F238E27FC236}">
                <a16:creationId xmlns:a16="http://schemas.microsoft.com/office/drawing/2014/main" id="{C7361E37-8DAF-5218-3602-B55B2C53D6D4}"/>
              </a:ext>
            </a:extLst>
          </p:cNvPr>
          <p:cNvGrpSpPr>
            <a:grpSpLocks/>
          </p:cNvGrpSpPr>
          <p:nvPr/>
        </p:nvGrpSpPr>
        <p:grpSpPr bwMode="auto">
          <a:xfrm>
            <a:off x="6012160" y="5373215"/>
            <a:ext cx="714375" cy="777875"/>
            <a:chOff x="882" y="2353"/>
            <a:chExt cx="492" cy="580"/>
          </a:xfrm>
          <a:solidFill>
            <a:schemeClr val="accent1">
              <a:lumMod val="20000"/>
              <a:lumOff val="80000"/>
            </a:schemeClr>
          </a:solidFill>
        </p:grpSpPr>
        <p:sp>
          <p:nvSpPr>
            <p:cNvPr id="3149" name="AutoShape 202">
              <a:extLst>
                <a:ext uri="{FF2B5EF4-FFF2-40B4-BE49-F238E27FC236}">
                  <a16:creationId xmlns:a16="http://schemas.microsoft.com/office/drawing/2014/main" id="{043E2C63-5548-CA2C-045A-6772FF0A2703}"/>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3150" name="Group 203">
              <a:extLst>
                <a:ext uri="{FF2B5EF4-FFF2-40B4-BE49-F238E27FC236}">
                  <a16:creationId xmlns:a16="http://schemas.microsoft.com/office/drawing/2014/main" id="{34F1A487-EB2B-A1A3-F5E1-F253C4FC7418}"/>
                </a:ext>
              </a:extLst>
            </p:cNvPr>
            <p:cNvGrpSpPr>
              <a:grpSpLocks/>
            </p:cNvGrpSpPr>
            <p:nvPr/>
          </p:nvGrpSpPr>
          <p:grpSpPr bwMode="auto">
            <a:xfrm>
              <a:off x="912" y="2353"/>
              <a:ext cx="423" cy="300"/>
              <a:chOff x="698" y="2185"/>
              <a:chExt cx="508" cy="360"/>
            </a:xfrm>
            <a:grpFill/>
          </p:grpSpPr>
          <p:sp>
            <p:nvSpPr>
              <p:cNvPr id="3169" name="AutoShape 204">
                <a:extLst>
                  <a:ext uri="{FF2B5EF4-FFF2-40B4-BE49-F238E27FC236}">
                    <a16:creationId xmlns:a16="http://schemas.microsoft.com/office/drawing/2014/main" id="{E80DA0B6-B754-4256-7DA9-243C5CB04EF1}"/>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70" name="AutoShape 205">
                <a:extLst>
                  <a:ext uri="{FF2B5EF4-FFF2-40B4-BE49-F238E27FC236}">
                    <a16:creationId xmlns:a16="http://schemas.microsoft.com/office/drawing/2014/main" id="{F6381E5A-59B5-3924-0E59-7969669D2B1D}"/>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151" name="Group 206">
              <a:extLst>
                <a:ext uri="{FF2B5EF4-FFF2-40B4-BE49-F238E27FC236}">
                  <a16:creationId xmlns:a16="http://schemas.microsoft.com/office/drawing/2014/main" id="{446A006E-61C8-268F-4473-29C692A89D93}"/>
                </a:ext>
              </a:extLst>
            </p:cNvPr>
            <p:cNvGrpSpPr>
              <a:grpSpLocks/>
            </p:cNvGrpSpPr>
            <p:nvPr/>
          </p:nvGrpSpPr>
          <p:grpSpPr bwMode="auto">
            <a:xfrm>
              <a:off x="882" y="2801"/>
              <a:ext cx="492" cy="132"/>
              <a:chOff x="1796" y="3412"/>
              <a:chExt cx="2186" cy="606"/>
            </a:xfrm>
            <a:grpFill/>
          </p:grpSpPr>
          <p:sp>
            <p:nvSpPr>
              <p:cNvPr id="3158" name="AutoShape 207">
                <a:extLst>
                  <a:ext uri="{FF2B5EF4-FFF2-40B4-BE49-F238E27FC236}">
                    <a16:creationId xmlns:a16="http://schemas.microsoft.com/office/drawing/2014/main" id="{EC21A198-689F-386C-33E9-4C75EA5085FB}"/>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3159" name="Line 208">
                <a:extLst>
                  <a:ext uri="{FF2B5EF4-FFF2-40B4-BE49-F238E27FC236}">
                    <a16:creationId xmlns:a16="http://schemas.microsoft.com/office/drawing/2014/main" id="{D19BEAFA-0C75-C701-6FAD-2EC57B04DC2C}"/>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3160" name="Line 209">
                <a:extLst>
                  <a:ext uri="{FF2B5EF4-FFF2-40B4-BE49-F238E27FC236}">
                    <a16:creationId xmlns:a16="http://schemas.microsoft.com/office/drawing/2014/main" id="{C8433095-FA5E-9857-5186-86CAA1102044}"/>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3161" name="Line 210">
                <a:extLst>
                  <a:ext uri="{FF2B5EF4-FFF2-40B4-BE49-F238E27FC236}">
                    <a16:creationId xmlns:a16="http://schemas.microsoft.com/office/drawing/2014/main" id="{C96BADF6-FBDF-80D7-1CB5-E7C84855862F}"/>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3162" name="Line 211">
                <a:extLst>
                  <a:ext uri="{FF2B5EF4-FFF2-40B4-BE49-F238E27FC236}">
                    <a16:creationId xmlns:a16="http://schemas.microsoft.com/office/drawing/2014/main" id="{7F0C8324-A5FE-4BA2-CF89-FA6DE0E501FF}"/>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3163" name="Line 212">
                <a:extLst>
                  <a:ext uri="{FF2B5EF4-FFF2-40B4-BE49-F238E27FC236}">
                    <a16:creationId xmlns:a16="http://schemas.microsoft.com/office/drawing/2014/main" id="{7CE480D1-8F3F-D3AB-0519-34D8FE8472CE}"/>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3164" name="Line 213">
                <a:extLst>
                  <a:ext uri="{FF2B5EF4-FFF2-40B4-BE49-F238E27FC236}">
                    <a16:creationId xmlns:a16="http://schemas.microsoft.com/office/drawing/2014/main" id="{6F3E5D37-CFB9-D700-22B2-369B0EF59390}"/>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3165" name="Line 214">
                <a:extLst>
                  <a:ext uri="{FF2B5EF4-FFF2-40B4-BE49-F238E27FC236}">
                    <a16:creationId xmlns:a16="http://schemas.microsoft.com/office/drawing/2014/main" id="{25481740-7CD7-B5D9-7439-5BA9EBD59D55}"/>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3166" name="Line 215">
                <a:extLst>
                  <a:ext uri="{FF2B5EF4-FFF2-40B4-BE49-F238E27FC236}">
                    <a16:creationId xmlns:a16="http://schemas.microsoft.com/office/drawing/2014/main" id="{F0DA99A8-BD8D-A1DF-20E1-CFFA24B3AADA}"/>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3167" name="Line 216">
                <a:extLst>
                  <a:ext uri="{FF2B5EF4-FFF2-40B4-BE49-F238E27FC236}">
                    <a16:creationId xmlns:a16="http://schemas.microsoft.com/office/drawing/2014/main" id="{B3A55000-77C1-A76F-5035-D46D5C873355}"/>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3168" name="Line 217">
                <a:extLst>
                  <a:ext uri="{FF2B5EF4-FFF2-40B4-BE49-F238E27FC236}">
                    <a16:creationId xmlns:a16="http://schemas.microsoft.com/office/drawing/2014/main" id="{E77F3550-6844-68FB-20BB-F124A815F78A}"/>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3152" name="Rectangle 218">
              <a:extLst>
                <a:ext uri="{FF2B5EF4-FFF2-40B4-BE49-F238E27FC236}">
                  <a16:creationId xmlns:a16="http://schemas.microsoft.com/office/drawing/2014/main" id="{30DA57E1-71DC-7DCC-5F12-29CACBD8D96A}"/>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3" name="Rectangle 219">
              <a:extLst>
                <a:ext uri="{FF2B5EF4-FFF2-40B4-BE49-F238E27FC236}">
                  <a16:creationId xmlns:a16="http://schemas.microsoft.com/office/drawing/2014/main" id="{DBB9955A-7092-DE98-383C-C62FE4A93533}"/>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4" name="Rectangle 220">
              <a:extLst>
                <a:ext uri="{FF2B5EF4-FFF2-40B4-BE49-F238E27FC236}">
                  <a16:creationId xmlns:a16="http://schemas.microsoft.com/office/drawing/2014/main" id="{9FF2AE67-DB9B-CD8E-E161-E8F132229053}"/>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5" name="Oval 221">
              <a:extLst>
                <a:ext uri="{FF2B5EF4-FFF2-40B4-BE49-F238E27FC236}">
                  <a16:creationId xmlns:a16="http://schemas.microsoft.com/office/drawing/2014/main" id="{18EA4409-BDE5-E254-C9CF-3C916B3E3F64}"/>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6" name="Oval 222">
              <a:extLst>
                <a:ext uri="{FF2B5EF4-FFF2-40B4-BE49-F238E27FC236}">
                  <a16:creationId xmlns:a16="http://schemas.microsoft.com/office/drawing/2014/main" id="{D120D49F-80FC-34F5-84F8-74F22B507BC0}"/>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57" name="Oval 223">
              <a:extLst>
                <a:ext uri="{FF2B5EF4-FFF2-40B4-BE49-F238E27FC236}">
                  <a16:creationId xmlns:a16="http://schemas.microsoft.com/office/drawing/2014/main" id="{5EB49C2A-594B-2783-1905-B7251114E8E6}"/>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175" name="Group 201">
            <a:extLst>
              <a:ext uri="{FF2B5EF4-FFF2-40B4-BE49-F238E27FC236}">
                <a16:creationId xmlns:a16="http://schemas.microsoft.com/office/drawing/2014/main" id="{3D3CE2AB-620C-4264-D608-688F086CFBCB}"/>
              </a:ext>
            </a:extLst>
          </p:cNvPr>
          <p:cNvGrpSpPr>
            <a:grpSpLocks/>
          </p:cNvGrpSpPr>
          <p:nvPr/>
        </p:nvGrpSpPr>
        <p:grpSpPr bwMode="auto">
          <a:xfrm>
            <a:off x="3851920" y="4221087"/>
            <a:ext cx="714375" cy="777875"/>
            <a:chOff x="882" y="2353"/>
            <a:chExt cx="492" cy="580"/>
          </a:xfrm>
          <a:solidFill>
            <a:schemeClr val="accent5">
              <a:lumMod val="75000"/>
            </a:schemeClr>
          </a:solidFill>
        </p:grpSpPr>
        <p:sp>
          <p:nvSpPr>
            <p:cNvPr id="3176" name="AutoShape 202">
              <a:extLst>
                <a:ext uri="{FF2B5EF4-FFF2-40B4-BE49-F238E27FC236}">
                  <a16:creationId xmlns:a16="http://schemas.microsoft.com/office/drawing/2014/main" id="{D8C935F9-0604-8634-F7D1-EDD28C2AB47E}"/>
                </a:ext>
              </a:extLst>
            </p:cNvPr>
            <p:cNvSpPr>
              <a:spLocks noChangeArrowheads="1"/>
            </p:cNvSpPr>
            <p:nvPr/>
          </p:nvSpPr>
          <p:spPr bwMode="auto">
            <a:xfrm flipV="1">
              <a:off x="1003" y="2611"/>
              <a:ext cx="245" cy="87"/>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496 w 21600"/>
                <a:gd name="T13" fmla="*/ 4469 h 21600"/>
                <a:gd name="T14" fmla="*/ 17104 w 21600"/>
                <a:gd name="T15" fmla="*/ 1713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grpSp>
          <p:nvGrpSpPr>
            <p:cNvPr id="3177" name="Group 203">
              <a:extLst>
                <a:ext uri="{FF2B5EF4-FFF2-40B4-BE49-F238E27FC236}">
                  <a16:creationId xmlns:a16="http://schemas.microsoft.com/office/drawing/2014/main" id="{788740FA-F975-AE6A-3C96-D5F39477E371}"/>
                </a:ext>
              </a:extLst>
            </p:cNvPr>
            <p:cNvGrpSpPr>
              <a:grpSpLocks/>
            </p:cNvGrpSpPr>
            <p:nvPr/>
          </p:nvGrpSpPr>
          <p:grpSpPr bwMode="auto">
            <a:xfrm>
              <a:off x="912" y="2353"/>
              <a:ext cx="423" cy="300"/>
              <a:chOff x="698" y="2185"/>
              <a:chExt cx="508" cy="360"/>
            </a:xfrm>
            <a:grpFill/>
          </p:grpSpPr>
          <p:sp>
            <p:nvSpPr>
              <p:cNvPr id="3196" name="AutoShape 204">
                <a:extLst>
                  <a:ext uri="{FF2B5EF4-FFF2-40B4-BE49-F238E27FC236}">
                    <a16:creationId xmlns:a16="http://schemas.microsoft.com/office/drawing/2014/main" id="{1A398BFE-BFAD-53AB-D327-EB1AACF36941}"/>
                  </a:ext>
                </a:extLst>
              </p:cNvPr>
              <p:cNvSpPr>
                <a:spLocks noChangeArrowheads="1"/>
              </p:cNvSpPr>
              <p:nvPr/>
            </p:nvSpPr>
            <p:spPr bwMode="auto">
              <a:xfrm>
                <a:off x="698" y="2185"/>
                <a:ext cx="508" cy="360"/>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97" name="AutoShape 205">
                <a:extLst>
                  <a:ext uri="{FF2B5EF4-FFF2-40B4-BE49-F238E27FC236}">
                    <a16:creationId xmlns:a16="http://schemas.microsoft.com/office/drawing/2014/main" id="{EF9A0AA7-755A-787A-B2EF-252BA8A8D908}"/>
                  </a:ext>
                </a:extLst>
              </p:cNvPr>
              <p:cNvSpPr>
                <a:spLocks noChangeArrowheads="1"/>
              </p:cNvSpPr>
              <p:nvPr/>
            </p:nvSpPr>
            <p:spPr bwMode="auto">
              <a:xfrm>
                <a:off x="723" y="2213"/>
                <a:ext cx="460" cy="307"/>
              </a:xfrm>
              <a:prstGeom prst="roundRect">
                <a:avLst>
                  <a:gd name="adj" fmla="val 16667"/>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grpSp>
          <p:nvGrpSpPr>
            <p:cNvPr id="3178" name="Group 206">
              <a:extLst>
                <a:ext uri="{FF2B5EF4-FFF2-40B4-BE49-F238E27FC236}">
                  <a16:creationId xmlns:a16="http://schemas.microsoft.com/office/drawing/2014/main" id="{23CBBF32-FD62-A31F-20C0-A4443FCEB2DC}"/>
                </a:ext>
              </a:extLst>
            </p:cNvPr>
            <p:cNvGrpSpPr>
              <a:grpSpLocks/>
            </p:cNvGrpSpPr>
            <p:nvPr/>
          </p:nvGrpSpPr>
          <p:grpSpPr bwMode="auto">
            <a:xfrm>
              <a:off x="882" y="2801"/>
              <a:ext cx="492" cy="132"/>
              <a:chOff x="1796" y="3412"/>
              <a:chExt cx="2186" cy="606"/>
            </a:xfrm>
            <a:grpFill/>
          </p:grpSpPr>
          <p:sp>
            <p:nvSpPr>
              <p:cNvPr id="3185" name="AutoShape 207">
                <a:extLst>
                  <a:ext uri="{FF2B5EF4-FFF2-40B4-BE49-F238E27FC236}">
                    <a16:creationId xmlns:a16="http://schemas.microsoft.com/office/drawing/2014/main" id="{2795C7C9-63FE-791B-DD52-AD5651531673}"/>
                  </a:ext>
                </a:extLst>
              </p:cNvPr>
              <p:cNvSpPr>
                <a:spLocks noChangeArrowheads="1"/>
              </p:cNvSpPr>
              <p:nvPr/>
            </p:nvSpPr>
            <p:spPr bwMode="auto">
              <a:xfrm flipV="1">
                <a:off x="1796" y="3414"/>
                <a:ext cx="2186" cy="600"/>
              </a:xfrm>
              <a:custGeom>
                <a:avLst/>
                <a:gdLst>
                  <a:gd name="T0" fmla="*/ 214 w 21600"/>
                  <a:gd name="T1" fmla="*/ 8 h 21600"/>
                  <a:gd name="T2" fmla="*/ 111 w 21600"/>
                  <a:gd name="T3" fmla="*/ 17 h 21600"/>
                  <a:gd name="T4" fmla="*/ 8 w 21600"/>
                  <a:gd name="T5" fmla="*/ 8 h 21600"/>
                  <a:gd name="T6" fmla="*/ 111 w 21600"/>
                  <a:gd name="T7" fmla="*/ 0 h 21600"/>
                  <a:gd name="T8" fmla="*/ 0 60000 65536"/>
                  <a:gd name="T9" fmla="*/ 0 60000 65536"/>
                  <a:gd name="T10" fmla="*/ 0 60000 65536"/>
                  <a:gd name="T11" fmla="*/ 0 60000 65536"/>
                  <a:gd name="T12" fmla="*/ 2549 w 21600"/>
                  <a:gd name="T13" fmla="*/ 2556 h 21600"/>
                  <a:gd name="T14" fmla="*/ 19051 w 21600"/>
                  <a:gd name="T15" fmla="*/ 19044 h 21600"/>
                </a:gdLst>
                <a:ahLst/>
                <a:cxnLst>
                  <a:cxn ang="T8">
                    <a:pos x="T0" y="T1"/>
                  </a:cxn>
                  <a:cxn ang="T9">
                    <a:pos x="T2" y="T3"/>
                  </a:cxn>
                  <a:cxn ang="T10">
                    <a:pos x="T4" y="T5"/>
                  </a:cxn>
                  <a:cxn ang="T11">
                    <a:pos x="T6" y="T7"/>
                  </a:cxn>
                </a:cxnLst>
                <a:rect l="T12" t="T13" r="T14" b="T15"/>
                <a:pathLst>
                  <a:path w="21600" h="21600">
                    <a:moveTo>
                      <a:pt x="0" y="0"/>
                    </a:moveTo>
                    <a:lnTo>
                      <a:pt x="1496" y="21600"/>
                    </a:lnTo>
                    <a:lnTo>
                      <a:pt x="20104" y="21600"/>
                    </a:lnTo>
                    <a:lnTo>
                      <a:pt x="21600" y="0"/>
                    </a:lnTo>
                    <a:lnTo>
                      <a:pt x="0" y="0"/>
                    </a:lnTo>
                    <a:close/>
                  </a:path>
                </a:pathLst>
              </a:custGeom>
              <a:grpFill/>
              <a:ln w="9525">
                <a:solidFill>
                  <a:schemeClr val="tx2"/>
                </a:solidFill>
                <a:miter lim="800000"/>
                <a:headEnd/>
                <a:tailEnd/>
              </a:ln>
            </p:spPr>
            <p:txBody>
              <a:bodyPr rot="10800000" wrap="none" anchor="ctr"/>
              <a:lstStyle/>
              <a:p>
                <a:endParaRPr lang="ja-JP" altLang="en-US"/>
              </a:p>
            </p:txBody>
          </p:sp>
          <p:sp>
            <p:nvSpPr>
              <p:cNvPr id="3186" name="Line 208">
                <a:extLst>
                  <a:ext uri="{FF2B5EF4-FFF2-40B4-BE49-F238E27FC236}">
                    <a16:creationId xmlns:a16="http://schemas.microsoft.com/office/drawing/2014/main" id="{BC46C528-95F7-26C3-A248-FFAE5A37CAB7}"/>
                  </a:ext>
                </a:extLst>
              </p:cNvPr>
              <p:cNvSpPr>
                <a:spLocks noChangeShapeType="1"/>
              </p:cNvSpPr>
              <p:nvPr/>
            </p:nvSpPr>
            <p:spPr bwMode="auto">
              <a:xfrm>
                <a:off x="1914" y="3574"/>
                <a:ext cx="1954" cy="0"/>
              </a:xfrm>
              <a:prstGeom prst="line">
                <a:avLst/>
              </a:prstGeom>
              <a:grpFill/>
              <a:ln w="9525">
                <a:solidFill>
                  <a:schemeClr val="tx2"/>
                </a:solidFill>
                <a:round/>
                <a:headEnd/>
                <a:tailEnd/>
              </a:ln>
            </p:spPr>
            <p:txBody>
              <a:bodyPr/>
              <a:lstStyle/>
              <a:p>
                <a:endParaRPr lang="ja-JP" altLang="en-US"/>
              </a:p>
            </p:txBody>
          </p:sp>
          <p:sp>
            <p:nvSpPr>
              <p:cNvPr id="3187" name="Line 209">
                <a:extLst>
                  <a:ext uri="{FF2B5EF4-FFF2-40B4-BE49-F238E27FC236}">
                    <a16:creationId xmlns:a16="http://schemas.microsoft.com/office/drawing/2014/main" id="{145D8C1B-F530-B2DD-10A5-651F2CA90891}"/>
                  </a:ext>
                </a:extLst>
              </p:cNvPr>
              <p:cNvSpPr>
                <a:spLocks noChangeShapeType="1"/>
              </p:cNvSpPr>
              <p:nvPr/>
            </p:nvSpPr>
            <p:spPr bwMode="auto">
              <a:xfrm>
                <a:off x="1876" y="3708"/>
                <a:ext cx="2032" cy="0"/>
              </a:xfrm>
              <a:prstGeom prst="line">
                <a:avLst/>
              </a:prstGeom>
              <a:grpFill/>
              <a:ln w="9525">
                <a:solidFill>
                  <a:schemeClr val="tx2"/>
                </a:solidFill>
                <a:round/>
                <a:headEnd/>
                <a:tailEnd/>
              </a:ln>
            </p:spPr>
            <p:txBody>
              <a:bodyPr/>
              <a:lstStyle/>
              <a:p>
                <a:endParaRPr lang="ja-JP" altLang="en-US"/>
              </a:p>
            </p:txBody>
          </p:sp>
          <p:sp>
            <p:nvSpPr>
              <p:cNvPr id="3188" name="Line 210">
                <a:extLst>
                  <a:ext uri="{FF2B5EF4-FFF2-40B4-BE49-F238E27FC236}">
                    <a16:creationId xmlns:a16="http://schemas.microsoft.com/office/drawing/2014/main" id="{DCFDA14A-4C65-3A52-F10A-5BA45BBE1A7A}"/>
                  </a:ext>
                </a:extLst>
              </p:cNvPr>
              <p:cNvSpPr>
                <a:spLocks noChangeShapeType="1"/>
              </p:cNvSpPr>
              <p:nvPr/>
            </p:nvSpPr>
            <p:spPr bwMode="auto">
              <a:xfrm>
                <a:off x="1842" y="3846"/>
                <a:ext cx="2100" cy="0"/>
              </a:xfrm>
              <a:prstGeom prst="line">
                <a:avLst/>
              </a:prstGeom>
              <a:grpFill/>
              <a:ln w="9525">
                <a:solidFill>
                  <a:schemeClr val="tx2"/>
                </a:solidFill>
                <a:round/>
                <a:headEnd/>
                <a:tailEnd/>
              </a:ln>
            </p:spPr>
            <p:txBody>
              <a:bodyPr/>
              <a:lstStyle/>
              <a:p>
                <a:endParaRPr lang="ja-JP" altLang="en-US"/>
              </a:p>
            </p:txBody>
          </p:sp>
          <p:sp>
            <p:nvSpPr>
              <p:cNvPr id="3189" name="Line 211">
                <a:extLst>
                  <a:ext uri="{FF2B5EF4-FFF2-40B4-BE49-F238E27FC236}">
                    <a16:creationId xmlns:a16="http://schemas.microsoft.com/office/drawing/2014/main" id="{65DA64E9-24F4-3284-9180-3D118EE7FE8E}"/>
                  </a:ext>
                </a:extLst>
              </p:cNvPr>
              <p:cNvSpPr>
                <a:spLocks noChangeShapeType="1"/>
              </p:cNvSpPr>
              <p:nvPr/>
            </p:nvSpPr>
            <p:spPr bwMode="auto">
              <a:xfrm>
                <a:off x="2896" y="3416"/>
                <a:ext cx="0" cy="602"/>
              </a:xfrm>
              <a:prstGeom prst="line">
                <a:avLst/>
              </a:prstGeom>
              <a:grpFill/>
              <a:ln w="9525">
                <a:solidFill>
                  <a:schemeClr val="tx2"/>
                </a:solidFill>
                <a:round/>
                <a:headEnd/>
                <a:tailEnd/>
              </a:ln>
            </p:spPr>
            <p:txBody>
              <a:bodyPr/>
              <a:lstStyle/>
              <a:p>
                <a:endParaRPr lang="ja-JP" altLang="en-US"/>
              </a:p>
            </p:txBody>
          </p:sp>
          <p:sp>
            <p:nvSpPr>
              <p:cNvPr id="3190" name="Line 212">
                <a:extLst>
                  <a:ext uri="{FF2B5EF4-FFF2-40B4-BE49-F238E27FC236}">
                    <a16:creationId xmlns:a16="http://schemas.microsoft.com/office/drawing/2014/main" id="{AB47C5A8-0BB6-1F17-3B23-E7E5C5F64F02}"/>
                  </a:ext>
                </a:extLst>
              </p:cNvPr>
              <p:cNvSpPr>
                <a:spLocks noChangeShapeType="1"/>
              </p:cNvSpPr>
              <p:nvPr/>
            </p:nvSpPr>
            <p:spPr bwMode="auto">
              <a:xfrm flipH="1">
                <a:off x="2342" y="3412"/>
                <a:ext cx="56" cy="602"/>
              </a:xfrm>
              <a:prstGeom prst="line">
                <a:avLst/>
              </a:prstGeom>
              <a:grpFill/>
              <a:ln w="9525">
                <a:solidFill>
                  <a:schemeClr val="tx2"/>
                </a:solidFill>
                <a:round/>
                <a:headEnd/>
                <a:tailEnd/>
              </a:ln>
            </p:spPr>
            <p:txBody>
              <a:bodyPr/>
              <a:lstStyle/>
              <a:p>
                <a:endParaRPr lang="ja-JP" altLang="en-US"/>
              </a:p>
            </p:txBody>
          </p:sp>
          <p:sp>
            <p:nvSpPr>
              <p:cNvPr id="3191" name="Line 213">
                <a:extLst>
                  <a:ext uri="{FF2B5EF4-FFF2-40B4-BE49-F238E27FC236}">
                    <a16:creationId xmlns:a16="http://schemas.microsoft.com/office/drawing/2014/main" id="{74C25249-2564-35DD-9A6F-418C4A0B0667}"/>
                  </a:ext>
                </a:extLst>
              </p:cNvPr>
              <p:cNvSpPr>
                <a:spLocks noChangeShapeType="1"/>
              </p:cNvSpPr>
              <p:nvPr/>
            </p:nvSpPr>
            <p:spPr bwMode="auto">
              <a:xfrm flipH="1">
                <a:off x="2072" y="3412"/>
                <a:ext cx="106" cy="600"/>
              </a:xfrm>
              <a:prstGeom prst="line">
                <a:avLst/>
              </a:prstGeom>
              <a:grpFill/>
              <a:ln w="9525">
                <a:solidFill>
                  <a:schemeClr val="tx2"/>
                </a:solidFill>
                <a:round/>
                <a:headEnd/>
                <a:tailEnd/>
              </a:ln>
            </p:spPr>
            <p:txBody>
              <a:bodyPr/>
              <a:lstStyle/>
              <a:p>
                <a:endParaRPr lang="ja-JP" altLang="en-US"/>
              </a:p>
            </p:txBody>
          </p:sp>
          <p:sp>
            <p:nvSpPr>
              <p:cNvPr id="3192" name="Line 214">
                <a:extLst>
                  <a:ext uri="{FF2B5EF4-FFF2-40B4-BE49-F238E27FC236}">
                    <a16:creationId xmlns:a16="http://schemas.microsoft.com/office/drawing/2014/main" id="{C11BF3EB-1C71-EB33-2E70-F1B7DCA902F1}"/>
                  </a:ext>
                </a:extLst>
              </p:cNvPr>
              <p:cNvSpPr>
                <a:spLocks noChangeShapeType="1"/>
              </p:cNvSpPr>
              <p:nvPr/>
            </p:nvSpPr>
            <p:spPr bwMode="auto">
              <a:xfrm flipH="1">
                <a:off x="2616" y="3416"/>
                <a:ext cx="22" cy="596"/>
              </a:xfrm>
              <a:prstGeom prst="line">
                <a:avLst/>
              </a:prstGeom>
              <a:grpFill/>
              <a:ln w="9525">
                <a:solidFill>
                  <a:schemeClr val="tx2"/>
                </a:solidFill>
                <a:round/>
                <a:headEnd/>
                <a:tailEnd/>
              </a:ln>
            </p:spPr>
            <p:txBody>
              <a:bodyPr/>
              <a:lstStyle/>
              <a:p>
                <a:endParaRPr lang="ja-JP" altLang="en-US"/>
              </a:p>
            </p:txBody>
          </p:sp>
          <p:sp>
            <p:nvSpPr>
              <p:cNvPr id="3193" name="Line 215">
                <a:extLst>
                  <a:ext uri="{FF2B5EF4-FFF2-40B4-BE49-F238E27FC236}">
                    <a16:creationId xmlns:a16="http://schemas.microsoft.com/office/drawing/2014/main" id="{50CD1836-62B0-62C1-6808-D27311A51C0D}"/>
                  </a:ext>
                </a:extLst>
              </p:cNvPr>
              <p:cNvSpPr>
                <a:spLocks noChangeShapeType="1"/>
              </p:cNvSpPr>
              <p:nvPr/>
            </p:nvSpPr>
            <p:spPr bwMode="auto">
              <a:xfrm>
                <a:off x="3146" y="3416"/>
                <a:ext cx="22" cy="596"/>
              </a:xfrm>
              <a:prstGeom prst="line">
                <a:avLst/>
              </a:prstGeom>
              <a:grpFill/>
              <a:ln w="9525">
                <a:solidFill>
                  <a:schemeClr val="tx2"/>
                </a:solidFill>
                <a:round/>
                <a:headEnd/>
                <a:tailEnd/>
              </a:ln>
            </p:spPr>
            <p:txBody>
              <a:bodyPr/>
              <a:lstStyle/>
              <a:p>
                <a:endParaRPr lang="ja-JP" altLang="en-US"/>
              </a:p>
            </p:txBody>
          </p:sp>
          <p:sp>
            <p:nvSpPr>
              <p:cNvPr id="3194" name="Line 216">
                <a:extLst>
                  <a:ext uri="{FF2B5EF4-FFF2-40B4-BE49-F238E27FC236}">
                    <a16:creationId xmlns:a16="http://schemas.microsoft.com/office/drawing/2014/main" id="{D23F9B90-A08B-D19F-EB34-A61DEF4D6E17}"/>
                  </a:ext>
                </a:extLst>
              </p:cNvPr>
              <p:cNvSpPr>
                <a:spLocks noChangeShapeType="1"/>
              </p:cNvSpPr>
              <p:nvPr/>
            </p:nvSpPr>
            <p:spPr bwMode="auto">
              <a:xfrm>
                <a:off x="3370" y="3416"/>
                <a:ext cx="56" cy="598"/>
              </a:xfrm>
              <a:prstGeom prst="line">
                <a:avLst/>
              </a:prstGeom>
              <a:grpFill/>
              <a:ln w="9525">
                <a:solidFill>
                  <a:schemeClr val="tx2"/>
                </a:solidFill>
                <a:round/>
                <a:headEnd/>
                <a:tailEnd/>
              </a:ln>
            </p:spPr>
            <p:txBody>
              <a:bodyPr/>
              <a:lstStyle/>
              <a:p>
                <a:endParaRPr lang="ja-JP" altLang="en-US"/>
              </a:p>
            </p:txBody>
          </p:sp>
          <p:sp>
            <p:nvSpPr>
              <p:cNvPr id="3195" name="Line 217">
                <a:extLst>
                  <a:ext uri="{FF2B5EF4-FFF2-40B4-BE49-F238E27FC236}">
                    <a16:creationId xmlns:a16="http://schemas.microsoft.com/office/drawing/2014/main" id="{B4DD4D7F-0D92-30E2-D427-49C3270A015F}"/>
                  </a:ext>
                </a:extLst>
              </p:cNvPr>
              <p:cNvSpPr>
                <a:spLocks noChangeShapeType="1"/>
              </p:cNvSpPr>
              <p:nvPr/>
            </p:nvSpPr>
            <p:spPr bwMode="auto">
              <a:xfrm>
                <a:off x="3582" y="3416"/>
                <a:ext cx="106" cy="600"/>
              </a:xfrm>
              <a:prstGeom prst="line">
                <a:avLst/>
              </a:prstGeom>
              <a:grpFill/>
              <a:ln w="9525">
                <a:solidFill>
                  <a:schemeClr val="tx2"/>
                </a:solidFill>
                <a:round/>
                <a:headEnd/>
                <a:tailEnd/>
              </a:ln>
            </p:spPr>
            <p:txBody>
              <a:bodyPr/>
              <a:lstStyle/>
              <a:p>
                <a:endParaRPr lang="ja-JP" altLang="en-US"/>
              </a:p>
            </p:txBody>
          </p:sp>
        </p:grpSp>
        <p:sp>
          <p:nvSpPr>
            <p:cNvPr id="3179" name="Rectangle 218">
              <a:extLst>
                <a:ext uri="{FF2B5EF4-FFF2-40B4-BE49-F238E27FC236}">
                  <a16:creationId xmlns:a16="http://schemas.microsoft.com/office/drawing/2014/main" id="{725CB4C2-5DC8-3081-D721-75DF0AE8B692}"/>
                </a:ext>
              </a:extLst>
            </p:cNvPr>
            <p:cNvSpPr>
              <a:spLocks noChangeArrowheads="1"/>
            </p:cNvSpPr>
            <p:nvPr/>
          </p:nvSpPr>
          <p:spPr bwMode="auto">
            <a:xfrm>
              <a:off x="923" y="2672"/>
              <a:ext cx="405" cy="108"/>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80" name="Rectangle 219">
              <a:extLst>
                <a:ext uri="{FF2B5EF4-FFF2-40B4-BE49-F238E27FC236}">
                  <a16:creationId xmlns:a16="http://schemas.microsoft.com/office/drawing/2014/main" id="{CA2C9A7A-E38F-2C67-2F53-BC89DD59027E}"/>
                </a:ext>
              </a:extLst>
            </p:cNvPr>
            <p:cNvSpPr>
              <a:spLocks noChangeArrowheads="1"/>
            </p:cNvSpPr>
            <p:nvPr/>
          </p:nvSpPr>
          <p:spPr bwMode="auto">
            <a:xfrm>
              <a:off x="967"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81" name="Rectangle 220">
              <a:extLst>
                <a:ext uri="{FF2B5EF4-FFF2-40B4-BE49-F238E27FC236}">
                  <a16:creationId xmlns:a16="http://schemas.microsoft.com/office/drawing/2014/main" id="{911492D9-AA89-09E4-2BB9-B29C8A0276A3}"/>
                </a:ext>
              </a:extLst>
            </p:cNvPr>
            <p:cNvSpPr>
              <a:spLocks noChangeArrowheads="1"/>
            </p:cNvSpPr>
            <p:nvPr/>
          </p:nvSpPr>
          <p:spPr bwMode="auto">
            <a:xfrm>
              <a:off x="1104" y="2694"/>
              <a:ext cx="122" cy="20"/>
            </a:xfrm>
            <a:prstGeom prst="rect">
              <a:avLst/>
            </a:prstGeom>
            <a:grpFill/>
            <a:ln w="9525">
              <a:solidFill>
                <a:schemeClr val="tx2"/>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82" name="Oval 221">
              <a:extLst>
                <a:ext uri="{FF2B5EF4-FFF2-40B4-BE49-F238E27FC236}">
                  <a16:creationId xmlns:a16="http://schemas.microsoft.com/office/drawing/2014/main" id="{0D0607E1-3FEF-D95B-1627-7032F5D18FD1}"/>
                </a:ext>
              </a:extLst>
            </p:cNvPr>
            <p:cNvSpPr>
              <a:spLocks noChangeArrowheads="1"/>
            </p:cNvSpPr>
            <p:nvPr/>
          </p:nvSpPr>
          <p:spPr bwMode="auto">
            <a:xfrm>
              <a:off x="1273" y="2692"/>
              <a:ext cx="27" cy="27"/>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83" name="Oval 222">
              <a:extLst>
                <a:ext uri="{FF2B5EF4-FFF2-40B4-BE49-F238E27FC236}">
                  <a16:creationId xmlns:a16="http://schemas.microsoft.com/office/drawing/2014/main" id="{610C790C-F331-157A-E71F-DEC0FE574D7A}"/>
                </a:ext>
              </a:extLst>
            </p:cNvPr>
            <p:cNvSpPr>
              <a:spLocks noChangeArrowheads="1"/>
            </p:cNvSpPr>
            <p:nvPr/>
          </p:nvSpPr>
          <p:spPr bwMode="auto">
            <a:xfrm>
              <a:off x="1273" y="2732"/>
              <a:ext cx="20"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sp>
          <p:nvSpPr>
            <p:cNvPr id="3184" name="Oval 223">
              <a:extLst>
                <a:ext uri="{FF2B5EF4-FFF2-40B4-BE49-F238E27FC236}">
                  <a16:creationId xmlns:a16="http://schemas.microsoft.com/office/drawing/2014/main" id="{FF447282-DF0D-7207-2230-82D0E3A8C57D}"/>
                </a:ext>
              </a:extLst>
            </p:cNvPr>
            <p:cNvSpPr>
              <a:spLocks noChangeArrowheads="1"/>
            </p:cNvSpPr>
            <p:nvPr/>
          </p:nvSpPr>
          <p:spPr bwMode="auto">
            <a:xfrm>
              <a:off x="933" y="2694"/>
              <a:ext cx="21" cy="20"/>
            </a:xfrm>
            <a:prstGeom prst="ellipse">
              <a:avLst/>
            </a:prstGeom>
            <a:grpFill/>
            <a:ln w="9525">
              <a:solidFill>
                <a:schemeClr val="tx2"/>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
                  <a:srgbClr val="000000"/>
                </a:buClr>
                <a:buSzPct val="100000"/>
                <a:buFont typeface="Times New Roman" panose="02020603050405020304" pitchFamily="18" charset="0"/>
                <a:buNone/>
              </a:pPr>
              <a:endParaRPr kumimoji="0" lang="ja-JP" altLang="en-US">
                <a:solidFill>
                  <a:schemeClr val="bg1"/>
                </a:solidFill>
              </a:endParaRPr>
            </a:p>
          </p:txBody>
        </p:sp>
      </p:grpSp>
      <p:sp>
        <p:nvSpPr>
          <p:cNvPr id="3198" name="Text Box 68">
            <a:extLst>
              <a:ext uri="{FF2B5EF4-FFF2-40B4-BE49-F238E27FC236}">
                <a16:creationId xmlns:a16="http://schemas.microsoft.com/office/drawing/2014/main" id="{9C2C1F32-5CFD-5D47-91F0-09EE7EFACDA6}"/>
              </a:ext>
            </a:extLst>
          </p:cNvPr>
          <p:cNvSpPr txBox="1">
            <a:spLocks noChangeArrowheads="1"/>
          </p:cNvSpPr>
          <p:nvPr/>
        </p:nvSpPr>
        <p:spPr bwMode="auto">
          <a:xfrm>
            <a:off x="3851920" y="3717032"/>
            <a:ext cx="728084" cy="461665"/>
          </a:xfrm>
          <a:prstGeom prst="rect">
            <a:avLst/>
          </a:prstGeom>
          <a:noFill/>
          <a:ln w="9525">
            <a:noFill/>
            <a:miter lim="800000"/>
            <a:headEnd/>
            <a:tailEnd/>
          </a:ln>
          <a:effectLst/>
        </p:spPr>
        <p:txBody>
          <a:bodyPr wrap="none">
            <a:spAutoFit/>
          </a:bodyPr>
          <a:lstStyle/>
          <a:p>
            <a:r>
              <a:rPr lang="ja-JP" altLang="en-US" dirty="0"/>
              <a:t>ピア</a:t>
            </a:r>
          </a:p>
        </p:txBody>
      </p:sp>
      <p:sp>
        <p:nvSpPr>
          <p:cNvPr id="3199" name="Text Box 68">
            <a:extLst>
              <a:ext uri="{FF2B5EF4-FFF2-40B4-BE49-F238E27FC236}">
                <a16:creationId xmlns:a16="http://schemas.microsoft.com/office/drawing/2014/main" id="{9064C972-C369-8A39-B3A2-B2C788829DD6}"/>
              </a:ext>
            </a:extLst>
          </p:cNvPr>
          <p:cNvSpPr txBox="1">
            <a:spLocks noChangeArrowheads="1"/>
          </p:cNvSpPr>
          <p:nvPr/>
        </p:nvSpPr>
        <p:spPr bwMode="auto">
          <a:xfrm>
            <a:off x="6084168" y="4869160"/>
            <a:ext cx="728084" cy="461665"/>
          </a:xfrm>
          <a:prstGeom prst="rect">
            <a:avLst/>
          </a:prstGeom>
          <a:noFill/>
          <a:ln w="9525">
            <a:noFill/>
            <a:miter lim="800000"/>
            <a:headEnd/>
            <a:tailEnd/>
          </a:ln>
          <a:effectLst/>
        </p:spPr>
        <p:txBody>
          <a:bodyPr wrap="none">
            <a:spAutoFit/>
          </a:bodyPr>
          <a:lstStyle/>
          <a:p>
            <a:r>
              <a:rPr lang="ja-JP" altLang="en-US" dirty="0"/>
              <a:t>ピア</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4213" y="333375"/>
            <a:ext cx="7772400" cy="863600"/>
          </a:xfrm>
        </p:spPr>
        <p:txBody>
          <a:bodyPr/>
          <a:lstStyle/>
          <a:p>
            <a:pPr eaLnBrk="1" hangingPunct="1"/>
            <a:r>
              <a:rPr lang="ja-JP" altLang="en-US" sz="4000" dirty="0"/>
              <a:t>Ｐ２Ｐの発展要因</a:t>
            </a:r>
          </a:p>
        </p:txBody>
      </p:sp>
      <p:sp>
        <p:nvSpPr>
          <p:cNvPr id="20483" name="Rectangle 3"/>
          <p:cNvSpPr>
            <a:spLocks noGrp="1" noChangeArrowheads="1"/>
          </p:cNvSpPr>
          <p:nvPr>
            <p:ph type="body" idx="1"/>
          </p:nvPr>
        </p:nvSpPr>
        <p:spPr>
          <a:xfrm>
            <a:off x="683568" y="1556792"/>
            <a:ext cx="7772400" cy="4320480"/>
          </a:xfrm>
        </p:spPr>
        <p:txBody>
          <a:bodyPr/>
          <a:lstStyle/>
          <a:p>
            <a:pPr eaLnBrk="1" hangingPunct="1"/>
            <a:r>
              <a:rPr lang="en-US" altLang="ja-JP" sz="2800" dirty="0"/>
              <a:t>PC</a:t>
            </a:r>
            <a:r>
              <a:rPr lang="ja-JP" altLang="en-US" sz="2800" dirty="0"/>
              <a:t>等のコンピュータの高性能化と低価格化</a:t>
            </a:r>
          </a:p>
          <a:p>
            <a:pPr eaLnBrk="1" hangingPunct="1">
              <a:buFontTx/>
              <a:buNone/>
            </a:pPr>
            <a:endParaRPr lang="ja-JP" altLang="en-US" sz="2800" dirty="0"/>
          </a:p>
          <a:p>
            <a:pPr eaLnBrk="1" hangingPunct="1"/>
            <a:r>
              <a:rPr lang="ja-JP" altLang="en-US" sz="2800" dirty="0"/>
              <a:t>ネットワークのブロードバンド化（通信回線の高速化）と常時接続の普及</a:t>
            </a:r>
          </a:p>
          <a:p>
            <a:pPr eaLnBrk="1" hangingPunct="1">
              <a:buFontTx/>
              <a:buNone/>
            </a:pPr>
            <a:endParaRPr lang="ja-JP" altLang="en-US" sz="2800" dirty="0"/>
          </a:p>
          <a:p>
            <a:pPr eaLnBrk="1" hangingPunct="1"/>
            <a:r>
              <a:rPr lang="ja-JP" altLang="en-US" sz="2800" dirty="0"/>
              <a:t>Ｐ２Ｐミドルウェア（機能提供をおこなう）の開発</a:t>
            </a:r>
          </a:p>
        </p:txBody>
      </p:sp>
      <p:sp>
        <p:nvSpPr>
          <p:cNvPr id="4" name="スライド番号プレースホルダ 3"/>
          <p:cNvSpPr>
            <a:spLocks noGrp="1"/>
          </p:cNvSpPr>
          <p:nvPr>
            <p:ph type="sldNum" sz="quarter" idx="12"/>
          </p:nvPr>
        </p:nvSpPr>
        <p:spPr/>
        <p:txBody>
          <a:bodyPr/>
          <a:lstStyle/>
          <a:p>
            <a:pPr>
              <a:defRPr/>
            </a:pPr>
            <a:fld id="{8DF25BDB-389E-4BAF-AADA-66B61802393D}" type="slidenum">
              <a:rPr lang="en-US" altLang="ja-JP" smtClean="0"/>
              <a:pPr>
                <a:defRPr/>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4"/>
          <p:cNvGrpSpPr>
            <a:grpSpLocks/>
          </p:cNvGrpSpPr>
          <p:nvPr/>
        </p:nvGrpSpPr>
        <p:grpSpPr bwMode="auto">
          <a:xfrm>
            <a:off x="0" y="332656"/>
            <a:ext cx="8769350" cy="5791210"/>
            <a:chOff x="0" y="975"/>
            <a:chExt cx="5524" cy="3952"/>
          </a:xfrm>
        </p:grpSpPr>
        <p:graphicFrame>
          <p:nvGraphicFramePr>
            <p:cNvPr id="1026" name="Object 2"/>
            <p:cNvGraphicFramePr>
              <a:graphicFrameLocks noChangeAspect="1"/>
            </p:cNvGraphicFramePr>
            <p:nvPr>
              <p:extLst>
                <p:ext uri="{D42A27DB-BD31-4B8C-83A1-F6EECF244321}">
                  <p14:modId xmlns:p14="http://schemas.microsoft.com/office/powerpoint/2010/main" val="1370861444"/>
                </p:ext>
              </p:extLst>
            </p:nvPr>
          </p:nvGraphicFramePr>
          <p:xfrm>
            <a:off x="176" y="1610"/>
            <a:ext cx="5274" cy="3247"/>
          </p:xfrm>
          <a:graphic>
            <a:graphicData uri="http://schemas.openxmlformats.org/presentationml/2006/ole">
              <mc:AlternateContent xmlns:mc="http://schemas.openxmlformats.org/markup-compatibility/2006">
                <mc:Choice xmlns:v="urn:schemas-microsoft-com:vml" Requires="v">
                  <p:oleObj name="Chart" r:id="rId2" imgW="8651160" imgH="4376160" progId="Excel.Sheet.8">
                    <p:embed/>
                  </p:oleObj>
                </mc:Choice>
                <mc:Fallback>
                  <p:oleObj name="Chart" r:id="rId2" imgW="8651160" imgH="4376160" progId="Excel.Sheet.8">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 y="1610"/>
                          <a:ext cx="5274" cy="3247"/>
                        </a:xfrm>
                        <a:prstGeom prst="rect">
                          <a:avLst/>
                        </a:prstGeom>
                        <a:noFill/>
                        <a:ln>
                          <a:noFill/>
                        </a:ln>
                        <a:effectLst/>
                      </p:spPr>
                    </p:pic>
                  </p:oleObj>
                </mc:Fallback>
              </mc:AlternateContent>
            </a:graphicData>
          </a:graphic>
        </p:graphicFrame>
        <p:sp>
          <p:nvSpPr>
            <p:cNvPr id="1028" name="Rectangle 34"/>
            <p:cNvSpPr>
              <a:spLocks noChangeArrowheads="1"/>
            </p:cNvSpPr>
            <p:nvPr/>
          </p:nvSpPr>
          <p:spPr bwMode="auto">
            <a:xfrm>
              <a:off x="340" y="4422"/>
              <a:ext cx="5080" cy="435"/>
            </a:xfrm>
            <a:prstGeom prst="rect">
              <a:avLst/>
            </a:prstGeom>
            <a:noFill/>
            <a:ln w="9525">
              <a:noFill/>
              <a:miter lim="800000"/>
              <a:headEnd/>
              <a:tailEnd/>
            </a:ln>
          </p:spPr>
          <p:txBody>
            <a:bodyPr anchor="b"/>
            <a:lstStyle/>
            <a:p>
              <a:pPr algn="ctr"/>
              <a:endParaRPr lang="ja-JP" altLang="en-US" sz="4400" dirty="0">
                <a:solidFill>
                  <a:schemeClr val="tx2"/>
                </a:solidFill>
              </a:endParaRPr>
            </a:p>
          </p:txBody>
        </p:sp>
        <p:sp>
          <p:nvSpPr>
            <p:cNvPr id="1029" name="Rectangle 35"/>
            <p:cNvSpPr>
              <a:spLocks noChangeArrowheads="1"/>
            </p:cNvSpPr>
            <p:nvPr/>
          </p:nvSpPr>
          <p:spPr bwMode="auto">
            <a:xfrm>
              <a:off x="540" y="975"/>
              <a:ext cx="4896" cy="726"/>
            </a:xfrm>
            <a:prstGeom prst="rect">
              <a:avLst/>
            </a:prstGeom>
            <a:noFill/>
            <a:ln w="9525">
              <a:noFill/>
              <a:miter lim="800000"/>
              <a:headEnd/>
              <a:tailEnd/>
            </a:ln>
          </p:spPr>
          <p:txBody>
            <a:bodyPr/>
            <a:lstStyle/>
            <a:p>
              <a:pPr marL="342900" indent="-342900" algn="ctr">
                <a:spcBef>
                  <a:spcPct val="20000"/>
                </a:spcBef>
                <a:buClr>
                  <a:schemeClr val="folHlink"/>
                </a:buClr>
                <a:buSzPct val="60000"/>
              </a:pPr>
              <a:r>
                <a:rPr lang="ja-JP" altLang="en-US" sz="3200" dirty="0"/>
                <a:t>ムーアの法則</a:t>
              </a:r>
              <a:r>
                <a:rPr lang="en-US" altLang="ja-JP" sz="3200" dirty="0"/>
                <a:t>:</a:t>
              </a:r>
              <a:r>
                <a:rPr lang="ja-JP" altLang="en-US" sz="3200" dirty="0">
                  <a:solidFill>
                    <a:schemeClr val="tx2"/>
                  </a:solidFill>
                </a:rPr>
                <a:t>ＬＳＩの集積度の進展</a:t>
              </a:r>
              <a:endParaRPr lang="en-US" altLang="ja-JP" sz="3200" dirty="0"/>
            </a:p>
            <a:p>
              <a:pPr marL="342900" indent="-342900" algn="ctr">
                <a:spcBef>
                  <a:spcPct val="20000"/>
                </a:spcBef>
                <a:buClr>
                  <a:schemeClr val="folHlink"/>
                </a:buClr>
                <a:buSzPct val="60000"/>
                <a:buFont typeface="Wingdings" pitchFamily="2" charset="2"/>
                <a:buNone/>
              </a:pPr>
              <a:r>
                <a:rPr lang="ja-JP" altLang="en-US" sz="3200" dirty="0"/>
                <a:t>－　</a:t>
              </a:r>
              <a:r>
                <a:rPr lang="en-US" altLang="ja-JP" sz="3200" dirty="0"/>
                <a:t>LSI</a:t>
              </a:r>
              <a:r>
                <a:rPr lang="ja-JP" altLang="en-US" sz="3200" dirty="0"/>
                <a:t>のトランジスタ数は</a:t>
              </a:r>
              <a:r>
                <a:rPr lang="en-US" altLang="ja-JP" sz="3200" dirty="0"/>
                <a:t>1.5</a:t>
              </a:r>
              <a:r>
                <a:rPr lang="ja-JP" altLang="en-US" sz="3200" dirty="0"/>
                <a:t>年で</a:t>
              </a:r>
              <a:r>
                <a:rPr lang="en-US" altLang="ja-JP" sz="3200" dirty="0"/>
                <a:t>2</a:t>
              </a:r>
              <a:r>
                <a:rPr lang="ja-JP" altLang="en-US" sz="3200" dirty="0"/>
                <a:t>倍　－</a:t>
              </a:r>
            </a:p>
          </p:txBody>
        </p:sp>
        <p:sp>
          <p:nvSpPr>
            <p:cNvPr id="1030" name="Text Box 36"/>
            <p:cNvSpPr txBox="1">
              <a:spLocks noChangeArrowheads="1"/>
            </p:cNvSpPr>
            <p:nvPr/>
          </p:nvSpPr>
          <p:spPr bwMode="auto">
            <a:xfrm>
              <a:off x="442" y="4599"/>
              <a:ext cx="576" cy="288"/>
            </a:xfrm>
            <a:prstGeom prst="rect">
              <a:avLst/>
            </a:prstGeom>
            <a:noFill/>
            <a:ln w="9525">
              <a:noFill/>
              <a:miter lim="800000"/>
              <a:headEnd/>
              <a:tailEnd/>
            </a:ln>
          </p:spPr>
          <p:txBody>
            <a:bodyPr>
              <a:spAutoFit/>
            </a:bodyPr>
            <a:lstStyle/>
            <a:p>
              <a:pPr algn="ctr">
                <a:spcBef>
                  <a:spcPct val="50000"/>
                </a:spcBef>
              </a:pPr>
              <a:r>
                <a:rPr lang="en-US" altLang="ja-JP" dirty="0">
                  <a:latin typeface="ＭＳ ゴシック" pitchFamily="49" charset="-128"/>
                  <a:ea typeface="ＭＳ ゴシック" pitchFamily="49" charset="-128"/>
                </a:rPr>
                <a:t>1970</a:t>
              </a:r>
            </a:p>
          </p:txBody>
        </p:sp>
        <p:sp>
          <p:nvSpPr>
            <p:cNvPr id="1031" name="Text Box 37"/>
            <p:cNvSpPr txBox="1">
              <a:spLocks noChangeArrowheads="1"/>
            </p:cNvSpPr>
            <p:nvPr/>
          </p:nvSpPr>
          <p:spPr bwMode="auto">
            <a:xfrm>
              <a:off x="1523" y="4601"/>
              <a:ext cx="576" cy="288"/>
            </a:xfrm>
            <a:prstGeom prst="rect">
              <a:avLst/>
            </a:prstGeom>
            <a:noFill/>
            <a:ln w="9525">
              <a:noFill/>
              <a:miter lim="800000"/>
              <a:headEnd/>
              <a:tailEnd/>
            </a:ln>
          </p:spPr>
          <p:txBody>
            <a:bodyPr>
              <a:spAutoFit/>
            </a:bodyPr>
            <a:lstStyle/>
            <a:p>
              <a:pPr algn="ctr">
                <a:spcBef>
                  <a:spcPct val="50000"/>
                </a:spcBef>
              </a:pPr>
              <a:r>
                <a:rPr lang="en-US" altLang="ja-JP" dirty="0">
                  <a:latin typeface="ＭＳ ゴシック" pitchFamily="49" charset="-128"/>
                  <a:ea typeface="ＭＳ ゴシック" pitchFamily="49" charset="-128"/>
                </a:rPr>
                <a:t>1980</a:t>
              </a:r>
            </a:p>
          </p:txBody>
        </p:sp>
        <p:sp>
          <p:nvSpPr>
            <p:cNvPr id="1032" name="Text Box 38"/>
            <p:cNvSpPr txBox="1">
              <a:spLocks noChangeArrowheads="1"/>
            </p:cNvSpPr>
            <p:nvPr/>
          </p:nvSpPr>
          <p:spPr bwMode="auto">
            <a:xfrm>
              <a:off x="2700" y="4601"/>
              <a:ext cx="576" cy="288"/>
            </a:xfrm>
            <a:prstGeom prst="rect">
              <a:avLst/>
            </a:prstGeom>
            <a:noFill/>
            <a:ln w="9525">
              <a:noFill/>
              <a:miter lim="800000"/>
              <a:headEnd/>
              <a:tailEnd/>
            </a:ln>
          </p:spPr>
          <p:txBody>
            <a:bodyPr>
              <a:spAutoFit/>
            </a:bodyPr>
            <a:lstStyle/>
            <a:p>
              <a:pPr algn="ctr">
                <a:spcBef>
                  <a:spcPct val="50000"/>
                </a:spcBef>
              </a:pPr>
              <a:r>
                <a:rPr lang="en-US" altLang="ja-JP" dirty="0">
                  <a:latin typeface="ＭＳ ゴシック" pitchFamily="49" charset="-128"/>
                  <a:ea typeface="ＭＳ ゴシック" pitchFamily="49" charset="-128"/>
                </a:rPr>
                <a:t>1990</a:t>
              </a:r>
            </a:p>
          </p:txBody>
        </p:sp>
        <p:sp>
          <p:nvSpPr>
            <p:cNvPr id="1033" name="Text Box 39"/>
            <p:cNvSpPr txBox="1">
              <a:spLocks noChangeArrowheads="1"/>
            </p:cNvSpPr>
            <p:nvPr/>
          </p:nvSpPr>
          <p:spPr bwMode="auto">
            <a:xfrm>
              <a:off x="3864" y="4616"/>
              <a:ext cx="576" cy="288"/>
            </a:xfrm>
            <a:prstGeom prst="rect">
              <a:avLst/>
            </a:prstGeom>
            <a:noFill/>
            <a:ln w="9525">
              <a:noFill/>
              <a:miter lim="800000"/>
              <a:headEnd/>
              <a:tailEnd/>
            </a:ln>
          </p:spPr>
          <p:txBody>
            <a:bodyPr>
              <a:spAutoFit/>
            </a:bodyPr>
            <a:lstStyle/>
            <a:p>
              <a:pPr algn="ctr">
                <a:spcBef>
                  <a:spcPct val="50000"/>
                </a:spcBef>
              </a:pPr>
              <a:r>
                <a:rPr lang="en-US" altLang="ja-JP" dirty="0">
                  <a:latin typeface="ＭＳ ゴシック" pitchFamily="49" charset="-128"/>
                  <a:ea typeface="ＭＳ ゴシック" pitchFamily="49" charset="-128"/>
                </a:rPr>
                <a:t>2000</a:t>
              </a:r>
            </a:p>
          </p:txBody>
        </p:sp>
        <p:sp>
          <p:nvSpPr>
            <p:cNvPr id="1034" name="Text Box 40"/>
            <p:cNvSpPr txBox="1">
              <a:spLocks noChangeArrowheads="1"/>
            </p:cNvSpPr>
            <p:nvPr/>
          </p:nvSpPr>
          <p:spPr bwMode="auto">
            <a:xfrm>
              <a:off x="4948" y="4639"/>
              <a:ext cx="576" cy="288"/>
            </a:xfrm>
            <a:prstGeom prst="rect">
              <a:avLst/>
            </a:prstGeom>
            <a:noFill/>
            <a:ln w="9525">
              <a:noFill/>
              <a:miter lim="800000"/>
              <a:headEnd/>
              <a:tailEnd/>
            </a:ln>
          </p:spPr>
          <p:txBody>
            <a:bodyPr>
              <a:spAutoFit/>
            </a:bodyPr>
            <a:lstStyle/>
            <a:p>
              <a:pPr algn="ctr">
                <a:spcBef>
                  <a:spcPct val="50000"/>
                </a:spcBef>
              </a:pPr>
              <a:r>
                <a:rPr lang="en-US" altLang="ja-JP" dirty="0">
                  <a:latin typeface="ＭＳ ゴシック" pitchFamily="49" charset="-128"/>
                  <a:ea typeface="ＭＳ ゴシック" pitchFamily="49" charset="-128"/>
                </a:rPr>
                <a:t>2010</a:t>
              </a:r>
            </a:p>
          </p:txBody>
        </p:sp>
        <p:grpSp>
          <p:nvGrpSpPr>
            <p:cNvPr id="3" name="Group 41"/>
            <p:cNvGrpSpPr>
              <a:grpSpLocks/>
            </p:cNvGrpSpPr>
            <p:nvPr/>
          </p:nvGrpSpPr>
          <p:grpSpPr bwMode="auto">
            <a:xfrm>
              <a:off x="0" y="3792"/>
              <a:ext cx="696" cy="368"/>
              <a:chOff x="2992" y="1336"/>
              <a:chExt cx="696" cy="368"/>
            </a:xfrm>
          </p:grpSpPr>
          <p:sp>
            <p:nvSpPr>
              <p:cNvPr id="1056" name="Text Box 42"/>
              <p:cNvSpPr txBox="1">
                <a:spLocks noChangeArrowheads="1"/>
              </p:cNvSpPr>
              <p:nvPr/>
            </p:nvSpPr>
            <p:spPr bwMode="auto">
              <a:xfrm>
                <a:off x="2992" y="1416"/>
                <a:ext cx="520" cy="288"/>
              </a:xfrm>
              <a:prstGeom prst="rect">
                <a:avLst/>
              </a:prstGeom>
              <a:noFill/>
              <a:ln w="9525">
                <a:noFill/>
                <a:miter lim="800000"/>
                <a:headEnd/>
                <a:tailEnd/>
              </a:ln>
            </p:spPr>
            <p:txBody>
              <a:bodyPr>
                <a:spAutoFit/>
              </a:bodyPr>
              <a:lstStyle/>
              <a:p>
                <a:pPr algn="ctr">
                  <a:spcBef>
                    <a:spcPct val="50000"/>
                  </a:spcBef>
                </a:pPr>
                <a:r>
                  <a:rPr lang="en-US" altLang="ja-JP">
                    <a:latin typeface="ＭＳ ゴシック" pitchFamily="49" charset="-128"/>
                    <a:ea typeface="ＭＳ ゴシック" pitchFamily="49" charset="-128"/>
                  </a:rPr>
                  <a:t>10</a:t>
                </a:r>
              </a:p>
            </p:txBody>
          </p:sp>
          <p:sp>
            <p:nvSpPr>
              <p:cNvPr id="1057" name="Text Box 43"/>
              <p:cNvSpPr txBox="1">
                <a:spLocks noChangeArrowheads="1"/>
              </p:cNvSpPr>
              <p:nvPr/>
            </p:nvSpPr>
            <p:spPr bwMode="auto">
              <a:xfrm>
                <a:off x="3168" y="1336"/>
                <a:ext cx="520" cy="250"/>
              </a:xfrm>
              <a:prstGeom prst="rect">
                <a:avLst/>
              </a:prstGeom>
              <a:noFill/>
              <a:ln w="9525">
                <a:noFill/>
                <a:miter lim="800000"/>
                <a:headEnd/>
                <a:tailEnd/>
              </a:ln>
            </p:spPr>
            <p:txBody>
              <a:bodyPr>
                <a:spAutoFit/>
              </a:bodyPr>
              <a:lstStyle/>
              <a:p>
                <a:pPr algn="ctr">
                  <a:spcBef>
                    <a:spcPct val="50000"/>
                  </a:spcBef>
                </a:pPr>
                <a:r>
                  <a:rPr lang="en-US" altLang="ja-JP" sz="2000">
                    <a:latin typeface="ＭＳ ゴシック" pitchFamily="49" charset="-128"/>
                    <a:ea typeface="ＭＳ ゴシック" pitchFamily="49" charset="-128"/>
                  </a:rPr>
                  <a:t>3</a:t>
                </a:r>
              </a:p>
            </p:txBody>
          </p:sp>
        </p:grpSp>
        <p:grpSp>
          <p:nvGrpSpPr>
            <p:cNvPr id="4" name="Group 44"/>
            <p:cNvGrpSpPr>
              <a:grpSpLocks/>
            </p:cNvGrpSpPr>
            <p:nvPr/>
          </p:nvGrpSpPr>
          <p:grpSpPr bwMode="auto">
            <a:xfrm>
              <a:off x="0" y="3144"/>
              <a:ext cx="696" cy="368"/>
              <a:chOff x="2992" y="1336"/>
              <a:chExt cx="696" cy="368"/>
            </a:xfrm>
          </p:grpSpPr>
          <p:sp>
            <p:nvSpPr>
              <p:cNvPr id="1054" name="Text Box 45"/>
              <p:cNvSpPr txBox="1">
                <a:spLocks noChangeArrowheads="1"/>
              </p:cNvSpPr>
              <p:nvPr/>
            </p:nvSpPr>
            <p:spPr bwMode="auto">
              <a:xfrm>
                <a:off x="2992" y="1416"/>
                <a:ext cx="520" cy="288"/>
              </a:xfrm>
              <a:prstGeom prst="rect">
                <a:avLst/>
              </a:prstGeom>
              <a:noFill/>
              <a:ln w="9525">
                <a:noFill/>
                <a:miter lim="800000"/>
                <a:headEnd/>
                <a:tailEnd/>
              </a:ln>
            </p:spPr>
            <p:txBody>
              <a:bodyPr>
                <a:spAutoFit/>
              </a:bodyPr>
              <a:lstStyle/>
              <a:p>
                <a:pPr algn="ctr">
                  <a:spcBef>
                    <a:spcPct val="50000"/>
                  </a:spcBef>
                </a:pPr>
                <a:r>
                  <a:rPr lang="en-US" altLang="ja-JP">
                    <a:latin typeface="ＭＳ ゴシック" pitchFamily="49" charset="-128"/>
                    <a:ea typeface="ＭＳ ゴシック" pitchFamily="49" charset="-128"/>
                  </a:rPr>
                  <a:t>10</a:t>
                </a:r>
              </a:p>
            </p:txBody>
          </p:sp>
          <p:sp>
            <p:nvSpPr>
              <p:cNvPr id="1055" name="Text Box 46"/>
              <p:cNvSpPr txBox="1">
                <a:spLocks noChangeArrowheads="1"/>
              </p:cNvSpPr>
              <p:nvPr/>
            </p:nvSpPr>
            <p:spPr bwMode="auto">
              <a:xfrm>
                <a:off x="3168" y="1336"/>
                <a:ext cx="520" cy="250"/>
              </a:xfrm>
              <a:prstGeom prst="rect">
                <a:avLst/>
              </a:prstGeom>
              <a:noFill/>
              <a:ln w="9525">
                <a:noFill/>
                <a:miter lim="800000"/>
                <a:headEnd/>
                <a:tailEnd/>
              </a:ln>
            </p:spPr>
            <p:txBody>
              <a:bodyPr>
                <a:spAutoFit/>
              </a:bodyPr>
              <a:lstStyle/>
              <a:p>
                <a:pPr algn="ctr">
                  <a:spcBef>
                    <a:spcPct val="50000"/>
                  </a:spcBef>
                </a:pPr>
                <a:r>
                  <a:rPr lang="en-US" altLang="ja-JP" sz="2000">
                    <a:latin typeface="ＭＳ ゴシック" pitchFamily="49" charset="-128"/>
                    <a:ea typeface="ＭＳ ゴシック" pitchFamily="49" charset="-128"/>
                  </a:rPr>
                  <a:t>5</a:t>
                </a:r>
              </a:p>
            </p:txBody>
          </p:sp>
        </p:grpSp>
        <p:grpSp>
          <p:nvGrpSpPr>
            <p:cNvPr id="5" name="Group 47"/>
            <p:cNvGrpSpPr>
              <a:grpSpLocks/>
            </p:cNvGrpSpPr>
            <p:nvPr/>
          </p:nvGrpSpPr>
          <p:grpSpPr bwMode="auto">
            <a:xfrm>
              <a:off x="0" y="2472"/>
              <a:ext cx="696" cy="368"/>
              <a:chOff x="2992" y="1336"/>
              <a:chExt cx="696" cy="368"/>
            </a:xfrm>
          </p:grpSpPr>
          <p:sp>
            <p:nvSpPr>
              <p:cNvPr id="1052" name="Text Box 48"/>
              <p:cNvSpPr txBox="1">
                <a:spLocks noChangeArrowheads="1"/>
              </p:cNvSpPr>
              <p:nvPr/>
            </p:nvSpPr>
            <p:spPr bwMode="auto">
              <a:xfrm>
                <a:off x="2992" y="1416"/>
                <a:ext cx="520" cy="288"/>
              </a:xfrm>
              <a:prstGeom prst="rect">
                <a:avLst/>
              </a:prstGeom>
              <a:noFill/>
              <a:ln w="9525">
                <a:noFill/>
                <a:miter lim="800000"/>
                <a:headEnd/>
                <a:tailEnd/>
              </a:ln>
            </p:spPr>
            <p:txBody>
              <a:bodyPr>
                <a:spAutoFit/>
              </a:bodyPr>
              <a:lstStyle/>
              <a:p>
                <a:pPr algn="ctr">
                  <a:spcBef>
                    <a:spcPct val="50000"/>
                  </a:spcBef>
                </a:pPr>
                <a:r>
                  <a:rPr lang="en-US" altLang="ja-JP">
                    <a:latin typeface="ＭＳ ゴシック" pitchFamily="49" charset="-128"/>
                    <a:ea typeface="ＭＳ ゴシック" pitchFamily="49" charset="-128"/>
                  </a:rPr>
                  <a:t>10</a:t>
                </a:r>
              </a:p>
            </p:txBody>
          </p:sp>
          <p:sp>
            <p:nvSpPr>
              <p:cNvPr id="1053" name="Text Box 49"/>
              <p:cNvSpPr txBox="1">
                <a:spLocks noChangeArrowheads="1"/>
              </p:cNvSpPr>
              <p:nvPr/>
            </p:nvSpPr>
            <p:spPr bwMode="auto">
              <a:xfrm>
                <a:off x="3168" y="1336"/>
                <a:ext cx="520" cy="250"/>
              </a:xfrm>
              <a:prstGeom prst="rect">
                <a:avLst/>
              </a:prstGeom>
              <a:noFill/>
              <a:ln w="9525">
                <a:noFill/>
                <a:miter lim="800000"/>
                <a:headEnd/>
                <a:tailEnd/>
              </a:ln>
            </p:spPr>
            <p:txBody>
              <a:bodyPr>
                <a:spAutoFit/>
              </a:bodyPr>
              <a:lstStyle/>
              <a:p>
                <a:pPr algn="ctr">
                  <a:spcBef>
                    <a:spcPct val="50000"/>
                  </a:spcBef>
                </a:pPr>
                <a:r>
                  <a:rPr lang="en-US" altLang="ja-JP" sz="2000">
                    <a:latin typeface="ＭＳ ゴシック" pitchFamily="49" charset="-128"/>
                    <a:ea typeface="ＭＳ ゴシック" pitchFamily="49" charset="-128"/>
                  </a:rPr>
                  <a:t>7</a:t>
                </a:r>
              </a:p>
            </p:txBody>
          </p:sp>
        </p:grpSp>
        <p:grpSp>
          <p:nvGrpSpPr>
            <p:cNvPr id="6" name="Group 50"/>
            <p:cNvGrpSpPr>
              <a:grpSpLocks/>
            </p:cNvGrpSpPr>
            <p:nvPr/>
          </p:nvGrpSpPr>
          <p:grpSpPr bwMode="auto">
            <a:xfrm>
              <a:off x="0" y="1800"/>
              <a:ext cx="696" cy="368"/>
              <a:chOff x="2992" y="1336"/>
              <a:chExt cx="696" cy="368"/>
            </a:xfrm>
          </p:grpSpPr>
          <p:sp>
            <p:nvSpPr>
              <p:cNvPr id="1050" name="Text Box 51"/>
              <p:cNvSpPr txBox="1">
                <a:spLocks noChangeArrowheads="1"/>
              </p:cNvSpPr>
              <p:nvPr/>
            </p:nvSpPr>
            <p:spPr bwMode="auto">
              <a:xfrm>
                <a:off x="2992" y="1416"/>
                <a:ext cx="520" cy="288"/>
              </a:xfrm>
              <a:prstGeom prst="rect">
                <a:avLst/>
              </a:prstGeom>
              <a:noFill/>
              <a:ln w="9525">
                <a:noFill/>
                <a:miter lim="800000"/>
                <a:headEnd/>
                <a:tailEnd/>
              </a:ln>
            </p:spPr>
            <p:txBody>
              <a:bodyPr>
                <a:spAutoFit/>
              </a:bodyPr>
              <a:lstStyle/>
              <a:p>
                <a:pPr algn="ctr">
                  <a:spcBef>
                    <a:spcPct val="50000"/>
                  </a:spcBef>
                </a:pPr>
                <a:r>
                  <a:rPr lang="en-US" altLang="ja-JP">
                    <a:latin typeface="ＭＳ ゴシック" pitchFamily="49" charset="-128"/>
                    <a:ea typeface="ＭＳ ゴシック" pitchFamily="49" charset="-128"/>
                  </a:rPr>
                  <a:t>10</a:t>
                </a:r>
              </a:p>
            </p:txBody>
          </p:sp>
          <p:sp>
            <p:nvSpPr>
              <p:cNvPr id="1051" name="Text Box 52"/>
              <p:cNvSpPr txBox="1">
                <a:spLocks noChangeArrowheads="1"/>
              </p:cNvSpPr>
              <p:nvPr/>
            </p:nvSpPr>
            <p:spPr bwMode="auto">
              <a:xfrm>
                <a:off x="3168" y="1336"/>
                <a:ext cx="520" cy="250"/>
              </a:xfrm>
              <a:prstGeom prst="rect">
                <a:avLst/>
              </a:prstGeom>
              <a:noFill/>
              <a:ln w="9525">
                <a:noFill/>
                <a:miter lim="800000"/>
                <a:headEnd/>
                <a:tailEnd/>
              </a:ln>
            </p:spPr>
            <p:txBody>
              <a:bodyPr>
                <a:spAutoFit/>
              </a:bodyPr>
              <a:lstStyle/>
              <a:p>
                <a:pPr algn="ctr">
                  <a:spcBef>
                    <a:spcPct val="50000"/>
                  </a:spcBef>
                </a:pPr>
                <a:r>
                  <a:rPr lang="en-US" altLang="ja-JP" sz="2000">
                    <a:latin typeface="ＭＳ ゴシック" pitchFamily="49" charset="-128"/>
                    <a:ea typeface="ＭＳ ゴシック" pitchFamily="49" charset="-128"/>
                  </a:rPr>
                  <a:t>9</a:t>
                </a:r>
              </a:p>
            </p:txBody>
          </p:sp>
        </p:grpSp>
        <p:sp>
          <p:nvSpPr>
            <p:cNvPr id="1039" name="Line 53"/>
            <p:cNvSpPr>
              <a:spLocks noChangeShapeType="1"/>
            </p:cNvSpPr>
            <p:nvPr/>
          </p:nvSpPr>
          <p:spPr bwMode="auto">
            <a:xfrm flipV="1">
              <a:off x="520" y="2293"/>
              <a:ext cx="4696" cy="1981"/>
            </a:xfrm>
            <a:prstGeom prst="line">
              <a:avLst/>
            </a:prstGeom>
            <a:noFill/>
            <a:ln w="38100">
              <a:solidFill>
                <a:schemeClr val="tx1"/>
              </a:solidFill>
              <a:miter lim="800000"/>
              <a:headEnd/>
              <a:tailEnd/>
            </a:ln>
          </p:spPr>
          <p:txBody>
            <a:bodyPr wrap="none"/>
            <a:lstStyle/>
            <a:p>
              <a:endParaRPr lang="ja-JP" altLang="en-US"/>
            </a:p>
          </p:txBody>
        </p:sp>
        <p:grpSp>
          <p:nvGrpSpPr>
            <p:cNvPr id="7" name="Group 55"/>
            <p:cNvGrpSpPr>
              <a:grpSpLocks/>
            </p:cNvGrpSpPr>
            <p:nvPr/>
          </p:nvGrpSpPr>
          <p:grpSpPr bwMode="auto">
            <a:xfrm>
              <a:off x="0" y="2168"/>
              <a:ext cx="696" cy="368"/>
              <a:chOff x="2992" y="1336"/>
              <a:chExt cx="696" cy="368"/>
            </a:xfrm>
          </p:grpSpPr>
          <p:sp>
            <p:nvSpPr>
              <p:cNvPr id="1048" name="Text Box 56"/>
              <p:cNvSpPr txBox="1">
                <a:spLocks noChangeArrowheads="1"/>
              </p:cNvSpPr>
              <p:nvPr/>
            </p:nvSpPr>
            <p:spPr bwMode="auto">
              <a:xfrm>
                <a:off x="2992" y="1416"/>
                <a:ext cx="520" cy="288"/>
              </a:xfrm>
              <a:prstGeom prst="rect">
                <a:avLst/>
              </a:prstGeom>
              <a:noFill/>
              <a:ln w="9525">
                <a:noFill/>
                <a:miter lim="800000"/>
                <a:headEnd/>
                <a:tailEnd/>
              </a:ln>
            </p:spPr>
            <p:txBody>
              <a:bodyPr>
                <a:spAutoFit/>
              </a:bodyPr>
              <a:lstStyle/>
              <a:p>
                <a:pPr algn="ctr">
                  <a:spcBef>
                    <a:spcPct val="50000"/>
                  </a:spcBef>
                </a:pPr>
                <a:r>
                  <a:rPr lang="en-US" altLang="ja-JP">
                    <a:latin typeface="ＭＳ ゴシック" pitchFamily="49" charset="-128"/>
                    <a:ea typeface="ＭＳ ゴシック" pitchFamily="49" charset="-128"/>
                  </a:rPr>
                  <a:t>10</a:t>
                </a:r>
              </a:p>
            </p:txBody>
          </p:sp>
          <p:sp>
            <p:nvSpPr>
              <p:cNvPr id="1049" name="Text Box 57"/>
              <p:cNvSpPr txBox="1">
                <a:spLocks noChangeArrowheads="1"/>
              </p:cNvSpPr>
              <p:nvPr/>
            </p:nvSpPr>
            <p:spPr bwMode="auto">
              <a:xfrm>
                <a:off x="3168" y="1336"/>
                <a:ext cx="520" cy="250"/>
              </a:xfrm>
              <a:prstGeom prst="rect">
                <a:avLst/>
              </a:prstGeom>
              <a:noFill/>
              <a:ln w="9525">
                <a:noFill/>
                <a:miter lim="800000"/>
                <a:headEnd/>
                <a:tailEnd/>
              </a:ln>
            </p:spPr>
            <p:txBody>
              <a:bodyPr>
                <a:spAutoFit/>
              </a:bodyPr>
              <a:lstStyle/>
              <a:p>
                <a:pPr algn="ctr">
                  <a:spcBef>
                    <a:spcPct val="50000"/>
                  </a:spcBef>
                </a:pPr>
                <a:r>
                  <a:rPr lang="en-US" altLang="ja-JP" sz="2000">
                    <a:latin typeface="ＭＳ ゴシック" pitchFamily="49" charset="-128"/>
                    <a:ea typeface="ＭＳ ゴシック" pitchFamily="49" charset="-128"/>
                  </a:rPr>
                  <a:t>8</a:t>
                </a:r>
              </a:p>
            </p:txBody>
          </p:sp>
        </p:grpSp>
        <p:grpSp>
          <p:nvGrpSpPr>
            <p:cNvPr id="8" name="Group 58"/>
            <p:cNvGrpSpPr>
              <a:grpSpLocks/>
            </p:cNvGrpSpPr>
            <p:nvPr/>
          </p:nvGrpSpPr>
          <p:grpSpPr bwMode="auto">
            <a:xfrm>
              <a:off x="0" y="2840"/>
              <a:ext cx="696" cy="368"/>
              <a:chOff x="2992" y="1336"/>
              <a:chExt cx="696" cy="368"/>
            </a:xfrm>
          </p:grpSpPr>
          <p:sp>
            <p:nvSpPr>
              <p:cNvPr id="1046" name="Text Box 59"/>
              <p:cNvSpPr txBox="1">
                <a:spLocks noChangeArrowheads="1"/>
              </p:cNvSpPr>
              <p:nvPr/>
            </p:nvSpPr>
            <p:spPr bwMode="auto">
              <a:xfrm>
                <a:off x="2992" y="1416"/>
                <a:ext cx="520" cy="288"/>
              </a:xfrm>
              <a:prstGeom prst="rect">
                <a:avLst/>
              </a:prstGeom>
              <a:noFill/>
              <a:ln w="9525">
                <a:noFill/>
                <a:miter lim="800000"/>
                <a:headEnd/>
                <a:tailEnd/>
              </a:ln>
            </p:spPr>
            <p:txBody>
              <a:bodyPr>
                <a:spAutoFit/>
              </a:bodyPr>
              <a:lstStyle/>
              <a:p>
                <a:pPr algn="ctr">
                  <a:spcBef>
                    <a:spcPct val="50000"/>
                  </a:spcBef>
                </a:pPr>
                <a:r>
                  <a:rPr lang="en-US" altLang="ja-JP">
                    <a:latin typeface="ＭＳ ゴシック" pitchFamily="49" charset="-128"/>
                    <a:ea typeface="ＭＳ ゴシック" pitchFamily="49" charset="-128"/>
                  </a:rPr>
                  <a:t>10</a:t>
                </a:r>
              </a:p>
            </p:txBody>
          </p:sp>
          <p:sp>
            <p:nvSpPr>
              <p:cNvPr id="1047" name="Text Box 60"/>
              <p:cNvSpPr txBox="1">
                <a:spLocks noChangeArrowheads="1"/>
              </p:cNvSpPr>
              <p:nvPr/>
            </p:nvSpPr>
            <p:spPr bwMode="auto">
              <a:xfrm>
                <a:off x="3168" y="1336"/>
                <a:ext cx="520" cy="250"/>
              </a:xfrm>
              <a:prstGeom prst="rect">
                <a:avLst/>
              </a:prstGeom>
              <a:noFill/>
              <a:ln w="9525">
                <a:noFill/>
                <a:miter lim="800000"/>
                <a:headEnd/>
                <a:tailEnd/>
              </a:ln>
            </p:spPr>
            <p:txBody>
              <a:bodyPr>
                <a:spAutoFit/>
              </a:bodyPr>
              <a:lstStyle/>
              <a:p>
                <a:pPr algn="ctr">
                  <a:spcBef>
                    <a:spcPct val="50000"/>
                  </a:spcBef>
                </a:pPr>
                <a:r>
                  <a:rPr lang="en-US" altLang="ja-JP" sz="2000">
                    <a:latin typeface="ＭＳ ゴシック" pitchFamily="49" charset="-128"/>
                    <a:ea typeface="ＭＳ ゴシック" pitchFamily="49" charset="-128"/>
                  </a:rPr>
                  <a:t>6</a:t>
                </a:r>
              </a:p>
            </p:txBody>
          </p:sp>
        </p:grpSp>
        <p:grpSp>
          <p:nvGrpSpPr>
            <p:cNvPr id="9" name="Group 61"/>
            <p:cNvGrpSpPr>
              <a:grpSpLocks/>
            </p:cNvGrpSpPr>
            <p:nvPr/>
          </p:nvGrpSpPr>
          <p:grpSpPr bwMode="auto">
            <a:xfrm>
              <a:off x="0" y="3480"/>
              <a:ext cx="696" cy="368"/>
              <a:chOff x="2992" y="1336"/>
              <a:chExt cx="696" cy="368"/>
            </a:xfrm>
          </p:grpSpPr>
          <p:sp>
            <p:nvSpPr>
              <p:cNvPr id="1044" name="Text Box 62"/>
              <p:cNvSpPr txBox="1">
                <a:spLocks noChangeArrowheads="1"/>
              </p:cNvSpPr>
              <p:nvPr/>
            </p:nvSpPr>
            <p:spPr bwMode="auto">
              <a:xfrm>
                <a:off x="2992" y="1416"/>
                <a:ext cx="520" cy="288"/>
              </a:xfrm>
              <a:prstGeom prst="rect">
                <a:avLst/>
              </a:prstGeom>
              <a:noFill/>
              <a:ln w="9525">
                <a:noFill/>
                <a:miter lim="800000"/>
                <a:headEnd/>
                <a:tailEnd/>
              </a:ln>
            </p:spPr>
            <p:txBody>
              <a:bodyPr>
                <a:spAutoFit/>
              </a:bodyPr>
              <a:lstStyle/>
              <a:p>
                <a:pPr algn="ctr">
                  <a:spcBef>
                    <a:spcPct val="50000"/>
                  </a:spcBef>
                </a:pPr>
                <a:r>
                  <a:rPr lang="en-US" altLang="ja-JP">
                    <a:latin typeface="ＭＳ ゴシック" pitchFamily="49" charset="-128"/>
                    <a:ea typeface="ＭＳ ゴシック" pitchFamily="49" charset="-128"/>
                  </a:rPr>
                  <a:t>10</a:t>
                </a:r>
              </a:p>
            </p:txBody>
          </p:sp>
          <p:sp>
            <p:nvSpPr>
              <p:cNvPr id="1045" name="Text Box 63"/>
              <p:cNvSpPr txBox="1">
                <a:spLocks noChangeArrowheads="1"/>
              </p:cNvSpPr>
              <p:nvPr/>
            </p:nvSpPr>
            <p:spPr bwMode="auto">
              <a:xfrm>
                <a:off x="3168" y="1336"/>
                <a:ext cx="520" cy="250"/>
              </a:xfrm>
              <a:prstGeom prst="rect">
                <a:avLst/>
              </a:prstGeom>
              <a:noFill/>
              <a:ln w="9525">
                <a:noFill/>
                <a:miter lim="800000"/>
                <a:headEnd/>
                <a:tailEnd/>
              </a:ln>
            </p:spPr>
            <p:txBody>
              <a:bodyPr>
                <a:spAutoFit/>
              </a:bodyPr>
              <a:lstStyle/>
              <a:p>
                <a:pPr algn="ctr">
                  <a:spcBef>
                    <a:spcPct val="50000"/>
                  </a:spcBef>
                </a:pPr>
                <a:r>
                  <a:rPr lang="en-US" altLang="ja-JP" sz="2000">
                    <a:latin typeface="ＭＳ ゴシック" pitchFamily="49" charset="-128"/>
                    <a:ea typeface="ＭＳ ゴシック" pitchFamily="49" charset="-128"/>
                  </a:rPr>
                  <a:t>4</a:t>
                </a:r>
              </a:p>
            </p:txBody>
          </p:sp>
        </p:grpSp>
      </p:grpSp>
      <p:sp>
        <p:nvSpPr>
          <p:cNvPr id="34" name="スライド番号プレースホルダ 33"/>
          <p:cNvSpPr>
            <a:spLocks noGrp="1"/>
          </p:cNvSpPr>
          <p:nvPr>
            <p:ph type="sldNum" sz="quarter" idx="12"/>
          </p:nvPr>
        </p:nvSpPr>
        <p:spPr/>
        <p:txBody>
          <a:bodyPr/>
          <a:lstStyle/>
          <a:p>
            <a:pPr>
              <a:defRPr/>
            </a:pPr>
            <a:fld id="{18400134-03DC-4156-91C6-3EF95C0BE61F}" type="slidenum">
              <a:rPr lang="en-US" altLang="ja-JP" smtClean="0"/>
              <a:pPr>
                <a:defRPr/>
              </a:pPr>
              <a:t>7</a:t>
            </a:fld>
            <a:endParaRPr lang="en-US" altLang="ja-JP"/>
          </a:p>
        </p:txBody>
      </p:sp>
    </p:spTree>
    <p:extLst>
      <p:ext uri="{BB962C8B-B14F-4D97-AF65-F5344CB8AC3E}">
        <p14:creationId xmlns:p14="http://schemas.microsoft.com/office/powerpoint/2010/main" val="1836908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260648"/>
            <a:ext cx="7772400" cy="720080"/>
          </a:xfrm>
        </p:spPr>
        <p:txBody>
          <a:bodyPr/>
          <a:lstStyle/>
          <a:p>
            <a:pPr eaLnBrk="1" hangingPunct="1"/>
            <a:r>
              <a:rPr lang="en-US" altLang="ja-JP" sz="4000" dirty="0"/>
              <a:t>P2P</a:t>
            </a:r>
            <a:r>
              <a:rPr lang="ja-JP" altLang="en-US" sz="4000" dirty="0"/>
              <a:t>の利点と欠点</a:t>
            </a:r>
          </a:p>
        </p:txBody>
      </p:sp>
      <p:sp>
        <p:nvSpPr>
          <p:cNvPr id="21507" name="Rectangle 3"/>
          <p:cNvSpPr>
            <a:spLocks noGrp="1" noChangeArrowheads="1"/>
          </p:cNvSpPr>
          <p:nvPr>
            <p:ph type="body" idx="1"/>
          </p:nvPr>
        </p:nvSpPr>
        <p:spPr>
          <a:xfrm>
            <a:off x="323528" y="1124744"/>
            <a:ext cx="8424936" cy="5472608"/>
          </a:xfrm>
        </p:spPr>
        <p:txBody>
          <a:bodyPr/>
          <a:lstStyle/>
          <a:p>
            <a:pPr marL="265113" indent="-265113" eaLnBrk="1" hangingPunct="1"/>
            <a:r>
              <a:rPr lang="ja-JP" altLang="en-US" sz="2400" dirty="0"/>
              <a:t>利点</a:t>
            </a:r>
          </a:p>
          <a:p>
            <a:pPr marL="1339850" indent="-1158875" eaLnBrk="1" hangingPunct="1">
              <a:buFontTx/>
              <a:buNone/>
            </a:pPr>
            <a:r>
              <a:rPr lang="ja-JP" altLang="en-US" sz="2400" dirty="0"/>
              <a:t>－　</a:t>
            </a:r>
            <a:r>
              <a:rPr lang="ja-JP" altLang="ja-JP" sz="2400" dirty="0"/>
              <a:t>障害に強い</a:t>
            </a:r>
            <a:r>
              <a:rPr lang="ja-JP" altLang="en-US" sz="2400" dirty="0"/>
              <a:t>：　サーバに負荷が集中して，サーバ（およびその周辺のネットワーク）がダウンする事がない</a:t>
            </a:r>
            <a:endParaRPr lang="en-US" altLang="ja-JP" sz="2400" dirty="0"/>
          </a:p>
          <a:p>
            <a:pPr marL="1339850" indent="-1158875" eaLnBrk="1" hangingPunct="1">
              <a:buFontTx/>
              <a:buNone/>
            </a:pPr>
            <a:r>
              <a:rPr lang="ja-JP" altLang="en-US" sz="2400" dirty="0"/>
              <a:t>－　</a:t>
            </a:r>
            <a:r>
              <a:rPr lang="ja-JP" altLang="ja-JP" sz="2400" dirty="0"/>
              <a:t>ネットワーク規模の拡張が容易</a:t>
            </a:r>
            <a:r>
              <a:rPr lang="ja-JP" altLang="en-US" sz="2400" dirty="0"/>
              <a:t>：　ピア同士がより容易にネットワークを拡張出来る</a:t>
            </a:r>
          </a:p>
          <a:p>
            <a:pPr marL="265113" indent="-265113" eaLnBrk="1" hangingPunct="1"/>
            <a:r>
              <a:rPr lang="ja-JP" altLang="en-US" sz="2400" dirty="0"/>
              <a:t>欠点</a:t>
            </a:r>
          </a:p>
          <a:p>
            <a:pPr marL="1339850" indent="-1158875" eaLnBrk="1" hangingPunct="1">
              <a:buFontTx/>
              <a:buNone/>
            </a:pPr>
            <a:r>
              <a:rPr lang="ja-JP" altLang="en-US" sz="2400" dirty="0"/>
              <a:t>　－　クライアントやネットワーク全体にかかる負荷が増える</a:t>
            </a:r>
          </a:p>
          <a:p>
            <a:pPr marL="1339850" indent="-1158875" eaLnBrk="1" hangingPunct="1">
              <a:buFontTx/>
              <a:buNone/>
            </a:pPr>
            <a:r>
              <a:rPr lang="ja-JP" altLang="en-US" sz="2400" dirty="0"/>
              <a:t>　－　管理が難しい： </a:t>
            </a:r>
            <a:r>
              <a:rPr lang="ja-JP" altLang="ja-JP" sz="2400" dirty="0"/>
              <a:t>ネットワーク内のピアの情報を一元的に把握するシステムがないので</a:t>
            </a:r>
            <a:r>
              <a:rPr lang="ja-JP" altLang="en-US" sz="2400" dirty="0"/>
              <a:t>，</a:t>
            </a:r>
            <a:r>
              <a:rPr lang="ja-JP" altLang="ja-JP" sz="2400" dirty="0"/>
              <a:t>ネットワーク全体にまたがる管理</a:t>
            </a:r>
            <a:r>
              <a:rPr lang="ja-JP" altLang="en-US" sz="2400" dirty="0"/>
              <a:t>・</a:t>
            </a:r>
            <a:r>
              <a:rPr lang="ja-JP" altLang="ja-JP" sz="2400" dirty="0"/>
              <a:t>監視が難しい</a:t>
            </a:r>
            <a:endParaRPr lang="ja-JP" altLang="en-US" sz="2400" dirty="0"/>
          </a:p>
          <a:p>
            <a:pPr eaLnBrk="1" hangingPunct="1"/>
            <a:endParaRPr lang="en-US" altLang="ja-JP" sz="2400" dirty="0"/>
          </a:p>
          <a:p>
            <a:pPr eaLnBrk="1" hangingPunct="1">
              <a:buNone/>
            </a:pPr>
            <a:r>
              <a:rPr lang="ja-JP" altLang="en-US" sz="2400" dirty="0"/>
              <a:t>　　</a:t>
            </a:r>
            <a:r>
              <a:rPr lang="ja-JP" altLang="ja-JP" sz="2400" dirty="0"/>
              <a:t>従ってあるサービスを</a:t>
            </a:r>
            <a:r>
              <a:rPr lang="en-US" altLang="ja-JP" sz="2400" dirty="0"/>
              <a:t>C/S</a:t>
            </a:r>
            <a:r>
              <a:rPr lang="ja-JP" altLang="ja-JP" sz="2400" dirty="0"/>
              <a:t>で実現するか</a:t>
            </a:r>
            <a:r>
              <a:rPr lang="ja-JP" altLang="en-US" sz="2400" dirty="0"/>
              <a:t>，</a:t>
            </a:r>
            <a:r>
              <a:rPr lang="en-US" altLang="ja-JP" sz="2400" dirty="0"/>
              <a:t>P2P</a:t>
            </a:r>
            <a:r>
              <a:rPr lang="ja-JP" altLang="ja-JP" sz="2400" dirty="0"/>
              <a:t>で実現するかは</a:t>
            </a:r>
            <a:r>
              <a:rPr lang="ja-JP" altLang="en-US" sz="2400" dirty="0"/>
              <a:t>，</a:t>
            </a:r>
            <a:r>
              <a:rPr lang="ja-JP" altLang="ja-JP" sz="2400" dirty="0"/>
              <a:t>要求条件や管理・稼働条件などを踏まえて選択すべきである</a:t>
            </a:r>
            <a:r>
              <a:rPr lang="ja-JP" altLang="en-US" sz="2400" dirty="0"/>
              <a:t>．</a:t>
            </a:r>
            <a:endParaRPr lang="ja-JP" altLang="ja-JP" sz="2400" dirty="0"/>
          </a:p>
          <a:p>
            <a:pPr eaLnBrk="1" hangingPunct="1">
              <a:buNone/>
            </a:pPr>
            <a:endParaRPr lang="ja-JP" altLang="en-US" sz="2400" dirty="0"/>
          </a:p>
          <a:p>
            <a:pPr eaLnBrk="1" hangingPunct="1"/>
            <a:endParaRPr lang="ja-JP" altLang="en-US" sz="2400" dirty="0"/>
          </a:p>
          <a:p>
            <a:pPr eaLnBrk="1" hangingPunct="1"/>
            <a:endParaRPr lang="en-US" altLang="ja-JP" sz="2400" dirty="0"/>
          </a:p>
        </p:txBody>
      </p:sp>
      <p:sp>
        <p:nvSpPr>
          <p:cNvPr id="4" name="スライド番号プレースホルダ 3"/>
          <p:cNvSpPr>
            <a:spLocks noGrp="1"/>
          </p:cNvSpPr>
          <p:nvPr>
            <p:ph type="sldNum" sz="quarter" idx="12"/>
          </p:nvPr>
        </p:nvSpPr>
        <p:spPr/>
        <p:txBody>
          <a:bodyPr/>
          <a:lstStyle/>
          <a:p>
            <a:pPr>
              <a:defRPr/>
            </a:pPr>
            <a:fld id="{8DF25BDB-389E-4BAF-AADA-66B61802393D}" type="slidenum">
              <a:rPr lang="en-US" altLang="ja-JP" smtClean="0"/>
              <a:pPr>
                <a:defRPr/>
              </a:pPr>
              <a:t>8</a:t>
            </a:fld>
            <a:endParaRPr lang="en-US" altLang="ja-JP"/>
          </a:p>
        </p:txBody>
      </p:sp>
    </p:spTree>
    <p:extLst>
      <p:ext uri="{BB962C8B-B14F-4D97-AF65-F5344CB8AC3E}">
        <p14:creationId xmlns:p14="http://schemas.microsoft.com/office/powerpoint/2010/main" val="281850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4213" y="188913"/>
            <a:ext cx="7772400" cy="1000125"/>
          </a:xfrm>
        </p:spPr>
        <p:txBody>
          <a:bodyPr/>
          <a:lstStyle/>
          <a:p>
            <a:pPr eaLnBrk="1" hangingPunct="1"/>
            <a:r>
              <a:rPr lang="ja-JP" altLang="en-US" sz="4000" dirty="0"/>
              <a:t>Ｐ２Ｐの主な利用分野</a:t>
            </a:r>
          </a:p>
        </p:txBody>
      </p:sp>
      <p:sp>
        <p:nvSpPr>
          <p:cNvPr id="23555" name="Rectangle 3"/>
          <p:cNvSpPr>
            <a:spLocks noGrp="1" noChangeArrowheads="1"/>
          </p:cNvSpPr>
          <p:nvPr>
            <p:ph type="body" idx="1"/>
          </p:nvPr>
        </p:nvSpPr>
        <p:spPr>
          <a:xfrm>
            <a:off x="755576" y="1340768"/>
            <a:ext cx="7772400" cy="5112568"/>
          </a:xfrm>
        </p:spPr>
        <p:txBody>
          <a:bodyPr/>
          <a:lstStyle/>
          <a:p>
            <a:pPr eaLnBrk="1" hangingPunct="1"/>
            <a:r>
              <a:rPr lang="ja-JP" altLang="en-US" sz="2800" dirty="0">
                <a:latin typeface="+mn-ea"/>
              </a:rPr>
              <a:t>ファイル共有・交換サービス</a:t>
            </a:r>
            <a:endParaRPr lang="en-US" altLang="ja-JP" sz="2800" dirty="0">
              <a:latin typeface="+mn-ea"/>
            </a:endParaRPr>
          </a:p>
          <a:p>
            <a:pPr lvl="1" eaLnBrk="1" hangingPunct="1"/>
            <a:r>
              <a:rPr lang="en-US" altLang="ja-JP" sz="2000" dirty="0" err="1">
                <a:latin typeface="+mn-ea"/>
              </a:rPr>
              <a:t>Winny</a:t>
            </a:r>
            <a:r>
              <a:rPr lang="ja-JP" altLang="en-US" sz="2000" dirty="0">
                <a:latin typeface="+mn-ea"/>
              </a:rPr>
              <a:t>，</a:t>
            </a:r>
            <a:r>
              <a:rPr lang="en-US" altLang="ja-JP" sz="2000" dirty="0">
                <a:latin typeface="+mn-ea"/>
              </a:rPr>
              <a:t>Share,</a:t>
            </a:r>
            <a:r>
              <a:rPr lang="ja-JP" altLang="en-US" sz="2000" dirty="0">
                <a:latin typeface="+mn-ea"/>
              </a:rPr>
              <a:t> </a:t>
            </a:r>
            <a:r>
              <a:rPr lang="en-US" altLang="ja-JP" sz="2000" dirty="0">
                <a:latin typeface="+mn-ea"/>
              </a:rPr>
              <a:t>Napster,</a:t>
            </a:r>
            <a:r>
              <a:rPr lang="ja-JP" altLang="en-US" sz="2000" dirty="0">
                <a:latin typeface="+mn-ea"/>
              </a:rPr>
              <a:t> </a:t>
            </a:r>
            <a:r>
              <a:rPr lang="en-US" altLang="ja-JP" sz="2000" dirty="0">
                <a:latin typeface="+mn-ea"/>
              </a:rPr>
              <a:t>Gnu</a:t>
            </a:r>
            <a:r>
              <a:rPr lang="ja-JP" altLang="en-US" sz="2000" dirty="0">
                <a:latin typeface="+mn-ea"/>
              </a:rPr>
              <a:t>ｔ</a:t>
            </a:r>
            <a:r>
              <a:rPr lang="en-US" altLang="ja-JP" sz="2000" dirty="0" err="1">
                <a:latin typeface="+mn-ea"/>
              </a:rPr>
              <a:t>ella</a:t>
            </a:r>
            <a:r>
              <a:rPr lang="ja-JP" altLang="en-US" sz="2000" dirty="0">
                <a:latin typeface="+mn-ea"/>
              </a:rPr>
              <a:t>，</a:t>
            </a:r>
            <a:r>
              <a:rPr lang="en-US" altLang="ja-JP" sz="2000" dirty="0">
                <a:latin typeface="+mn-ea"/>
              </a:rPr>
              <a:t>BitTorrent</a:t>
            </a:r>
          </a:p>
          <a:p>
            <a:pPr lvl="1" eaLnBrk="1" hangingPunct="1"/>
            <a:r>
              <a:rPr lang="ja-JP" altLang="en-US" sz="2000" dirty="0">
                <a:solidFill>
                  <a:srgbClr val="FF0000"/>
                </a:solidFill>
                <a:latin typeface="+mn-ea"/>
              </a:rPr>
              <a:t>注意：ダウンロードした瞬間にアップロード状態にあるサービスもあるので注意すること．</a:t>
            </a:r>
          </a:p>
          <a:p>
            <a:pPr eaLnBrk="1" hangingPunct="1"/>
            <a:endParaRPr lang="ja-JP" altLang="en-US" sz="2800" dirty="0">
              <a:latin typeface="+mn-ea"/>
            </a:endParaRPr>
          </a:p>
          <a:p>
            <a:pPr eaLnBrk="1" hangingPunct="1"/>
            <a:r>
              <a:rPr lang="ja-JP" altLang="en-US" sz="2800" dirty="0">
                <a:latin typeface="+mn-ea"/>
              </a:rPr>
              <a:t>アドホックネットワーク</a:t>
            </a:r>
            <a:endParaRPr lang="en-US" altLang="ja-JP" sz="2800" dirty="0">
              <a:latin typeface="+mn-ea"/>
            </a:endParaRPr>
          </a:p>
          <a:p>
            <a:pPr lvl="1" eaLnBrk="1" hangingPunct="1"/>
            <a:r>
              <a:rPr lang="ja-JP" altLang="en-US" sz="2000" dirty="0">
                <a:latin typeface="+mn-ea"/>
              </a:rPr>
              <a:t>一時的なネットワーク</a:t>
            </a:r>
            <a:endParaRPr lang="en-US" altLang="ja-JP" sz="2000" dirty="0">
              <a:latin typeface="+mn-ea"/>
            </a:endParaRPr>
          </a:p>
          <a:p>
            <a:pPr lvl="1" eaLnBrk="1" hangingPunct="1"/>
            <a:r>
              <a:rPr lang="en-US" altLang="ja-JP" sz="2000" dirty="0">
                <a:latin typeface="+mn-ea"/>
              </a:rPr>
              <a:t>MANET (Mobile Ad-hoc Network)</a:t>
            </a:r>
          </a:p>
          <a:p>
            <a:pPr lvl="2" eaLnBrk="1" hangingPunct="1"/>
            <a:r>
              <a:rPr lang="ja-JP" altLang="en-US" sz="2000" dirty="0">
                <a:latin typeface="+mn-ea"/>
              </a:rPr>
              <a:t>災害なので基地局がつぶれた時に，携帯同士でネットワークを形成．</a:t>
            </a:r>
            <a:endParaRPr lang="en-US" altLang="ja-JP" sz="2000" dirty="0">
              <a:latin typeface="+mn-ea"/>
            </a:endParaRPr>
          </a:p>
          <a:p>
            <a:pPr eaLnBrk="1" hangingPunct="1">
              <a:buFontTx/>
              <a:buNone/>
            </a:pPr>
            <a:endParaRPr lang="en-US" altLang="ja-JP" sz="2800" dirty="0">
              <a:latin typeface="+mn-ea"/>
            </a:endParaRPr>
          </a:p>
          <a:p>
            <a:pPr eaLnBrk="1" hangingPunct="1"/>
            <a:r>
              <a:rPr lang="ja-JP" altLang="en-US" sz="2800" dirty="0">
                <a:latin typeface="+mn-ea"/>
              </a:rPr>
              <a:t>ブロックチェーン</a:t>
            </a:r>
            <a:endParaRPr lang="en-US" altLang="ja-JP" sz="2800" dirty="0">
              <a:latin typeface="+mn-ea"/>
            </a:endParaRPr>
          </a:p>
        </p:txBody>
      </p:sp>
      <p:sp>
        <p:nvSpPr>
          <p:cNvPr id="4" name="スライド番号プレースホルダ 3"/>
          <p:cNvSpPr>
            <a:spLocks noGrp="1"/>
          </p:cNvSpPr>
          <p:nvPr>
            <p:ph type="sldNum" sz="quarter" idx="12"/>
          </p:nvPr>
        </p:nvSpPr>
        <p:spPr/>
        <p:txBody>
          <a:bodyPr/>
          <a:lstStyle/>
          <a:p>
            <a:pPr>
              <a:defRPr/>
            </a:pPr>
            <a:fld id="{8DF25BDB-389E-4BAF-AADA-66B61802393D}" type="slidenum">
              <a:rPr lang="en-US" altLang="ja-JP" smtClean="0"/>
              <a:pPr>
                <a:defRPr/>
              </a:pPr>
              <a:t>9</a:t>
            </a:fld>
            <a:endParaRPr lang="en-US" altLang="ja-JP" dirty="0"/>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4320</TotalTime>
  <Words>1105</Words>
  <Application>Microsoft Office PowerPoint</Application>
  <PresentationFormat>画面に合わせる (4:3)</PresentationFormat>
  <Paragraphs>223</Paragraphs>
  <Slides>20</Slides>
  <Notes>18</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20</vt:i4>
      </vt:variant>
    </vt:vector>
  </HeadingPairs>
  <TitlesOfParts>
    <vt:vector size="30" baseType="lpstr">
      <vt:lpstr>ＭＳ Ｐゴシック</vt:lpstr>
      <vt:lpstr>ＭＳ ゴシック</vt:lpstr>
      <vt:lpstr>ＭＳ 明朝</vt:lpstr>
      <vt:lpstr>Arial</vt:lpstr>
      <vt:lpstr>Calibri</vt:lpstr>
      <vt:lpstr>Open Sans</vt:lpstr>
      <vt:lpstr>Times New Roman</vt:lpstr>
      <vt:lpstr>Wingdings</vt:lpstr>
      <vt:lpstr>標準デザイン</vt:lpstr>
      <vt:lpstr>Chart</vt:lpstr>
      <vt:lpstr>情報通信システム論b</vt:lpstr>
      <vt:lpstr>P2P</vt:lpstr>
      <vt:lpstr> P2PとC/S</vt:lpstr>
      <vt:lpstr> P2PとC/S</vt:lpstr>
      <vt:lpstr> P2PとC/S</vt:lpstr>
      <vt:lpstr>Ｐ２Ｐの発展要因</vt:lpstr>
      <vt:lpstr>PowerPoint プレゼンテーション</vt:lpstr>
      <vt:lpstr>P2Pの利点と欠点</vt:lpstr>
      <vt:lpstr>Ｐ２Ｐの主な利用分野</vt:lpstr>
      <vt:lpstr>１．ファイル共有・交換サービスの方式</vt:lpstr>
      <vt:lpstr>Ｎａｐｓｔｅｒ</vt:lpstr>
      <vt:lpstr>Ｇｎｕｔｅｌｌａ</vt:lpstr>
      <vt:lpstr>Gnutella プロトコル</vt:lpstr>
      <vt:lpstr>その他のファイル交換ソフトウェア１</vt:lpstr>
      <vt:lpstr>その他のファイル交換ソフトウェア２</vt:lpstr>
      <vt:lpstr>Ｐ２Ｐの主な利用分野</vt:lpstr>
      <vt:lpstr>２．アドホックネットワーク</vt:lpstr>
      <vt:lpstr>AODV ルーティング</vt:lpstr>
      <vt:lpstr>隠れ端末の問題</vt:lpstr>
      <vt:lpstr>RTS/CTSの仕組み</vt:lpstr>
    </vt:vector>
  </TitlesOfParts>
  <Company>kim-family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情報通信システム論Ⅱ</dc:title>
  <dc:creator>kim-family</dc:creator>
  <cp:lastModifiedBy>井関　文一</cp:lastModifiedBy>
  <cp:revision>113</cp:revision>
  <cp:lastPrinted>2018-12-05T07:07:53Z</cp:lastPrinted>
  <dcterms:created xsi:type="dcterms:W3CDTF">2005-10-22T12:37:32Z</dcterms:created>
  <dcterms:modified xsi:type="dcterms:W3CDTF">2023-11-15T06:55:45Z</dcterms:modified>
</cp:coreProperties>
</file>