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7" r:id="rId2"/>
    <p:sldId id="402" r:id="rId3"/>
    <p:sldId id="442" r:id="rId4"/>
    <p:sldId id="404" r:id="rId5"/>
    <p:sldId id="424" r:id="rId6"/>
    <p:sldId id="438" r:id="rId7"/>
    <p:sldId id="439" r:id="rId8"/>
    <p:sldId id="440" r:id="rId9"/>
    <p:sldId id="422" r:id="rId10"/>
    <p:sldId id="406" r:id="rId11"/>
    <p:sldId id="441" r:id="rId12"/>
    <p:sldId id="417" r:id="rId13"/>
    <p:sldId id="418" r:id="rId14"/>
    <p:sldId id="429" r:id="rId15"/>
    <p:sldId id="269" r:id="rId16"/>
    <p:sldId id="419" r:id="rId17"/>
    <p:sldId id="430" r:id="rId18"/>
    <p:sldId id="431" r:id="rId19"/>
    <p:sldId id="432" r:id="rId20"/>
    <p:sldId id="433" r:id="rId21"/>
    <p:sldId id="434" r:id="rId22"/>
    <p:sldId id="435" r:id="rId23"/>
  </p:sldIdLst>
  <p:sldSz cx="9144000" cy="6858000" type="screen4x3"/>
  <p:notesSz cx="6888163" cy="100218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5" autoAdjust="0"/>
    <p:restoredTop sz="92683" autoAdjust="0"/>
  </p:normalViewPr>
  <p:slideViewPr>
    <p:cSldViewPr>
      <p:cViewPr varScale="1">
        <p:scale>
          <a:sx n="83" d="100"/>
          <a:sy n="83" d="100"/>
        </p:scale>
        <p:origin x="17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6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pPr>
              <a:defRPr/>
            </a:pPr>
            <a:fld id="{108776D1-AE86-4283-97D6-696D66DC6A91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pPr>
              <a:defRPr/>
            </a:pPr>
            <a:fld id="{34E48AD2-5326-4131-83D7-77FB5BA100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2929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09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A91E43-AE7C-4E05-9A2D-8E93E3611D1F}" type="slidenum">
              <a:rPr lang="ja-JP" altLang="en-US" smtClean="0">
                <a:ea typeface="ＭＳ Ｐゴシック" charset="-128"/>
              </a:rPr>
              <a:pPr/>
              <a:t>1</a:t>
            </a:fld>
            <a:endParaRPr lang="ja-JP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770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BF45BA-88F0-44E1-B385-A77C27F78ACC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571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BF45BA-88F0-44E1-B385-A77C27F78ACC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0418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1FEDCF4-1C8C-99EE-9054-332FC329F5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6BC58-B581-4D01-8BD4-95886601F04C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D60F4548-AF5C-05B7-3051-B4802DBB72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0B3FD73-661A-7754-6AB3-921748A6C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4836"/>
            <a:fld id="{CD3D2EB5-B537-4E02-B7E8-AE7AEEEB576F}" type="slidenum">
              <a:rPr lang="en-US" altLang="ja-JP" smtClean="0"/>
              <a:pPr defTabSz="984836"/>
              <a:t>16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467199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018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6377"/>
            <a:fld id="{78E2418E-A615-4199-8E2C-30B6F79E1131}" type="slidenum">
              <a:rPr lang="en-US" altLang="ja-JP" smtClean="0"/>
              <a:pPr defTabSz="986377"/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3402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8192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6A2D02-9F51-47CB-97AA-2468A035C040}" type="slidenum">
              <a:rPr lang="en-US" altLang="ja-JP" smtClean="0"/>
              <a:pPr/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865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63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03CB83-2308-42F5-A714-2079AB815C40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79185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dirty="0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6377"/>
            <a:fld id="{FD878B50-4F0F-4B6D-8B97-6CAF7AE0AD23}" type="slidenum">
              <a:rPr lang="en-US" altLang="ja-JP" smtClean="0"/>
              <a:pPr defTabSz="986377"/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2288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427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6377"/>
            <a:fld id="{EFCE2CAB-23F1-4E44-9CCB-4A7BC8633C28}" type="slidenum">
              <a:rPr lang="en-US" altLang="ja-JP" smtClean="0"/>
              <a:pPr defTabSz="986377"/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2109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CD5A-BE4D-4A14-AFC7-96083C33EF0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4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55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E661FD-3985-4857-A4EC-65B1A9C39720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6462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9EDEE-C470-435F-BC74-76DEC5925CA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528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1981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85523-FAC9-4874-BA57-2BED1F718A7D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1073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58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68D010-A317-4316-8285-C357A1E6B1B1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3414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F7F98-8030-45E3-A2C0-F72DBF05CC6D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CD5A-BE4D-4A14-AFC7-96083C33EF08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97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4915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4700"/>
            <a:fld id="{203E68EE-16E3-4150-8F9C-BC3F2466897A}" type="slidenum">
              <a:rPr lang="en-US" altLang="ja-JP" smtClean="0"/>
              <a:pPr defTabSz="984700"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579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8E71-9A55-429A-B317-2616D60D6B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5E6CA-578D-4112-85DF-99CA4D5E1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D5520-87A6-4A5B-AB41-539FF8573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5FAC2-CADD-4416-B795-E00A53EA2A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NGN</a:t>
            </a:r>
            <a:r>
              <a:rPr lang="ja-JP" altLang="en-US"/>
              <a:t>教育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TAT　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8C46-5D47-473C-8DDB-44C7FE1645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891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25BDB-389E-4BAF-AADA-66B6180239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59437-F803-4AEB-AEFF-57010FFF7E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1F07-6A1A-4187-8520-8713F8B6D9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464FF-3B3D-4F09-BB29-7054D60573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B0C1C-774F-4613-8824-2234E0B51C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00134-03DC-4156-91C6-3EF95C0BE6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40834-29C1-489F-87EB-3A960CD70A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99E1C-C90E-4E5B-96D9-877BE44426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0C229B-9172-4530-84B7-2027528679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17.emf"/><Relationship Id="rId299" Type="http://schemas.openxmlformats.org/officeDocument/2006/relationships/image" Target="../media/image299.emf"/><Relationship Id="rId21" Type="http://schemas.openxmlformats.org/officeDocument/2006/relationships/image" Target="../media/image21.emf"/><Relationship Id="rId63" Type="http://schemas.openxmlformats.org/officeDocument/2006/relationships/image" Target="../media/image63.emf"/><Relationship Id="rId159" Type="http://schemas.openxmlformats.org/officeDocument/2006/relationships/image" Target="../media/image159.emf"/><Relationship Id="rId324" Type="http://schemas.openxmlformats.org/officeDocument/2006/relationships/image" Target="../media/image324.emf"/><Relationship Id="rId366" Type="http://schemas.openxmlformats.org/officeDocument/2006/relationships/image" Target="../media/image366.emf"/><Relationship Id="rId170" Type="http://schemas.openxmlformats.org/officeDocument/2006/relationships/image" Target="../media/image170.emf"/><Relationship Id="rId226" Type="http://schemas.openxmlformats.org/officeDocument/2006/relationships/image" Target="../media/image226.emf"/><Relationship Id="rId433" Type="http://schemas.openxmlformats.org/officeDocument/2006/relationships/image" Target="../media/image433.emf"/><Relationship Id="rId268" Type="http://schemas.openxmlformats.org/officeDocument/2006/relationships/image" Target="../media/image268.emf"/><Relationship Id="rId475" Type="http://schemas.openxmlformats.org/officeDocument/2006/relationships/image" Target="../media/image475.emf"/><Relationship Id="rId32" Type="http://schemas.openxmlformats.org/officeDocument/2006/relationships/image" Target="../media/image32.emf"/><Relationship Id="rId74" Type="http://schemas.openxmlformats.org/officeDocument/2006/relationships/image" Target="../media/image74.emf"/><Relationship Id="rId128" Type="http://schemas.openxmlformats.org/officeDocument/2006/relationships/image" Target="../media/image128.emf"/><Relationship Id="rId335" Type="http://schemas.openxmlformats.org/officeDocument/2006/relationships/image" Target="../media/image335.emf"/><Relationship Id="rId377" Type="http://schemas.openxmlformats.org/officeDocument/2006/relationships/image" Target="../media/image377.emf"/><Relationship Id="rId500" Type="http://schemas.openxmlformats.org/officeDocument/2006/relationships/image" Target="../media/image500.emf"/><Relationship Id="rId5" Type="http://schemas.openxmlformats.org/officeDocument/2006/relationships/image" Target="../media/image5.emf"/><Relationship Id="rId181" Type="http://schemas.openxmlformats.org/officeDocument/2006/relationships/image" Target="../media/image181.emf"/><Relationship Id="rId237" Type="http://schemas.openxmlformats.org/officeDocument/2006/relationships/image" Target="../media/image237.emf"/><Relationship Id="rId402" Type="http://schemas.openxmlformats.org/officeDocument/2006/relationships/image" Target="../media/image402.emf"/><Relationship Id="rId279" Type="http://schemas.openxmlformats.org/officeDocument/2006/relationships/image" Target="../media/image279.emf"/><Relationship Id="rId444" Type="http://schemas.openxmlformats.org/officeDocument/2006/relationships/image" Target="../media/image444.emf"/><Relationship Id="rId486" Type="http://schemas.openxmlformats.org/officeDocument/2006/relationships/image" Target="../media/image486.emf"/><Relationship Id="rId43" Type="http://schemas.openxmlformats.org/officeDocument/2006/relationships/image" Target="../media/image43.emf"/><Relationship Id="rId139" Type="http://schemas.openxmlformats.org/officeDocument/2006/relationships/image" Target="../media/image139.emf"/><Relationship Id="rId290" Type="http://schemas.openxmlformats.org/officeDocument/2006/relationships/image" Target="../media/image290.emf"/><Relationship Id="rId304" Type="http://schemas.openxmlformats.org/officeDocument/2006/relationships/image" Target="../media/image304.emf"/><Relationship Id="rId346" Type="http://schemas.openxmlformats.org/officeDocument/2006/relationships/image" Target="../media/image346.emf"/><Relationship Id="rId388" Type="http://schemas.openxmlformats.org/officeDocument/2006/relationships/image" Target="../media/image388.emf"/><Relationship Id="rId85" Type="http://schemas.openxmlformats.org/officeDocument/2006/relationships/image" Target="../media/image85.emf"/><Relationship Id="rId150" Type="http://schemas.openxmlformats.org/officeDocument/2006/relationships/image" Target="../media/image150.emf"/><Relationship Id="rId192" Type="http://schemas.openxmlformats.org/officeDocument/2006/relationships/image" Target="../media/image192.emf"/><Relationship Id="rId206" Type="http://schemas.openxmlformats.org/officeDocument/2006/relationships/image" Target="../media/image206.emf"/><Relationship Id="rId413" Type="http://schemas.openxmlformats.org/officeDocument/2006/relationships/image" Target="../media/image413.emf"/><Relationship Id="rId248" Type="http://schemas.openxmlformats.org/officeDocument/2006/relationships/image" Target="../media/image248.emf"/><Relationship Id="rId455" Type="http://schemas.openxmlformats.org/officeDocument/2006/relationships/image" Target="../media/image455.emf"/><Relationship Id="rId497" Type="http://schemas.openxmlformats.org/officeDocument/2006/relationships/image" Target="../media/image497.emf"/><Relationship Id="rId12" Type="http://schemas.openxmlformats.org/officeDocument/2006/relationships/image" Target="../media/image12.emf"/><Relationship Id="rId108" Type="http://schemas.openxmlformats.org/officeDocument/2006/relationships/image" Target="../media/image108.emf"/><Relationship Id="rId315" Type="http://schemas.openxmlformats.org/officeDocument/2006/relationships/image" Target="../media/image315.emf"/><Relationship Id="rId357" Type="http://schemas.openxmlformats.org/officeDocument/2006/relationships/image" Target="../media/image357.emf"/><Relationship Id="rId54" Type="http://schemas.openxmlformats.org/officeDocument/2006/relationships/image" Target="../media/image54.emf"/><Relationship Id="rId96" Type="http://schemas.openxmlformats.org/officeDocument/2006/relationships/image" Target="../media/image96.emf"/><Relationship Id="rId161" Type="http://schemas.openxmlformats.org/officeDocument/2006/relationships/image" Target="../media/image161.emf"/><Relationship Id="rId217" Type="http://schemas.openxmlformats.org/officeDocument/2006/relationships/image" Target="../media/image217.emf"/><Relationship Id="rId399" Type="http://schemas.openxmlformats.org/officeDocument/2006/relationships/image" Target="../media/image399.emf"/><Relationship Id="rId259" Type="http://schemas.openxmlformats.org/officeDocument/2006/relationships/image" Target="../media/image259.emf"/><Relationship Id="rId424" Type="http://schemas.openxmlformats.org/officeDocument/2006/relationships/image" Target="../media/image424.emf"/><Relationship Id="rId466" Type="http://schemas.openxmlformats.org/officeDocument/2006/relationships/image" Target="../media/image466.emf"/><Relationship Id="rId23" Type="http://schemas.openxmlformats.org/officeDocument/2006/relationships/image" Target="../media/image23.emf"/><Relationship Id="rId119" Type="http://schemas.openxmlformats.org/officeDocument/2006/relationships/image" Target="../media/image119.emf"/><Relationship Id="rId270" Type="http://schemas.openxmlformats.org/officeDocument/2006/relationships/image" Target="../media/image270.emf"/><Relationship Id="rId326" Type="http://schemas.openxmlformats.org/officeDocument/2006/relationships/image" Target="../media/image326.emf"/><Relationship Id="rId65" Type="http://schemas.openxmlformats.org/officeDocument/2006/relationships/image" Target="../media/image65.emf"/><Relationship Id="rId130" Type="http://schemas.openxmlformats.org/officeDocument/2006/relationships/image" Target="../media/image130.emf"/><Relationship Id="rId368" Type="http://schemas.openxmlformats.org/officeDocument/2006/relationships/image" Target="../media/image368.emf"/><Relationship Id="rId172" Type="http://schemas.openxmlformats.org/officeDocument/2006/relationships/image" Target="../media/image172.emf"/><Relationship Id="rId228" Type="http://schemas.openxmlformats.org/officeDocument/2006/relationships/image" Target="../media/image228.emf"/><Relationship Id="rId435" Type="http://schemas.openxmlformats.org/officeDocument/2006/relationships/image" Target="../media/image435.emf"/><Relationship Id="rId477" Type="http://schemas.openxmlformats.org/officeDocument/2006/relationships/image" Target="../media/image477.emf"/><Relationship Id="rId281" Type="http://schemas.openxmlformats.org/officeDocument/2006/relationships/image" Target="../media/image281.emf"/><Relationship Id="rId337" Type="http://schemas.openxmlformats.org/officeDocument/2006/relationships/image" Target="../media/image337.emf"/><Relationship Id="rId502" Type="http://schemas.openxmlformats.org/officeDocument/2006/relationships/image" Target="../media/image502.png"/><Relationship Id="rId34" Type="http://schemas.openxmlformats.org/officeDocument/2006/relationships/image" Target="../media/image34.emf"/><Relationship Id="rId76" Type="http://schemas.openxmlformats.org/officeDocument/2006/relationships/image" Target="../media/image76.emf"/><Relationship Id="rId141" Type="http://schemas.openxmlformats.org/officeDocument/2006/relationships/image" Target="../media/image141.emf"/><Relationship Id="rId379" Type="http://schemas.openxmlformats.org/officeDocument/2006/relationships/image" Target="../media/image379.png"/><Relationship Id="rId7" Type="http://schemas.openxmlformats.org/officeDocument/2006/relationships/image" Target="../media/image7.emf"/><Relationship Id="rId183" Type="http://schemas.openxmlformats.org/officeDocument/2006/relationships/image" Target="../media/image183.emf"/><Relationship Id="rId239" Type="http://schemas.openxmlformats.org/officeDocument/2006/relationships/image" Target="../media/image239.emf"/><Relationship Id="rId390" Type="http://schemas.openxmlformats.org/officeDocument/2006/relationships/image" Target="../media/image390.emf"/><Relationship Id="rId404" Type="http://schemas.openxmlformats.org/officeDocument/2006/relationships/image" Target="../media/image404.emf"/><Relationship Id="rId446" Type="http://schemas.openxmlformats.org/officeDocument/2006/relationships/image" Target="../media/image446.emf"/><Relationship Id="rId250" Type="http://schemas.openxmlformats.org/officeDocument/2006/relationships/image" Target="../media/image250.emf"/><Relationship Id="rId292" Type="http://schemas.openxmlformats.org/officeDocument/2006/relationships/image" Target="../media/image292.emf"/><Relationship Id="rId306" Type="http://schemas.openxmlformats.org/officeDocument/2006/relationships/image" Target="../media/image306.emf"/><Relationship Id="rId488" Type="http://schemas.openxmlformats.org/officeDocument/2006/relationships/image" Target="../media/image488.emf"/><Relationship Id="rId45" Type="http://schemas.openxmlformats.org/officeDocument/2006/relationships/image" Target="../media/image45.emf"/><Relationship Id="rId87" Type="http://schemas.openxmlformats.org/officeDocument/2006/relationships/image" Target="../media/image87.emf"/><Relationship Id="rId110" Type="http://schemas.openxmlformats.org/officeDocument/2006/relationships/image" Target="../media/image110.emf"/><Relationship Id="rId348" Type="http://schemas.openxmlformats.org/officeDocument/2006/relationships/image" Target="../media/image348.emf"/><Relationship Id="rId152" Type="http://schemas.openxmlformats.org/officeDocument/2006/relationships/image" Target="../media/image152.emf"/><Relationship Id="rId194" Type="http://schemas.openxmlformats.org/officeDocument/2006/relationships/image" Target="../media/image194.emf"/><Relationship Id="rId208" Type="http://schemas.openxmlformats.org/officeDocument/2006/relationships/image" Target="../media/image208.emf"/><Relationship Id="rId415" Type="http://schemas.openxmlformats.org/officeDocument/2006/relationships/image" Target="../media/image415.emf"/><Relationship Id="rId457" Type="http://schemas.openxmlformats.org/officeDocument/2006/relationships/image" Target="../media/image457.emf"/><Relationship Id="rId261" Type="http://schemas.openxmlformats.org/officeDocument/2006/relationships/image" Target="../media/image261.emf"/><Relationship Id="rId499" Type="http://schemas.openxmlformats.org/officeDocument/2006/relationships/image" Target="../media/image499.emf"/><Relationship Id="rId14" Type="http://schemas.openxmlformats.org/officeDocument/2006/relationships/image" Target="../media/image14.emf"/><Relationship Id="rId56" Type="http://schemas.openxmlformats.org/officeDocument/2006/relationships/image" Target="../media/image56.emf"/><Relationship Id="rId317" Type="http://schemas.openxmlformats.org/officeDocument/2006/relationships/image" Target="../media/image317.emf"/><Relationship Id="rId359" Type="http://schemas.openxmlformats.org/officeDocument/2006/relationships/image" Target="../media/image359.emf"/><Relationship Id="rId98" Type="http://schemas.openxmlformats.org/officeDocument/2006/relationships/image" Target="../media/image98.emf"/><Relationship Id="rId121" Type="http://schemas.openxmlformats.org/officeDocument/2006/relationships/image" Target="../media/image121.emf"/><Relationship Id="rId163" Type="http://schemas.openxmlformats.org/officeDocument/2006/relationships/image" Target="../media/image163.emf"/><Relationship Id="rId219" Type="http://schemas.openxmlformats.org/officeDocument/2006/relationships/image" Target="../media/image219.emf"/><Relationship Id="rId370" Type="http://schemas.openxmlformats.org/officeDocument/2006/relationships/image" Target="../media/image370.emf"/><Relationship Id="rId426" Type="http://schemas.openxmlformats.org/officeDocument/2006/relationships/image" Target="../media/image426.emf"/><Relationship Id="rId230" Type="http://schemas.openxmlformats.org/officeDocument/2006/relationships/image" Target="../media/image230.emf"/><Relationship Id="rId468" Type="http://schemas.openxmlformats.org/officeDocument/2006/relationships/image" Target="../media/image468.emf"/><Relationship Id="rId25" Type="http://schemas.openxmlformats.org/officeDocument/2006/relationships/image" Target="../media/image25.emf"/><Relationship Id="rId67" Type="http://schemas.openxmlformats.org/officeDocument/2006/relationships/image" Target="../media/image67.emf"/><Relationship Id="rId272" Type="http://schemas.openxmlformats.org/officeDocument/2006/relationships/image" Target="../media/image272.emf"/><Relationship Id="rId328" Type="http://schemas.openxmlformats.org/officeDocument/2006/relationships/image" Target="../media/image328.emf"/><Relationship Id="rId132" Type="http://schemas.openxmlformats.org/officeDocument/2006/relationships/image" Target="../media/image132.emf"/><Relationship Id="rId174" Type="http://schemas.openxmlformats.org/officeDocument/2006/relationships/image" Target="../media/image174.emf"/><Relationship Id="rId381" Type="http://schemas.openxmlformats.org/officeDocument/2006/relationships/image" Target="../media/image381.emf"/><Relationship Id="rId241" Type="http://schemas.openxmlformats.org/officeDocument/2006/relationships/image" Target="../media/image241.emf"/><Relationship Id="rId437" Type="http://schemas.openxmlformats.org/officeDocument/2006/relationships/image" Target="../media/image437.emf"/><Relationship Id="rId479" Type="http://schemas.openxmlformats.org/officeDocument/2006/relationships/image" Target="../media/image479.emf"/><Relationship Id="rId36" Type="http://schemas.openxmlformats.org/officeDocument/2006/relationships/image" Target="../media/image36.emf"/><Relationship Id="rId283" Type="http://schemas.openxmlformats.org/officeDocument/2006/relationships/image" Target="../media/image283.emf"/><Relationship Id="rId339" Type="http://schemas.openxmlformats.org/officeDocument/2006/relationships/image" Target="../media/image339.emf"/><Relationship Id="rId490" Type="http://schemas.openxmlformats.org/officeDocument/2006/relationships/image" Target="../media/image490.emf"/><Relationship Id="rId504" Type="http://schemas.openxmlformats.org/officeDocument/2006/relationships/image" Target="../media/image504.png"/><Relationship Id="rId78" Type="http://schemas.openxmlformats.org/officeDocument/2006/relationships/image" Target="../media/image78.emf"/><Relationship Id="rId101" Type="http://schemas.openxmlformats.org/officeDocument/2006/relationships/image" Target="../media/image101.emf"/><Relationship Id="rId143" Type="http://schemas.openxmlformats.org/officeDocument/2006/relationships/image" Target="../media/image143.emf"/><Relationship Id="rId185" Type="http://schemas.openxmlformats.org/officeDocument/2006/relationships/image" Target="../media/image185.emf"/><Relationship Id="rId350" Type="http://schemas.openxmlformats.org/officeDocument/2006/relationships/image" Target="../media/image350.emf"/><Relationship Id="rId406" Type="http://schemas.openxmlformats.org/officeDocument/2006/relationships/image" Target="../media/image406.emf"/><Relationship Id="rId9" Type="http://schemas.openxmlformats.org/officeDocument/2006/relationships/image" Target="../media/image9.emf"/><Relationship Id="rId210" Type="http://schemas.openxmlformats.org/officeDocument/2006/relationships/image" Target="../media/image210.emf"/><Relationship Id="rId392" Type="http://schemas.openxmlformats.org/officeDocument/2006/relationships/image" Target="../media/image392.emf"/><Relationship Id="rId448" Type="http://schemas.openxmlformats.org/officeDocument/2006/relationships/image" Target="../media/image448.emf"/><Relationship Id="rId252" Type="http://schemas.openxmlformats.org/officeDocument/2006/relationships/image" Target="../media/image252.emf"/><Relationship Id="rId294" Type="http://schemas.openxmlformats.org/officeDocument/2006/relationships/image" Target="../media/image294.emf"/><Relationship Id="rId308" Type="http://schemas.openxmlformats.org/officeDocument/2006/relationships/image" Target="../media/image308.emf"/><Relationship Id="rId47" Type="http://schemas.openxmlformats.org/officeDocument/2006/relationships/image" Target="../media/image47.emf"/><Relationship Id="rId89" Type="http://schemas.openxmlformats.org/officeDocument/2006/relationships/image" Target="../media/image89.emf"/><Relationship Id="rId112" Type="http://schemas.openxmlformats.org/officeDocument/2006/relationships/image" Target="../media/image112.emf"/><Relationship Id="rId154" Type="http://schemas.openxmlformats.org/officeDocument/2006/relationships/image" Target="../media/image154.emf"/><Relationship Id="rId361" Type="http://schemas.openxmlformats.org/officeDocument/2006/relationships/image" Target="../media/image361.emf"/><Relationship Id="rId196" Type="http://schemas.openxmlformats.org/officeDocument/2006/relationships/image" Target="../media/image196.emf"/><Relationship Id="rId417" Type="http://schemas.openxmlformats.org/officeDocument/2006/relationships/image" Target="../media/image417.emf"/><Relationship Id="rId459" Type="http://schemas.openxmlformats.org/officeDocument/2006/relationships/image" Target="../media/image459.emf"/><Relationship Id="rId16" Type="http://schemas.openxmlformats.org/officeDocument/2006/relationships/image" Target="../media/image16.emf"/><Relationship Id="rId221" Type="http://schemas.openxmlformats.org/officeDocument/2006/relationships/image" Target="../media/image221.emf"/><Relationship Id="rId263" Type="http://schemas.openxmlformats.org/officeDocument/2006/relationships/image" Target="../media/image263.emf"/><Relationship Id="rId319" Type="http://schemas.openxmlformats.org/officeDocument/2006/relationships/image" Target="../media/image319.emf"/><Relationship Id="rId470" Type="http://schemas.openxmlformats.org/officeDocument/2006/relationships/image" Target="../media/image470.emf"/><Relationship Id="rId58" Type="http://schemas.openxmlformats.org/officeDocument/2006/relationships/image" Target="../media/image58.emf"/><Relationship Id="rId123" Type="http://schemas.openxmlformats.org/officeDocument/2006/relationships/image" Target="../media/image123.emf"/><Relationship Id="rId330" Type="http://schemas.openxmlformats.org/officeDocument/2006/relationships/image" Target="../media/image330.emf"/><Relationship Id="rId165" Type="http://schemas.openxmlformats.org/officeDocument/2006/relationships/image" Target="../media/image165.emf"/><Relationship Id="rId372" Type="http://schemas.openxmlformats.org/officeDocument/2006/relationships/image" Target="../media/image372.emf"/><Relationship Id="rId428" Type="http://schemas.openxmlformats.org/officeDocument/2006/relationships/image" Target="../media/image428.emf"/><Relationship Id="rId232" Type="http://schemas.openxmlformats.org/officeDocument/2006/relationships/image" Target="../media/image232.emf"/><Relationship Id="rId274" Type="http://schemas.openxmlformats.org/officeDocument/2006/relationships/image" Target="../media/image274.emf"/><Relationship Id="rId481" Type="http://schemas.openxmlformats.org/officeDocument/2006/relationships/image" Target="../media/image481.emf"/><Relationship Id="rId27" Type="http://schemas.openxmlformats.org/officeDocument/2006/relationships/image" Target="../media/image27.emf"/><Relationship Id="rId69" Type="http://schemas.openxmlformats.org/officeDocument/2006/relationships/image" Target="../media/image69.emf"/><Relationship Id="rId134" Type="http://schemas.openxmlformats.org/officeDocument/2006/relationships/image" Target="../media/image134.emf"/><Relationship Id="rId80" Type="http://schemas.openxmlformats.org/officeDocument/2006/relationships/image" Target="../media/image80.emf"/><Relationship Id="rId176" Type="http://schemas.openxmlformats.org/officeDocument/2006/relationships/image" Target="../media/image176.emf"/><Relationship Id="rId341" Type="http://schemas.openxmlformats.org/officeDocument/2006/relationships/image" Target="../media/image341.emf"/><Relationship Id="rId383" Type="http://schemas.openxmlformats.org/officeDocument/2006/relationships/image" Target="../media/image383.emf"/><Relationship Id="rId439" Type="http://schemas.openxmlformats.org/officeDocument/2006/relationships/image" Target="../media/image439.emf"/><Relationship Id="rId201" Type="http://schemas.openxmlformats.org/officeDocument/2006/relationships/image" Target="../media/image201.emf"/><Relationship Id="rId243" Type="http://schemas.openxmlformats.org/officeDocument/2006/relationships/image" Target="../media/image243.emf"/><Relationship Id="rId285" Type="http://schemas.openxmlformats.org/officeDocument/2006/relationships/image" Target="../media/image285.emf"/><Relationship Id="rId450" Type="http://schemas.openxmlformats.org/officeDocument/2006/relationships/image" Target="../media/image450.emf"/><Relationship Id="rId38" Type="http://schemas.openxmlformats.org/officeDocument/2006/relationships/image" Target="../media/image38.emf"/><Relationship Id="rId103" Type="http://schemas.openxmlformats.org/officeDocument/2006/relationships/image" Target="../media/image103.emf"/><Relationship Id="rId310" Type="http://schemas.openxmlformats.org/officeDocument/2006/relationships/image" Target="../media/image310.emf"/><Relationship Id="rId492" Type="http://schemas.openxmlformats.org/officeDocument/2006/relationships/image" Target="../media/image492.emf"/><Relationship Id="rId91" Type="http://schemas.openxmlformats.org/officeDocument/2006/relationships/image" Target="../media/image91.emf"/><Relationship Id="rId145" Type="http://schemas.openxmlformats.org/officeDocument/2006/relationships/image" Target="../media/image145.emf"/><Relationship Id="rId187" Type="http://schemas.openxmlformats.org/officeDocument/2006/relationships/image" Target="../media/image187.emf"/><Relationship Id="rId352" Type="http://schemas.openxmlformats.org/officeDocument/2006/relationships/image" Target="../media/image352.emf"/><Relationship Id="rId394" Type="http://schemas.openxmlformats.org/officeDocument/2006/relationships/image" Target="../media/image394.emf"/><Relationship Id="rId408" Type="http://schemas.openxmlformats.org/officeDocument/2006/relationships/image" Target="../media/image408.emf"/><Relationship Id="rId212" Type="http://schemas.openxmlformats.org/officeDocument/2006/relationships/image" Target="../media/image212.emf"/><Relationship Id="rId254" Type="http://schemas.openxmlformats.org/officeDocument/2006/relationships/image" Target="../media/image254.emf"/><Relationship Id="rId49" Type="http://schemas.openxmlformats.org/officeDocument/2006/relationships/image" Target="../media/image49.emf"/><Relationship Id="rId114" Type="http://schemas.openxmlformats.org/officeDocument/2006/relationships/image" Target="../media/image114.emf"/><Relationship Id="rId296" Type="http://schemas.openxmlformats.org/officeDocument/2006/relationships/image" Target="../media/image296.emf"/><Relationship Id="rId461" Type="http://schemas.openxmlformats.org/officeDocument/2006/relationships/image" Target="../media/image461.emf"/><Relationship Id="rId60" Type="http://schemas.openxmlformats.org/officeDocument/2006/relationships/image" Target="../media/image60.emf"/><Relationship Id="rId156" Type="http://schemas.openxmlformats.org/officeDocument/2006/relationships/image" Target="../media/image156.emf"/><Relationship Id="rId198" Type="http://schemas.openxmlformats.org/officeDocument/2006/relationships/image" Target="../media/image198.emf"/><Relationship Id="rId321" Type="http://schemas.openxmlformats.org/officeDocument/2006/relationships/image" Target="../media/image321.emf"/><Relationship Id="rId363" Type="http://schemas.openxmlformats.org/officeDocument/2006/relationships/image" Target="../media/image363.emf"/><Relationship Id="rId419" Type="http://schemas.openxmlformats.org/officeDocument/2006/relationships/image" Target="../media/image419.emf"/><Relationship Id="rId223" Type="http://schemas.openxmlformats.org/officeDocument/2006/relationships/image" Target="../media/image223.emf"/><Relationship Id="rId430" Type="http://schemas.openxmlformats.org/officeDocument/2006/relationships/image" Target="../media/image430.emf"/><Relationship Id="rId18" Type="http://schemas.openxmlformats.org/officeDocument/2006/relationships/image" Target="../media/image18.emf"/><Relationship Id="rId265" Type="http://schemas.openxmlformats.org/officeDocument/2006/relationships/image" Target="../media/image265.emf"/><Relationship Id="rId472" Type="http://schemas.openxmlformats.org/officeDocument/2006/relationships/image" Target="../media/image472.emf"/><Relationship Id="rId125" Type="http://schemas.openxmlformats.org/officeDocument/2006/relationships/image" Target="../media/image125.emf"/><Relationship Id="rId167" Type="http://schemas.openxmlformats.org/officeDocument/2006/relationships/image" Target="../media/image167.emf"/><Relationship Id="rId332" Type="http://schemas.openxmlformats.org/officeDocument/2006/relationships/image" Target="../media/image332.emf"/><Relationship Id="rId374" Type="http://schemas.openxmlformats.org/officeDocument/2006/relationships/image" Target="../media/image374.emf"/><Relationship Id="rId71" Type="http://schemas.openxmlformats.org/officeDocument/2006/relationships/image" Target="../media/image71.emf"/><Relationship Id="rId234" Type="http://schemas.openxmlformats.org/officeDocument/2006/relationships/image" Target="../media/image234.emf"/><Relationship Id="rId2" Type="http://schemas.openxmlformats.org/officeDocument/2006/relationships/notesSlide" Target="../notesSlides/notesSlide10.xml"/><Relationship Id="rId29" Type="http://schemas.openxmlformats.org/officeDocument/2006/relationships/image" Target="../media/image29.emf"/><Relationship Id="rId276" Type="http://schemas.openxmlformats.org/officeDocument/2006/relationships/image" Target="../media/image276.emf"/><Relationship Id="rId441" Type="http://schemas.openxmlformats.org/officeDocument/2006/relationships/image" Target="../media/image441.emf"/><Relationship Id="rId483" Type="http://schemas.openxmlformats.org/officeDocument/2006/relationships/image" Target="../media/image483.emf"/><Relationship Id="rId40" Type="http://schemas.openxmlformats.org/officeDocument/2006/relationships/image" Target="../media/image40.emf"/><Relationship Id="rId136" Type="http://schemas.openxmlformats.org/officeDocument/2006/relationships/image" Target="../media/image136.emf"/><Relationship Id="rId178" Type="http://schemas.openxmlformats.org/officeDocument/2006/relationships/image" Target="../media/image178.emf"/><Relationship Id="rId301" Type="http://schemas.openxmlformats.org/officeDocument/2006/relationships/image" Target="../media/image301.emf"/><Relationship Id="rId343" Type="http://schemas.openxmlformats.org/officeDocument/2006/relationships/image" Target="../media/image343.emf"/><Relationship Id="rId82" Type="http://schemas.openxmlformats.org/officeDocument/2006/relationships/image" Target="../media/image82.emf"/><Relationship Id="rId203" Type="http://schemas.openxmlformats.org/officeDocument/2006/relationships/image" Target="../media/image203.emf"/><Relationship Id="rId385" Type="http://schemas.openxmlformats.org/officeDocument/2006/relationships/image" Target="../media/image385.emf"/><Relationship Id="rId245" Type="http://schemas.openxmlformats.org/officeDocument/2006/relationships/image" Target="../media/image245.emf"/><Relationship Id="rId287" Type="http://schemas.openxmlformats.org/officeDocument/2006/relationships/image" Target="../media/image287.emf"/><Relationship Id="rId410" Type="http://schemas.openxmlformats.org/officeDocument/2006/relationships/image" Target="../media/image410.emf"/><Relationship Id="rId452" Type="http://schemas.openxmlformats.org/officeDocument/2006/relationships/image" Target="../media/image452.emf"/><Relationship Id="rId494" Type="http://schemas.openxmlformats.org/officeDocument/2006/relationships/image" Target="../media/image494.emf"/><Relationship Id="rId105" Type="http://schemas.openxmlformats.org/officeDocument/2006/relationships/image" Target="../media/image105.emf"/><Relationship Id="rId147" Type="http://schemas.openxmlformats.org/officeDocument/2006/relationships/image" Target="../media/image147.emf"/><Relationship Id="rId312" Type="http://schemas.openxmlformats.org/officeDocument/2006/relationships/image" Target="../media/image312.emf"/><Relationship Id="rId354" Type="http://schemas.openxmlformats.org/officeDocument/2006/relationships/image" Target="../media/image354.emf"/><Relationship Id="rId51" Type="http://schemas.openxmlformats.org/officeDocument/2006/relationships/image" Target="../media/image51.emf"/><Relationship Id="rId93" Type="http://schemas.openxmlformats.org/officeDocument/2006/relationships/image" Target="../media/image93.emf"/><Relationship Id="rId189" Type="http://schemas.openxmlformats.org/officeDocument/2006/relationships/image" Target="../media/image189.emf"/><Relationship Id="rId396" Type="http://schemas.openxmlformats.org/officeDocument/2006/relationships/image" Target="../media/image396.emf"/><Relationship Id="rId214" Type="http://schemas.openxmlformats.org/officeDocument/2006/relationships/image" Target="../media/image214.emf"/><Relationship Id="rId256" Type="http://schemas.openxmlformats.org/officeDocument/2006/relationships/image" Target="../media/image256.emf"/><Relationship Id="rId298" Type="http://schemas.openxmlformats.org/officeDocument/2006/relationships/image" Target="../media/image298.emf"/><Relationship Id="rId421" Type="http://schemas.openxmlformats.org/officeDocument/2006/relationships/image" Target="../media/image421.emf"/><Relationship Id="rId463" Type="http://schemas.openxmlformats.org/officeDocument/2006/relationships/image" Target="../media/image463.emf"/><Relationship Id="rId116" Type="http://schemas.openxmlformats.org/officeDocument/2006/relationships/image" Target="../media/image116.emf"/><Relationship Id="rId158" Type="http://schemas.openxmlformats.org/officeDocument/2006/relationships/image" Target="../media/image158.emf"/><Relationship Id="rId323" Type="http://schemas.openxmlformats.org/officeDocument/2006/relationships/image" Target="../media/image323.emf"/><Relationship Id="rId20" Type="http://schemas.openxmlformats.org/officeDocument/2006/relationships/image" Target="../media/image20.emf"/><Relationship Id="rId62" Type="http://schemas.openxmlformats.org/officeDocument/2006/relationships/image" Target="../media/image62.emf"/><Relationship Id="rId365" Type="http://schemas.openxmlformats.org/officeDocument/2006/relationships/image" Target="../media/image365.emf"/><Relationship Id="rId225" Type="http://schemas.openxmlformats.org/officeDocument/2006/relationships/image" Target="../media/image225.emf"/><Relationship Id="rId267" Type="http://schemas.openxmlformats.org/officeDocument/2006/relationships/image" Target="../media/image267.emf"/><Relationship Id="rId432" Type="http://schemas.openxmlformats.org/officeDocument/2006/relationships/image" Target="../media/image432.emf"/><Relationship Id="rId474" Type="http://schemas.openxmlformats.org/officeDocument/2006/relationships/image" Target="../media/image474.emf"/><Relationship Id="rId127" Type="http://schemas.openxmlformats.org/officeDocument/2006/relationships/image" Target="../media/image127.emf"/><Relationship Id="rId10" Type="http://schemas.openxmlformats.org/officeDocument/2006/relationships/image" Target="../media/image10.emf"/><Relationship Id="rId31" Type="http://schemas.openxmlformats.org/officeDocument/2006/relationships/image" Target="../media/image31.emf"/><Relationship Id="rId52" Type="http://schemas.openxmlformats.org/officeDocument/2006/relationships/image" Target="../media/image52.emf"/><Relationship Id="rId73" Type="http://schemas.openxmlformats.org/officeDocument/2006/relationships/image" Target="../media/image73.emf"/><Relationship Id="rId94" Type="http://schemas.openxmlformats.org/officeDocument/2006/relationships/image" Target="../media/image94.emf"/><Relationship Id="rId148" Type="http://schemas.openxmlformats.org/officeDocument/2006/relationships/image" Target="../media/image148.emf"/><Relationship Id="rId169" Type="http://schemas.openxmlformats.org/officeDocument/2006/relationships/image" Target="../media/image169.emf"/><Relationship Id="rId334" Type="http://schemas.openxmlformats.org/officeDocument/2006/relationships/image" Target="../media/image334.emf"/><Relationship Id="rId355" Type="http://schemas.openxmlformats.org/officeDocument/2006/relationships/image" Target="../media/image355.emf"/><Relationship Id="rId376" Type="http://schemas.openxmlformats.org/officeDocument/2006/relationships/image" Target="../media/image376.emf"/><Relationship Id="rId397" Type="http://schemas.openxmlformats.org/officeDocument/2006/relationships/image" Target="../media/image397.emf"/><Relationship Id="rId4" Type="http://schemas.openxmlformats.org/officeDocument/2006/relationships/image" Target="../media/image4.emf"/><Relationship Id="rId180" Type="http://schemas.openxmlformats.org/officeDocument/2006/relationships/image" Target="../media/image180.emf"/><Relationship Id="rId215" Type="http://schemas.openxmlformats.org/officeDocument/2006/relationships/image" Target="../media/image215.emf"/><Relationship Id="rId236" Type="http://schemas.openxmlformats.org/officeDocument/2006/relationships/image" Target="../media/image236.emf"/><Relationship Id="rId257" Type="http://schemas.openxmlformats.org/officeDocument/2006/relationships/image" Target="../media/image257.emf"/><Relationship Id="rId278" Type="http://schemas.openxmlformats.org/officeDocument/2006/relationships/image" Target="../media/image278.emf"/><Relationship Id="rId401" Type="http://schemas.openxmlformats.org/officeDocument/2006/relationships/image" Target="../media/image401.emf"/><Relationship Id="rId422" Type="http://schemas.openxmlformats.org/officeDocument/2006/relationships/image" Target="../media/image422.emf"/><Relationship Id="rId443" Type="http://schemas.openxmlformats.org/officeDocument/2006/relationships/image" Target="../media/image443.emf"/><Relationship Id="rId464" Type="http://schemas.openxmlformats.org/officeDocument/2006/relationships/image" Target="../media/image464.emf"/><Relationship Id="rId303" Type="http://schemas.openxmlformats.org/officeDocument/2006/relationships/image" Target="../media/image303.emf"/><Relationship Id="rId485" Type="http://schemas.openxmlformats.org/officeDocument/2006/relationships/image" Target="../media/image485.emf"/><Relationship Id="rId42" Type="http://schemas.openxmlformats.org/officeDocument/2006/relationships/image" Target="../media/image42.emf"/><Relationship Id="rId84" Type="http://schemas.openxmlformats.org/officeDocument/2006/relationships/image" Target="../media/image84.emf"/><Relationship Id="rId138" Type="http://schemas.openxmlformats.org/officeDocument/2006/relationships/image" Target="../media/image138.emf"/><Relationship Id="rId345" Type="http://schemas.openxmlformats.org/officeDocument/2006/relationships/image" Target="../media/image345.emf"/><Relationship Id="rId387" Type="http://schemas.openxmlformats.org/officeDocument/2006/relationships/image" Target="../media/image387.emf"/><Relationship Id="rId191" Type="http://schemas.openxmlformats.org/officeDocument/2006/relationships/image" Target="../media/image191.emf"/><Relationship Id="rId205" Type="http://schemas.openxmlformats.org/officeDocument/2006/relationships/image" Target="../media/image205.emf"/><Relationship Id="rId247" Type="http://schemas.openxmlformats.org/officeDocument/2006/relationships/image" Target="../media/image247.emf"/><Relationship Id="rId412" Type="http://schemas.openxmlformats.org/officeDocument/2006/relationships/image" Target="../media/image412.emf"/><Relationship Id="rId107" Type="http://schemas.openxmlformats.org/officeDocument/2006/relationships/image" Target="../media/image107.emf"/><Relationship Id="rId289" Type="http://schemas.openxmlformats.org/officeDocument/2006/relationships/image" Target="../media/image289.emf"/><Relationship Id="rId454" Type="http://schemas.openxmlformats.org/officeDocument/2006/relationships/image" Target="../media/image454.emf"/><Relationship Id="rId496" Type="http://schemas.openxmlformats.org/officeDocument/2006/relationships/image" Target="../media/image496.emf"/><Relationship Id="rId11" Type="http://schemas.openxmlformats.org/officeDocument/2006/relationships/image" Target="../media/image11.emf"/><Relationship Id="rId53" Type="http://schemas.openxmlformats.org/officeDocument/2006/relationships/image" Target="../media/image53.emf"/><Relationship Id="rId149" Type="http://schemas.openxmlformats.org/officeDocument/2006/relationships/image" Target="../media/image149.emf"/><Relationship Id="rId314" Type="http://schemas.openxmlformats.org/officeDocument/2006/relationships/image" Target="../media/image314.emf"/><Relationship Id="rId356" Type="http://schemas.openxmlformats.org/officeDocument/2006/relationships/image" Target="../media/image356.emf"/><Relationship Id="rId398" Type="http://schemas.openxmlformats.org/officeDocument/2006/relationships/image" Target="../media/image398.emf"/><Relationship Id="rId95" Type="http://schemas.openxmlformats.org/officeDocument/2006/relationships/image" Target="../media/image95.emf"/><Relationship Id="rId160" Type="http://schemas.openxmlformats.org/officeDocument/2006/relationships/image" Target="../media/image160.emf"/><Relationship Id="rId216" Type="http://schemas.openxmlformats.org/officeDocument/2006/relationships/image" Target="../media/image216.emf"/><Relationship Id="rId423" Type="http://schemas.openxmlformats.org/officeDocument/2006/relationships/image" Target="../media/image423.emf"/><Relationship Id="rId258" Type="http://schemas.openxmlformats.org/officeDocument/2006/relationships/image" Target="../media/image258.emf"/><Relationship Id="rId465" Type="http://schemas.openxmlformats.org/officeDocument/2006/relationships/image" Target="../media/image465.emf"/><Relationship Id="rId22" Type="http://schemas.openxmlformats.org/officeDocument/2006/relationships/image" Target="../media/image22.emf"/><Relationship Id="rId64" Type="http://schemas.openxmlformats.org/officeDocument/2006/relationships/image" Target="../media/image64.emf"/><Relationship Id="rId118" Type="http://schemas.openxmlformats.org/officeDocument/2006/relationships/image" Target="../media/image118.emf"/><Relationship Id="rId325" Type="http://schemas.openxmlformats.org/officeDocument/2006/relationships/image" Target="../media/image325.emf"/><Relationship Id="rId367" Type="http://schemas.openxmlformats.org/officeDocument/2006/relationships/image" Target="../media/image367.emf"/><Relationship Id="rId171" Type="http://schemas.openxmlformats.org/officeDocument/2006/relationships/image" Target="../media/image171.emf"/><Relationship Id="rId227" Type="http://schemas.openxmlformats.org/officeDocument/2006/relationships/image" Target="../media/image227.emf"/><Relationship Id="rId269" Type="http://schemas.openxmlformats.org/officeDocument/2006/relationships/image" Target="../media/image269.emf"/><Relationship Id="rId434" Type="http://schemas.openxmlformats.org/officeDocument/2006/relationships/image" Target="../media/image434.emf"/><Relationship Id="rId476" Type="http://schemas.openxmlformats.org/officeDocument/2006/relationships/image" Target="../media/image476.emf"/><Relationship Id="rId33" Type="http://schemas.openxmlformats.org/officeDocument/2006/relationships/image" Target="../media/image33.emf"/><Relationship Id="rId129" Type="http://schemas.openxmlformats.org/officeDocument/2006/relationships/image" Target="../media/image129.emf"/><Relationship Id="rId280" Type="http://schemas.openxmlformats.org/officeDocument/2006/relationships/image" Target="../media/image280.emf"/><Relationship Id="rId336" Type="http://schemas.openxmlformats.org/officeDocument/2006/relationships/image" Target="../media/image336.emf"/><Relationship Id="rId501" Type="http://schemas.openxmlformats.org/officeDocument/2006/relationships/image" Target="../media/image501.emf"/><Relationship Id="rId75" Type="http://schemas.openxmlformats.org/officeDocument/2006/relationships/image" Target="../media/image75.emf"/><Relationship Id="rId140" Type="http://schemas.openxmlformats.org/officeDocument/2006/relationships/image" Target="../media/image140.emf"/><Relationship Id="rId182" Type="http://schemas.openxmlformats.org/officeDocument/2006/relationships/image" Target="../media/image182.emf"/><Relationship Id="rId378" Type="http://schemas.openxmlformats.org/officeDocument/2006/relationships/image" Target="../media/image378.emf"/><Relationship Id="rId403" Type="http://schemas.openxmlformats.org/officeDocument/2006/relationships/image" Target="../media/image403.emf"/><Relationship Id="rId6" Type="http://schemas.openxmlformats.org/officeDocument/2006/relationships/image" Target="../media/image6.emf"/><Relationship Id="rId238" Type="http://schemas.openxmlformats.org/officeDocument/2006/relationships/image" Target="../media/image238.emf"/><Relationship Id="rId445" Type="http://schemas.openxmlformats.org/officeDocument/2006/relationships/image" Target="../media/image445.emf"/><Relationship Id="rId487" Type="http://schemas.openxmlformats.org/officeDocument/2006/relationships/image" Target="../media/image487.emf"/><Relationship Id="rId291" Type="http://schemas.openxmlformats.org/officeDocument/2006/relationships/image" Target="../media/image291.emf"/><Relationship Id="rId305" Type="http://schemas.openxmlformats.org/officeDocument/2006/relationships/image" Target="../media/image305.emf"/><Relationship Id="rId347" Type="http://schemas.openxmlformats.org/officeDocument/2006/relationships/image" Target="../media/image347.emf"/><Relationship Id="rId44" Type="http://schemas.openxmlformats.org/officeDocument/2006/relationships/image" Target="../media/image44.emf"/><Relationship Id="rId86" Type="http://schemas.openxmlformats.org/officeDocument/2006/relationships/image" Target="../media/image86.emf"/><Relationship Id="rId151" Type="http://schemas.openxmlformats.org/officeDocument/2006/relationships/image" Target="../media/image151.emf"/><Relationship Id="rId389" Type="http://schemas.openxmlformats.org/officeDocument/2006/relationships/image" Target="../media/image389.emf"/><Relationship Id="rId193" Type="http://schemas.openxmlformats.org/officeDocument/2006/relationships/image" Target="../media/image193.emf"/><Relationship Id="rId207" Type="http://schemas.openxmlformats.org/officeDocument/2006/relationships/image" Target="../media/image207.emf"/><Relationship Id="rId249" Type="http://schemas.openxmlformats.org/officeDocument/2006/relationships/image" Target="../media/image249.emf"/><Relationship Id="rId414" Type="http://schemas.openxmlformats.org/officeDocument/2006/relationships/image" Target="../media/image414.emf"/><Relationship Id="rId456" Type="http://schemas.openxmlformats.org/officeDocument/2006/relationships/image" Target="../media/image456.emf"/><Relationship Id="rId498" Type="http://schemas.openxmlformats.org/officeDocument/2006/relationships/image" Target="../media/image498.emf"/><Relationship Id="rId13" Type="http://schemas.openxmlformats.org/officeDocument/2006/relationships/image" Target="../media/image13.emf"/><Relationship Id="rId109" Type="http://schemas.openxmlformats.org/officeDocument/2006/relationships/image" Target="../media/image109.emf"/><Relationship Id="rId260" Type="http://schemas.openxmlformats.org/officeDocument/2006/relationships/image" Target="../media/image260.emf"/><Relationship Id="rId316" Type="http://schemas.openxmlformats.org/officeDocument/2006/relationships/image" Target="../media/image316.emf"/><Relationship Id="rId55" Type="http://schemas.openxmlformats.org/officeDocument/2006/relationships/image" Target="../media/image55.emf"/><Relationship Id="rId97" Type="http://schemas.openxmlformats.org/officeDocument/2006/relationships/image" Target="../media/image97.emf"/><Relationship Id="rId120" Type="http://schemas.openxmlformats.org/officeDocument/2006/relationships/image" Target="../media/image120.emf"/><Relationship Id="rId358" Type="http://schemas.openxmlformats.org/officeDocument/2006/relationships/image" Target="../media/image358.emf"/><Relationship Id="rId162" Type="http://schemas.openxmlformats.org/officeDocument/2006/relationships/image" Target="../media/image162.emf"/><Relationship Id="rId218" Type="http://schemas.openxmlformats.org/officeDocument/2006/relationships/image" Target="../media/image218.emf"/><Relationship Id="rId425" Type="http://schemas.openxmlformats.org/officeDocument/2006/relationships/image" Target="../media/image425.emf"/><Relationship Id="rId467" Type="http://schemas.openxmlformats.org/officeDocument/2006/relationships/image" Target="../media/image467.emf"/><Relationship Id="rId271" Type="http://schemas.openxmlformats.org/officeDocument/2006/relationships/image" Target="../media/image271.emf"/><Relationship Id="rId24" Type="http://schemas.openxmlformats.org/officeDocument/2006/relationships/image" Target="../media/image24.emf"/><Relationship Id="rId66" Type="http://schemas.openxmlformats.org/officeDocument/2006/relationships/image" Target="../media/image66.emf"/><Relationship Id="rId131" Type="http://schemas.openxmlformats.org/officeDocument/2006/relationships/image" Target="../media/image131.emf"/><Relationship Id="rId327" Type="http://schemas.openxmlformats.org/officeDocument/2006/relationships/image" Target="../media/image327.emf"/><Relationship Id="rId369" Type="http://schemas.openxmlformats.org/officeDocument/2006/relationships/image" Target="../media/image369.emf"/><Relationship Id="rId173" Type="http://schemas.openxmlformats.org/officeDocument/2006/relationships/image" Target="../media/image173.emf"/><Relationship Id="rId229" Type="http://schemas.openxmlformats.org/officeDocument/2006/relationships/image" Target="../media/image229.emf"/><Relationship Id="rId380" Type="http://schemas.openxmlformats.org/officeDocument/2006/relationships/image" Target="../media/image380.emf"/><Relationship Id="rId436" Type="http://schemas.openxmlformats.org/officeDocument/2006/relationships/image" Target="../media/image436.emf"/><Relationship Id="rId240" Type="http://schemas.openxmlformats.org/officeDocument/2006/relationships/image" Target="../media/image240.emf"/><Relationship Id="rId478" Type="http://schemas.openxmlformats.org/officeDocument/2006/relationships/image" Target="../media/image478.emf"/><Relationship Id="rId35" Type="http://schemas.openxmlformats.org/officeDocument/2006/relationships/image" Target="../media/image35.emf"/><Relationship Id="rId77" Type="http://schemas.openxmlformats.org/officeDocument/2006/relationships/image" Target="../media/image77.emf"/><Relationship Id="rId100" Type="http://schemas.openxmlformats.org/officeDocument/2006/relationships/image" Target="../media/image100.emf"/><Relationship Id="rId282" Type="http://schemas.openxmlformats.org/officeDocument/2006/relationships/image" Target="../media/image282.emf"/><Relationship Id="rId338" Type="http://schemas.openxmlformats.org/officeDocument/2006/relationships/image" Target="../media/image338.emf"/><Relationship Id="rId503" Type="http://schemas.openxmlformats.org/officeDocument/2006/relationships/image" Target="../media/image503.png"/><Relationship Id="rId8" Type="http://schemas.openxmlformats.org/officeDocument/2006/relationships/image" Target="../media/image8.emf"/><Relationship Id="rId142" Type="http://schemas.openxmlformats.org/officeDocument/2006/relationships/image" Target="../media/image142.emf"/><Relationship Id="rId184" Type="http://schemas.openxmlformats.org/officeDocument/2006/relationships/image" Target="../media/image184.emf"/><Relationship Id="rId391" Type="http://schemas.openxmlformats.org/officeDocument/2006/relationships/image" Target="../media/image391.emf"/><Relationship Id="rId405" Type="http://schemas.openxmlformats.org/officeDocument/2006/relationships/image" Target="../media/image405.emf"/><Relationship Id="rId447" Type="http://schemas.openxmlformats.org/officeDocument/2006/relationships/image" Target="../media/image447.emf"/><Relationship Id="rId251" Type="http://schemas.openxmlformats.org/officeDocument/2006/relationships/image" Target="../media/image251.emf"/><Relationship Id="rId489" Type="http://schemas.openxmlformats.org/officeDocument/2006/relationships/image" Target="../media/image489.emf"/><Relationship Id="rId46" Type="http://schemas.openxmlformats.org/officeDocument/2006/relationships/image" Target="../media/image46.emf"/><Relationship Id="rId293" Type="http://schemas.openxmlformats.org/officeDocument/2006/relationships/image" Target="../media/image293.emf"/><Relationship Id="rId307" Type="http://schemas.openxmlformats.org/officeDocument/2006/relationships/image" Target="../media/image307.emf"/><Relationship Id="rId349" Type="http://schemas.openxmlformats.org/officeDocument/2006/relationships/image" Target="../media/image349.emf"/><Relationship Id="rId88" Type="http://schemas.openxmlformats.org/officeDocument/2006/relationships/image" Target="../media/image88.emf"/><Relationship Id="rId111" Type="http://schemas.openxmlformats.org/officeDocument/2006/relationships/image" Target="../media/image111.emf"/><Relationship Id="rId153" Type="http://schemas.openxmlformats.org/officeDocument/2006/relationships/image" Target="../media/image153.emf"/><Relationship Id="rId195" Type="http://schemas.openxmlformats.org/officeDocument/2006/relationships/image" Target="../media/image195.emf"/><Relationship Id="rId209" Type="http://schemas.openxmlformats.org/officeDocument/2006/relationships/image" Target="../media/image209.emf"/><Relationship Id="rId360" Type="http://schemas.openxmlformats.org/officeDocument/2006/relationships/image" Target="../media/image360.emf"/><Relationship Id="rId416" Type="http://schemas.openxmlformats.org/officeDocument/2006/relationships/image" Target="../media/image416.emf"/><Relationship Id="rId220" Type="http://schemas.openxmlformats.org/officeDocument/2006/relationships/image" Target="../media/image220.emf"/><Relationship Id="rId458" Type="http://schemas.openxmlformats.org/officeDocument/2006/relationships/image" Target="../media/image458.emf"/><Relationship Id="rId15" Type="http://schemas.openxmlformats.org/officeDocument/2006/relationships/image" Target="../media/image15.emf"/><Relationship Id="rId57" Type="http://schemas.openxmlformats.org/officeDocument/2006/relationships/image" Target="../media/image57.emf"/><Relationship Id="rId262" Type="http://schemas.openxmlformats.org/officeDocument/2006/relationships/image" Target="../media/image262.emf"/><Relationship Id="rId318" Type="http://schemas.openxmlformats.org/officeDocument/2006/relationships/image" Target="../media/image318.emf"/><Relationship Id="rId99" Type="http://schemas.openxmlformats.org/officeDocument/2006/relationships/image" Target="../media/image99.emf"/><Relationship Id="rId122" Type="http://schemas.openxmlformats.org/officeDocument/2006/relationships/image" Target="../media/image122.emf"/><Relationship Id="rId164" Type="http://schemas.openxmlformats.org/officeDocument/2006/relationships/image" Target="../media/image164.emf"/><Relationship Id="rId371" Type="http://schemas.openxmlformats.org/officeDocument/2006/relationships/image" Target="../media/image371.emf"/><Relationship Id="rId427" Type="http://schemas.openxmlformats.org/officeDocument/2006/relationships/image" Target="../media/image427.emf"/><Relationship Id="rId469" Type="http://schemas.openxmlformats.org/officeDocument/2006/relationships/image" Target="../media/image469.emf"/><Relationship Id="rId26" Type="http://schemas.openxmlformats.org/officeDocument/2006/relationships/image" Target="../media/image26.emf"/><Relationship Id="rId231" Type="http://schemas.openxmlformats.org/officeDocument/2006/relationships/image" Target="../media/image231.emf"/><Relationship Id="rId273" Type="http://schemas.openxmlformats.org/officeDocument/2006/relationships/image" Target="../media/image273.emf"/><Relationship Id="rId329" Type="http://schemas.openxmlformats.org/officeDocument/2006/relationships/image" Target="../media/image329.emf"/><Relationship Id="rId480" Type="http://schemas.openxmlformats.org/officeDocument/2006/relationships/image" Target="../media/image480.emf"/><Relationship Id="rId68" Type="http://schemas.openxmlformats.org/officeDocument/2006/relationships/image" Target="../media/image68.emf"/><Relationship Id="rId133" Type="http://schemas.openxmlformats.org/officeDocument/2006/relationships/image" Target="../media/image133.emf"/><Relationship Id="rId175" Type="http://schemas.openxmlformats.org/officeDocument/2006/relationships/image" Target="../media/image175.emf"/><Relationship Id="rId340" Type="http://schemas.openxmlformats.org/officeDocument/2006/relationships/image" Target="../media/image340.emf"/><Relationship Id="rId200" Type="http://schemas.openxmlformats.org/officeDocument/2006/relationships/image" Target="../media/image200.emf"/><Relationship Id="rId382" Type="http://schemas.openxmlformats.org/officeDocument/2006/relationships/image" Target="../media/image382.emf"/><Relationship Id="rId438" Type="http://schemas.openxmlformats.org/officeDocument/2006/relationships/image" Target="../media/image438.emf"/><Relationship Id="rId242" Type="http://schemas.openxmlformats.org/officeDocument/2006/relationships/image" Target="../media/image242.emf"/><Relationship Id="rId284" Type="http://schemas.openxmlformats.org/officeDocument/2006/relationships/image" Target="../media/image284.emf"/><Relationship Id="rId491" Type="http://schemas.openxmlformats.org/officeDocument/2006/relationships/image" Target="../media/image491.emf"/><Relationship Id="rId37" Type="http://schemas.openxmlformats.org/officeDocument/2006/relationships/image" Target="../media/image37.emf"/><Relationship Id="rId79" Type="http://schemas.openxmlformats.org/officeDocument/2006/relationships/image" Target="../media/image79.emf"/><Relationship Id="rId102" Type="http://schemas.openxmlformats.org/officeDocument/2006/relationships/image" Target="../media/image102.emf"/><Relationship Id="rId144" Type="http://schemas.openxmlformats.org/officeDocument/2006/relationships/image" Target="../media/image144.emf"/><Relationship Id="rId90" Type="http://schemas.openxmlformats.org/officeDocument/2006/relationships/image" Target="../media/image90.emf"/><Relationship Id="rId186" Type="http://schemas.openxmlformats.org/officeDocument/2006/relationships/image" Target="../media/image186.emf"/><Relationship Id="rId351" Type="http://schemas.openxmlformats.org/officeDocument/2006/relationships/image" Target="../media/image351.emf"/><Relationship Id="rId393" Type="http://schemas.openxmlformats.org/officeDocument/2006/relationships/image" Target="../media/image393.emf"/><Relationship Id="rId407" Type="http://schemas.openxmlformats.org/officeDocument/2006/relationships/image" Target="../media/image407.emf"/><Relationship Id="rId449" Type="http://schemas.openxmlformats.org/officeDocument/2006/relationships/image" Target="../media/image449.emf"/><Relationship Id="rId211" Type="http://schemas.openxmlformats.org/officeDocument/2006/relationships/image" Target="../media/image211.emf"/><Relationship Id="rId253" Type="http://schemas.openxmlformats.org/officeDocument/2006/relationships/image" Target="../media/image253.emf"/><Relationship Id="rId295" Type="http://schemas.openxmlformats.org/officeDocument/2006/relationships/image" Target="../media/image295.emf"/><Relationship Id="rId309" Type="http://schemas.openxmlformats.org/officeDocument/2006/relationships/image" Target="../media/image309.emf"/><Relationship Id="rId460" Type="http://schemas.openxmlformats.org/officeDocument/2006/relationships/image" Target="../media/image460.emf"/><Relationship Id="rId48" Type="http://schemas.openxmlformats.org/officeDocument/2006/relationships/image" Target="../media/image48.emf"/><Relationship Id="rId113" Type="http://schemas.openxmlformats.org/officeDocument/2006/relationships/image" Target="../media/image113.emf"/><Relationship Id="rId320" Type="http://schemas.openxmlformats.org/officeDocument/2006/relationships/image" Target="../media/image320.emf"/><Relationship Id="rId155" Type="http://schemas.openxmlformats.org/officeDocument/2006/relationships/image" Target="../media/image155.emf"/><Relationship Id="rId197" Type="http://schemas.openxmlformats.org/officeDocument/2006/relationships/image" Target="../media/image197.emf"/><Relationship Id="rId362" Type="http://schemas.openxmlformats.org/officeDocument/2006/relationships/image" Target="../media/image362.emf"/><Relationship Id="rId418" Type="http://schemas.openxmlformats.org/officeDocument/2006/relationships/image" Target="../media/image418.emf"/><Relationship Id="rId222" Type="http://schemas.openxmlformats.org/officeDocument/2006/relationships/image" Target="../media/image222.emf"/><Relationship Id="rId264" Type="http://schemas.openxmlformats.org/officeDocument/2006/relationships/image" Target="../media/image264.emf"/><Relationship Id="rId471" Type="http://schemas.openxmlformats.org/officeDocument/2006/relationships/image" Target="../media/image471.emf"/><Relationship Id="rId17" Type="http://schemas.openxmlformats.org/officeDocument/2006/relationships/image" Target="../media/image17.emf"/><Relationship Id="rId59" Type="http://schemas.openxmlformats.org/officeDocument/2006/relationships/image" Target="../media/image59.emf"/><Relationship Id="rId124" Type="http://schemas.openxmlformats.org/officeDocument/2006/relationships/image" Target="../media/image124.emf"/><Relationship Id="rId70" Type="http://schemas.openxmlformats.org/officeDocument/2006/relationships/image" Target="../media/image70.emf"/><Relationship Id="rId166" Type="http://schemas.openxmlformats.org/officeDocument/2006/relationships/image" Target="../media/image166.emf"/><Relationship Id="rId331" Type="http://schemas.openxmlformats.org/officeDocument/2006/relationships/image" Target="../media/image331.emf"/><Relationship Id="rId373" Type="http://schemas.openxmlformats.org/officeDocument/2006/relationships/image" Target="../media/image373.emf"/><Relationship Id="rId429" Type="http://schemas.openxmlformats.org/officeDocument/2006/relationships/image" Target="../media/image429.emf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233.emf"/><Relationship Id="rId440" Type="http://schemas.openxmlformats.org/officeDocument/2006/relationships/image" Target="../media/image440.emf"/><Relationship Id="rId28" Type="http://schemas.openxmlformats.org/officeDocument/2006/relationships/image" Target="../media/image28.emf"/><Relationship Id="rId275" Type="http://schemas.openxmlformats.org/officeDocument/2006/relationships/image" Target="../media/image275.emf"/><Relationship Id="rId300" Type="http://schemas.openxmlformats.org/officeDocument/2006/relationships/image" Target="../media/image300.emf"/><Relationship Id="rId482" Type="http://schemas.openxmlformats.org/officeDocument/2006/relationships/image" Target="../media/image482.emf"/><Relationship Id="rId81" Type="http://schemas.openxmlformats.org/officeDocument/2006/relationships/image" Target="../media/image81.emf"/><Relationship Id="rId135" Type="http://schemas.openxmlformats.org/officeDocument/2006/relationships/image" Target="../media/image135.emf"/><Relationship Id="rId177" Type="http://schemas.openxmlformats.org/officeDocument/2006/relationships/image" Target="../media/image177.emf"/><Relationship Id="rId342" Type="http://schemas.openxmlformats.org/officeDocument/2006/relationships/image" Target="../media/image342.emf"/><Relationship Id="rId384" Type="http://schemas.openxmlformats.org/officeDocument/2006/relationships/image" Target="../media/image384.emf"/><Relationship Id="rId202" Type="http://schemas.openxmlformats.org/officeDocument/2006/relationships/image" Target="../media/image202.emf"/><Relationship Id="rId244" Type="http://schemas.openxmlformats.org/officeDocument/2006/relationships/image" Target="../media/image244.emf"/><Relationship Id="rId39" Type="http://schemas.openxmlformats.org/officeDocument/2006/relationships/image" Target="../media/image39.emf"/><Relationship Id="rId286" Type="http://schemas.openxmlformats.org/officeDocument/2006/relationships/image" Target="../media/image286.emf"/><Relationship Id="rId451" Type="http://schemas.openxmlformats.org/officeDocument/2006/relationships/image" Target="../media/image451.emf"/><Relationship Id="rId493" Type="http://schemas.openxmlformats.org/officeDocument/2006/relationships/image" Target="../media/image493.emf"/><Relationship Id="rId50" Type="http://schemas.openxmlformats.org/officeDocument/2006/relationships/image" Target="../media/image50.emf"/><Relationship Id="rId104" Type="http://schemas.openxmlformats.org/officeDocument/2006/relationships/image" Target="../media/image104.emf"/><Relationship Id="rId146" Type="http://schemas.openxmlformats.org/officeDocument/2006/relationships/image" Target="../media/image146.emf"/><Relationship Id="rId188" Type="http://schemas.openxmlformats.org/officeDocument/2006/relationships/image" Target="../media/image188.emf"/><Relationship Id="rId311" Type="http://schemas.openxmlformats.org/officeDocument/2006/relationships/image" Target="../media/image311.emf"/><Relationship Id="rId353" Type="http://schemas.openxmlformats.org/officeDocument/2006/relationships/image" Target="../media/image353.emf"/><Relationship Id="rId395" Type="http://schemas.openxmlformats.org/officeDocument/2006/relationships/image" Target="../media/image395.emf"/><Relationship Id="rId409" Type="http://schemas.openxmlformats.org/officeDocument/2006/relationships/image" Target="../media/image409.emf"/><Relationship Id="rId92" Type="http://schemas.openxmlformats.org/officeDocument/2006/relationships/image" Target="../media/image92.emf"/><Relationship Id="rId213" Type="http://schemas.openxmlformats.org/officeDocument/2006/relationships/image" Target="../media/image213.emf"/><Relationship Id="rId420" Type="http://schemas.openxmlformats.org/officeDocument/2006/relationships/image" Target="../media/image420.emf"/><Relationship Id="rId255" Type="http://schemas.openxmlformats.org/officeDocument/2006/relationships/image" Target="../media/image255.emf"/><Relationship Id="rId297" Type="http://schemas.openxmlformats.org/officeDocument/2006/relationships/image" Target="../media/image297.emf"/><Relationship Id="rId462" Type="http://schemas.openxmlformats.org/officeDocument/2006/relationships/image" Target="../media/image462.emf"/><Relationship Id="rId115" Type="http://schemas.openxmlformats.org/officeDocument/2006/relationships/image" Target="../media/image115.emf"/><Relationship Id="rId157" Type="http://schemas.openxmlformats.org/officeDocument/2006/relationships/image" Target="../media/image157.emf"/><Relationship Id="rId322" Type="http://schemas.openxmlformats.org/officeDocument/2006/relationships/image" Target="../media/image322.emf"/><Relationship Id="rId364" Type="http://schemas.openxmlformats.org/officeDocument/2006/relationships/image" Target="../media/image364.emf"/><Relationship Id="rId61" Type="http://schemas.openxmlformats.org/officeDocument/2006/relationships/image" Target="../media/image61.emf"/><Relationship Id="rId199" Type="http://schemas.openxmlformats.org/officeDocument/2006/relationships/image" Target="../media/image199.emf"/><Relationship Id="rId19" Type="http://schemas.openxmlformats.org/officeDocument/2006/relationships/image" Target="../media/image19.emf"/><Relationship Id="rId224" Type="http://schemas.openxmlformats.org/officeDocument/2006/relationships/image" Target="../media/image224.emf"/><Relationship Id="rId266" Type="http://schemas.openxmlformats.org/officeDocument/2006/relationships/image" Target="../media/image266.emf"/><Relationship Id="rId431" Type="http://schemas.openxmlformats.org/officeDocument/2006/relationships/image" Target="../media/image431.emf"/><Relationship Id="rId473" Type="http://schemas.openxmlformats.org/officeDocument/2006/relationships/image" Target="../media/image473.emf"/><Relationship Id="rId30" Type="http://schemas.openxmlformats.org/officeDocument/2006/relationships/image" Target="../media/image30.emf"/><Relationship Id="rId126" Type="http://schemas.openxmlformats.org/officeDocument/2006/relationships/image" Target="../media/image126.emf"/><Relationship Id="rId168" Type="http://schemas.openxmlformats.org/officeDocument/2006/relationships/image" Target="../media/image168.emf"/><Relationship Id="rId333" Type="http://schemas.openxmlformats.org/officeDocument/2006/relationships/image" Target="../media/image333.emf"/><Relationship Id="rId72" Type="http://schemas.openxmlformats.org/officeDocument/2006/relationships/image" Target="../media/image72.emf"/><Relationship Id="rId375" Type="http://schemas.openxmlformats.org/officeDocument/2006/relationships/image" Target="../media/image375.emf"/><Relationship Id="rId3" Type="http://schemas.openxmlformats.org/officeDocument/2006/relationships/image" Target="../media/image3.emf"/><Relationship Id="rId235" Type="http://schemas.openxmlformats.org/officeDocument/2006/relationships/image" Target="../media/image235.emf"/><Relationship Id="rId277" Type="http://schemas.openxmlformats.org/officeDocument/2006/relationships/image" Target="../media/image277.emf"/><Relationship Id="rId400" Type="http://schemas.openxmlformats.org/officeDocument/2006/relationships/image" Target="../media/image400.emf"/><Relationship Id="rId442" Type="http://schemas.openxmlformats.org/officeDocument/2006/relationships/image" Target="../media/image442.emf"/><Relationship Id="rId484" Type="http://schemas.openxmlformats.org/officeDocument/2006/relationships/image" Target="../media/image484.emf"/><Relationship Id="rId137" Type="http://schemas.openxmlformats.org/officeDocument/2006/relationships/image" Target="../media/image137.emf"/><Relationship Id="rId302" Type="http://schemas.openxmlformats.org/officeDocument/2006/relationships/image" Target="../media/image302.emf"/><Relationship Id="rId344" Type="http://schemas.openxmlformats.org/officeDocument/2006/relationships/image" Target="../media/image344.emf"/><Relationship Id="rId41" Type="http://schemas.openxmlformats.org/officeDocument/2006/relationships/image" Target="../media/image41.emf"/><Relationship Id="rId83" Type="http://schemas.openxmlformats.org/officeDocument/2006/relationships/image" Target="../media/image83.emf"/><Relationship Id="rId179" Type="http://schemas.openxmlformats.org/officeDocument/2006/relationships/image" Target="../media/image179.emf"/><Relationship Id="rId386" Type="http://schemas.openxmlformats.org/officeDocument/2006/relationships/image" Target="../media/image386.emf"/><Relationship Id="rId190" Type="http://schemas.openxmlformats.org/officeDocument/2006/relationships/image" Target="../media/image190.emf"/><Relationship Id="rId204" Type="http://schemas.openxmlformats.org/officeDocument/2006/relationships/image" Target="../media/image204.emf"/><Relationship Id="rId246" Type="http://schemas.openxmlformats.org/officeDocument/2006/relationships/image" Target="../media/image246.emf"/><Relationship Id="rId288" Type="http://schemas.openxmlformats.org/officeDocument/2006/relationships/image" Target="../media/image288.emf"/><Relationship Id="rId411" Type="http://schemas.openxmlformats.org/officeDocument/2006/relationships/image" Target="../media/image411.emf"/><Relationship Id="rId453" Type="http://schemas.openxmlformats.org/officeDocument/2006/relationships/image" Target="../media/image453.emf"/><Relationship Id="rId106" Type="http://schemas.openxmlformats.org/officeDocument/2006/relationships/image" Target="../media/image106.emf"/><Relationship Id="rId313" Type="http://schemas.openxmlformats.org/officeDocument/2006/relationships/image" Target="../media/image313.emf"/><Relationship Id="rId495" Type="http://schemas.openxmlformats.org/officeDocument/2006/relationships/image" Target="../media/image495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0.png"/><Relationship Id="rId3" Type="http://schemas.openxmlformats.org/officeDocument/2006/relationships/image" Target="../media/image505.png"/><Relationship Id="rId7" Type="http://schemas.openxmlformats.org/officeDocument/2006/relationships/image" Target="../media/image50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8.png"/><Relationship Id="rId5" Type="http://schemas.openxmlformats.org/officeDocument/2006/relationships/image" Target="../media/image507.png"/><Relationship Id="rId10" Type="http://schemas.openxmlformats.org/officeDocument/2006/relationships/image" Target="../media/image512.png"/><Relationship Id="rId4" Type="http://schemas.openxmlformats.org/officeDocument/2006/relationships/image" Target="../media/image506.png"/><Relationship Id="rId9" Type="http://schemas.openxmlformats.org/officeDocument/2006/relationships/image" Target="../media/image5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5.wmf"/><Relationship Id="rId4" Type="http://schemas.openxmlformats.org/officeDocument/2006/relationships/image" Target="../media/image514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/>
              <a:t>情報通信システム論</a:t>
            </a:r>
            <a:r>
              <a:rPr lang="en-US" altLang="ja-JP"/>
              <a:t>b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4EC920-83F1-4B97-06EB-16AC01329A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342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7C8556-9F59-4486-B590-825A2B578458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58373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58" y="219075"/>
            <a:ext cx="8501122" cy="896938"/>
          </a:xfrm>
        </p:spPr>
        <p:txBody>
          <a:bodyPr/>
          <a:lstStyle/>
          <a:p>
            <a:pPr eaLnBrk="1" hangingPunct="1"/>
            <a:r>
              <a:rPr lang="ja-JP" altLang="en-US" sz="3600" dirty="0"/>
              <a:t>　</a:t>
            </a:r>
            <a:r>
              <a:rPr lang="en-US" sz="3600" dirty="0"/>
              <a:t>ITU-T</a:t>
            </a:r>
            <a:r>
              <a:rPr lang="ja-JP" altLang="en-US" sz="3600" dirty="0"/>
              <a:t>の遅延に関する規定（</a:t>
            </a:r>
            <a:r>
              <a:rPr lang="en-US" sz="3600" dirty="0"/>
              <a:t>G.114</a:t>
            </a:r>
            <a:r>
              <a:rPr lang="ja-JP" altLang="en-US" sz="3600" dirty="0"/>
              <a:t>）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231555" name="Group 13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869490537"/>
              </p:ext>
            </p:extLst>
          </p:nvPr>
        </p:nvGraphicFramePr>
        <p:xfrm>
          <a:off x="611560" y="1219200"/>
          <a:ext cx="7889530" cy="4726427"/>
        </p:xfrm>
        <a:graphic>
          <a:graphicData uri="http://schemas.openxmlformats.org/drawingml/2006/table">
            <a:tbl>
              <a:tblPr/>
              <a:tblGrid>
                <a:gridCol w="3203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5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76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800" b="1" dirty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/>
                        <a:t>遅延</a:t>
                      </a:r>
                      <a:r>
                        <a:rPr lang="en-US" altLang="ja-JP" sz="2800" b="1" dirty="0"/>
                        <a:t>(</a:t>
                      </a:r>
                      <a:r>
                        <a:rPr lang="ja-JP" altLang="en-US" sz="2800" b="1" dirty="0"/>
                        <a:t>片方向</a:t>
                      </a:r>
                      <a:r>
                        <a:rPr lang="en-US" altLang="ja-JP" sz="2800" b="1" dirty="0"/>
                        <a:t>)</a:t>
                      </a: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規定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2800" b="1" dirty="0">
                          <a:latin typeface="+mn-ea"/>
                          <a:ea typeface="+mn-ea"/>
                        </a:rPr>
                        <a:t>0</a:t>
                      </a:r>
                      <a:r>
                        <a:rPr lang="ja-JP" altLang="en-US" sz="2800" b="1" dirty="0">
                          <a:latin typeface="+mn-ea"/>
                          <a:ea typeface="+mn-ea"/>
                        </a:rPr>
                        <a:t>から</a:t>
                      </a:r>
                      <a:r>
                        <a:rPr lang="en-US" altLang="ja-JP" sz="28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150ms</a:t>
                      </a:r>
                      <a:endParaRPr kumimoji="1" lang="ja-JP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ja-JP" altLang="en-US" sz="2800" b="1" dirty="0">
                          <a:latin typeface="+mn-ea"/>
                          <a:ea typeface="+mn-ea"/>
                        </a:rPr>
                        <a:t>大部分のユーザで受け入れ可能</a:t>
                      </a:r>
                      <a:endParaRPr kumimoji="1" lang="ja-JP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8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2800" b="1" dirty="0">
                          <a:latin typeface="+mn-ea"/>
                          <a:ea typeface="+mn-ea"/>
                        </a:rPr>
                        <a:t>150</a:t>
                      </a:r>
                      <a:r>
                        <a:rPr lang="ja-JP" altLang="en-US" sz="2800" b="1" dirty="0">
                          <a:latin typeface="+mn-ea"/>
                          <a:ea typeface="+mn-ea"/>
                        </a:rPr>
                        <a:t>から</a:t>
                      </a:r>
                      <a:r>
                        <a:rPr lang="en-US" altLang="ja-JP" sz="2800" b="1" dirty="0">
                          <a:latin typeface="+mn-ea"/>
                          <a:ea typeface="+mn-ea"/>
                        </a:rPr>
                        <a:t>400ms</a:t>
                      </a:r>
                      <a:endParaRPr kumimoji="1" lang="ja-JP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ja-JP" altLang="en-US" sz="2800" b="1" dirty="0">
                          <a:latin typeface="+mn-ea"/>
                          <a:ea typeface="+mn-ea"/>
                        </a:rPr>
                        <a:t>ネッとワークの管理者が，品質に対する遅延の影響を把握している場合に限って，受け入れ可能</a:t>
                      </a:r>
                      <a:endParaRPr kumimoji="1" lang="en-US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99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2800" b="1" dirty="0">
                          <a:latin typeface="+mn-ea"/>
                          <a:ea typeface="+mn-ea"/>
                        </a:rPr>
                        <a:t>400ms</a:t>
                      </a:r>
                      <a:r>
                        <a:rPr lang="ja-JP" altLang="en-US" sz="2800" b="1" dirty="0"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atin typeface="+mn-ea"/>
                          <a:ea typeface="+mn-ea"/>
                        </a:rPr>
                        <a:t>例外を除き，受け入れは不可能</a:t>
                      </a:r>
                      <a:endParaRPr kumimoji="1" lang="ja-JP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681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214290"/>
            <a:ext cx="7772400" cy="857256"/>
          </a:xfrm>
        </p:spPr>
        <p:txBody>
          <a:bodyPr/>
          <a:lstStyle/>
          <a:p>
            <a:r>
              <a:rPr lang="en-US" altLang="ja-JP" sz="3200" dirty="0"/>
              <a:t>   </a:t>
            </a:r>
            <a:r>
              <a:rPr lang="ja-JP" altLang="en-US" sz="4000" dirty="0"/>
              <a:t>ＩＰ電話ｼｽﾃﾑの基本構成</a:t>
            </a:r>
            <a:r>
              <a:rPr lang="ja-JP" altLang="en-US" sz="3200" dirty="0"/>
              <a:t>　　</a:t>
            </a:r>
          </a:p>
        </p:txBody>
      </p:sp>
      <p:sp>
        <p:nvSpPr>
          <p:cNvPr id="10245" name="phone3"/>
          <p:cNvSpPr>
            <a:spLocks noEditPoints="1" noChangeArrowheads="1"/>
          </p:cNvSpPr>
          <p:nvPr/>
        </p:nvSpPr>
        <p:spPr bwMode="auto">
          <a:xfrm>
            <a:off x="827088" y="2997200"/>
            <a:ext cx="457200" cy="4572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200 w 21600"/>
              <a:gd name="T17" fmla="*/ 23516 h 21600"/>
              <a:gd name="T18" fmla="*/ 21400 w 21600"/>
              <a:gd name="T19" fmla="*/ 4048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6" name="phone3"/>
          <p:cNvSpPr>
            <a:spLocks noEditPoints="1" noChangeArrowheads="1"/>
          </p:cNvSpPr>
          <p:nvPr/>
        </p:nvSpPr>
        <p:spPr bwMode="auto">
          <a:xfrm>
            <a:off x="7715272" y="2714620"/>
            <a:ext cx="457200" cy="4572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200 w 21600"/>
              <a:gd name="T17" fmla="*/ 23516 h 21600"/>
              <a:gd name="T18" fmla="*/ 21400 w 21600"/>
              <a:gd name="T19" fmla="*/ 4048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835150" y="2924175"/>
            <a:ext cx="1224682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156325" y="2708275"/>
            <a:ext cx="129599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250" name="Picture 10" descr="softcloud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76600" y="1484313"/>
            <a:ext cx="2736850" cy="2730505"/>
          </a:xfrm>
          <a:noFill/>
          <a:ln/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835150" y="2924175"/>
            <a:ext cx="12795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 dirty="0"/>
              <a:t>コーデック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156325" y="2781300"/>
            <a:ext cx="12795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2000" dirty="0"/>
              <a:t>コーデック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1258888" y="32131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2987675" y="31416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5867400" y="29972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7452320" y="2997200"/>
            <a:ext cx="2153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331640" y="3501008"/>
            <a:ext cx="242319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/>
              <a:t>　</a:t>
            </a:r>
            <a:r>
              <a:rPr lang="ja-JP" altLang="en-US" sz="1800" dirty="0"/>
              <a:t>エンコード・暗号化</a:t>
            </a:r>
            <a:endParaRPr lang="en-US" altLang="ja-JP" sz="1800" dirty="0"/>
          </a:p>
          <a:p>
            <a:pPr>
              <a:spcBef>
                <a:spcPts val="0"/>
              </a:spcBef>
            </a:pPr>
            <a:r>
              <a:rPr lang="ja-JP" altLang="en-US" sz="1800" dirty="0"/>
              <a:t>　　パケット化</a:t>
            </a:r>
            <a:endParaRPr lang="en-US" altLang="ja-JP" sz="1800" dirty="0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2825067" y="5085183"/>
            <a:ext cx="455524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dirty="0"/>
              <a:t>・</a:t>
            </a:r>
            <a:r>
              <a:rPr lang="ja-JP" altLang="en-US" b="1" dirty="0">
                <a:solidFill>
                  <a:srgbClr val="FF0000"/>
                </a:solidFill>
              </a:rPr>
              <a:t>シグナリング処理</a:t>
            </a:r>
            <a:r>
              <a:rPr lang="en-US" altLang="ja-JP" b="1" dirty="0">
                <a:solidFill>
                  <a:srgbClr val="FF0000"/>
                </a:solidFill>
              </a:rPr>
              <a:t>(SIP)</a:t>
            </a:r>
            <a:endParaRPr lang="ja-JP" altLang="en-US" b="1" dirty="0">
              <a:solidFill>
                <a:srgbClr val="FF0000"/>
              </a:solidFill>
            </a:endParaRPr>
          </a:p>
          <a:p>
            <a:r>
              <a:rPr lang="ja-JP" altLang="en-US" dirty="0"/>
              <a:t>・リアルタイム通信</a:t>
            </a:r>
            <a:r>
              <a:rPr lang="en-US" altLang="ja-JP" dirty="0"/>
              <a:t>(RTP)</a:t>
            </a:r>
          </a:p>
          <a:p>
            <a:r>
              <a:rPr lang="ja-JP" altLang="en-US" dirty="0"/>
              <a:t>・優先制御</a:t>
            </a:r>
            <a:r>
              <a:rPr lang="en-US" altLang="ja-JP" dirty="0"/>
              <a:t>(</a:t>
            </a:r>
            <a:r>
              <a:rPr lang="ja-JP" altLang="en-US" dirty="0"/>
              <a:t>品質実現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786182" y="1214422"/>
            <a:ext cx="2007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/>
              <a:t>IP</a:t>
            </a:r>
            <a:r>
              <a:rPr lang="ja-JP" altLang="en-US" dirty="0"/>
              <a:t>ネットワーク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643834" y="3214686"/>
            <a:ext cx="6976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 dirty="0"/>
              <a:t>音声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71472" y="3571876"/>
            <a:ext cx="8675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 dirty="0"/>
              <a:t>　音声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0034" y="2143116"/>
            <a:ext cx="2464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発信端末（</a:t>
            </a:r>
            <a:r>
              <a:rPr kumimoji="1" lang="en-US" altLang="ja-JP" sz="2000" dirty="0"/>
              <a:t>IP</a:t>
            </a:r>
            <a:r>
              <a:rPr kumimoji="1" lang="ja-JP" altLang="en-US" sz="2000" dirty="0"/>
              <a:t>電話機）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00760" y="2071678"/>
            <a:ext cx="2489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着信</a:t>
            </a:r>
            <a:r>
              <a:rPr lang="ja-JP" altLang="en-US" sz="2000" dirty="0"/>
              <a:t>端末（</a:t>
            </a:r>
            <a:r>
              <a:rPr lang="en-US" altLang="ja-JP" sz="2000" dirty="0"/>
              <a:t>IP</a:t>
            </a:r>
            <a:r>
              <a:rPr lang="ja-JP" altLang="en-US" sz="2000" dirty="0"/>
              <a:t>電話機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571472" y="2643182"/>
            <a:ext cx="2848400" cy="157163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6000760" y="2571744"/>
            <a:ext cx="2571768" cy="14287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3851920" y="2276872"/>
            <a:ext cx="1867079" cy="649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3851921" y="2354580"/>
            <a:ext cx="18133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/>
              <a:t>ＶｏＩＰサーバ</a:t>
            </a:r>
          </a:p>
        </p:txBody>
      </p:sp>
      <p:sp>
        <p:nvSpPr>
          <p:cNvPr id="30" name="スライド番号プレースホルダ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245B-7320-44DC-836D-44EAD17B2D98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3334553" y="4208324"/>
            <a:ext cx="2910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dirty="0"/>
              <a:t>VoIP (Voice over IP)</a:t>
            </a:r>
            <a:endParaRPr lang="ja-JP" altLang="en-US" dirty="0"/>
          </a:p>
        </p:txBody>
      </p:sp>
      <p:sp>
        <p:nvSpPr>
          <p:cNvPr id="2" name="Text Box 18">
            <a:extLst>
              <a:ext uri="{FF2B5EF4-FFF2-40B4-BE49-F238E27FC236}">
                <a16:creationId xmlns:a16="http://schemas.microsoft.com/office/drawing/2014/main" id="{D20293DF-1BB2-E918-0A8E-882096691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160" y="3356992"/>
            <a:ext cx="24231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 dirty="0"/>
              <a:t>アンパケット化</a:t>
            </a:r>
            <a:br>
              <a:rPr lang="en-US" altLang="ja-JP" sz="1800" dirty="0"/>
            </a:br>
            <a:r>
              <a:rPr lang="ja-JP" altLang="en-US" sz="1800" dirty="0"/>
              <a:t>復号・デコード</a:t>
            </a:r>
            <a:endParaRPr lang="en-US" altLang="ja-JP" sz="1800" dirty="0"/>
          </a:p>
          <a:p>
            <a:pPr>
              <a:spcBef>
                <a:spcPts val="0"/>
              </a:spcBef>
            </a:pPr>
            <a:r>
              <a:rPr lang="ja-JP" altLang="en-US" sz="1800" dirty="0"/>
              <a:t>　　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957556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82800" y="188913"/>
            <a:ext cx="4427538" cy="587375"/>
          </a:xfrm>
        </p:spPr>
        <p:txBody>
          <a:bodyPr/>
          <a:lstStyle/>
          <a:p>
            <a:pPr eaLnBrk="1" hangingPunct="1"/>
            <a:r>
              <a:rPr lang="en-US" altLang="ja-JP" sz="4000" b="1" dirty="0">
                <a:solidFill>
                  <a:schemeClr val="tx1"/>
                </a:solidFill>
                <a:latin typeface="ＭＳ Ｐゴシック" pitchFamily="50" charset="-128"/>
              </a:rPr>
              <a:t>SIP</a:t>
            </a:r>
            <a:r>
              <a:rPr lang="ja-JP" altLang="en-US" sz="4000" b="1" dirty="0">
                <a:solidFill>
                  <a:schemeClr val="tx1"/>
                </a:solidFill>
                <a:latin typeface="ＭＳ Ｐゴシック" pitchFamily="50" charset="-128"/>
              </a:rPr>
              <a:t>とは</a:t>
            </a:r>
            <a:r>
              <a:rPr lang="ja-JP" altLang="en-US" sz="4000" b="1" dirty="0">
                <a:solidFill>
                  <a:srgbClr val="990000"/>
                </a:solidFill>
                <a:latin typeface="ＭＳ Ｐゴシック" pitchFamily="50" charset="-128"/>
              </a:rPr>
              <a:t>　</a:t>
            </a:r>
            <a:r>
              <a:rPr lang="ja-JP" altLang="en-US" sz="3600" b="1" dirty="0">
                <a:solidFill>
                  <a:srgbClr val="990000"/>
                </a:solidFill>
                <a:latin typeface="ＭＳ Ｐゴシック" pitchFamily="50" charset="-128"/>
              </a:rPr>
              <a:t>　　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46125" y="2051050"/>
            <a:ext cx="3895725" cy="461665"/>
          </a:xfrm>
          <a:prstGeom prst="rect">
            <a:avLst/>
          </a:prstGeom>
          <a:solidFill>
            <a:srgbClr val="0099FF">
              <a:alpha val="16078"/>
            </a:srgbClr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>
                <a:latin typeface="ＭＳ ゴシック" pitchFamily="49" charset="-128"/>
              </a:rPr>
              <a:t>・</a:t>
            </a:r>
            <a:r>
              <a:rPr lang="ja-JP" altLang="en-US" sz="2400" b="1" dirty="0">
                <a:latin typeface="ＭＳ ゴシック" pitchFamily="49" charset="-128"/>
              </a:rPr>
              <a:t>　</a:t>
            </a:r>
            <a:r>
              <a:rPr lang="en-US" altLang="ja-JP" sz="2400" b="1" dirty="0">
                <a:latin typeface="ＭＳ ゴシック" pitchFamily="49" charset="-128"/>
              </a:rPr>
              <a:t>Session</a:t>
            </a:r>
            <a:r>
              <a:rPr lang="ja-JP" altLang="en-US" sz="2400" b="1" dirty="0">
                <a:latin typeface="ＭＳ ゴシック" pitchFamily="49" charset="-128"/>
              </a:rPr>
              <a:t>（セッション）とは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68338" y="4037013"/>
            <a:ext cx="6738937" cy="461665"/>
          </a:xfrm>
          <a:prstGeom prst="rect">
            <a:avLst/>
          </a:prstGeom>
          <a:solidFill>
            <a:srgbClr val="CCFFCC">
              <a:alpha val="61176"/>
            </a:srgbClr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>
                <a:latin typeface="ＭＳ ゴシック" pitchFamily="49" charset="-128"/>
              </a:rPr>
              <a:t>・</a:t>
            </a:r>
            <a:r>
              <a:rPr lang="ja-JP" altLang="en-US" sz="2400" b="1" dirty="0">
                <a:latin typeface="ＭＳ ゴシック" pitchFamily="49" charset="-128"/>
              </a:rPr>
              <a:t>　</a:t>
            </a:r>
            <a:r>
              <a:rPr lang="en-US" altLang="ja-JP" sz="2400" b="1" dirty="0">
                <a:latin typeface="ＭＳ ゴシック" pitchFamily="49" charset="-128"/>
              </a:rPr>
              <a:t>Initiation</a:t>
            </a:r>
            <a:r>
              <a:rPr lang="ja-JP" altLang="en-US" sz="2400" b="1" dirty="0">
                <a:latin typeface="ＭＳ ゴシック" pitchFamily="49" charset="-128"/>
              </a:rPr>
              <a:t>（イニシエーション）とは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715963" y="2792413"/>
            <a:ext cx="76533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/>
              <a:t>｢</a:t>
            </a:r>
            <a:r>
              <a:rPr lang="ja-JP" altLang="en-US" sz="2400" b="1" dirty="0"/>
              <a:t>二者間のデータのやり取り</a:t>
            </a:r>
            <a:r>
              <a:rPr lang="en-US" altLang="ja-JP" sz="2400" b="1" dirty="0"/>
              <a:t>｣</a:t>
            </a:r>
            <a:r>
              <a:rPr lang="ja-JP" altLang="en-US" sz="2400" b="1" dirty="0"/>
              <a:t>を始め（確立し）たり、　　　　終わらせ（開放し）たりすること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89000" y="4905375"/>
            <a:ext cx="51784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/>
              <a:t>｢</a:t>
            </a:r>
            <a:r>
              <a:rPr lang="ja-JP" altLang="en-US" sz="2400" b="1" dirty="0"/>
              <a:t>始める，開始する</a:t>
            </a:r>
            <a:r>
              <a:rPr lang="en-US" altLang="ja-JP" sz="2400" b="1" dirty="0"/>
              <a:t>｣</a:t>
            </a:r>
            <a:r>
              <a:rPr lang="ja-JP" altLang="en-US" sz="2400" b="1" dirty="0"/>
              <a:t>という意味</a:t>
            </a:r>
            <a:endParaRPr lang="en-US" altLang="ja-JP" sz="2400" b="1" dirty="0"/>
          </a:p>
          <a:p>
            <a:pPr>
              <a:spcBef>
                <a:spcPct val="50000"/>
              </a:spcBef>
            </a:pPr>
            <a:r>
              <a:rPr lang="ja-JP" altLang="en-US" sz="2400" b="1" dirty="0">
                <a:solidFill>
                  <a:srgbClr val="002060"/>
                </a:solidFill>
              </a:rPr>
              <a:t>セッション層の機能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90525" y="1206500"/>
            <a:ext cx="7978775" cy="461665"/>
          </a:xfrm>
          <a:prstGeom prst="rect">
            <a:avLst/>
          </a:prstGeom>
          <a:solidFill>
            <a:srgbClr val="FFFF00">
              <a:alpha val="18039"/>
            </a:srgbClr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>
                <a:latin typeface="ＭＳ ゴシック" pitchFamily="49" charset="-128"/>
              </a:rPr>
              <a:t>SIP : Session</a:t>
            </a:r>
            <a:r>
              <a:rPr lang="ja-JP" altLang="en-US" sz="2400" b="1" dirty="0">
                <a:latin typeface="ＭＳ ゴシック" pitchFamily="49" charset="-128"/>
              </a:rPr>
              <a:t>　</a:t>
            </a:r>
            <a:r>
              <a:rPr lang="en-US" altLang="ja-JP" sz="2400" b="1" dirty="0">
                <a:latin typeface="ＭＳ ゴシック" pitchFamily="49" charset="-128"/>
              </a:rPr>
              <a:t>Initiation</a:t>
            </a:r>
            <a:r>
              <a:rPr lang="ja-JP" altLang="en-US" sz="2400" b="1" dirty="0">
                <a:latin typeface="ＭＳ ゴシック" pitchFamily="49" charset="-128"/>
              </a:rPr>
              <a:t>　</a:t>
            </a:r>
            <a:r>
              <a:rPr lang="en-US" altLang="ja-JP" sz="2400" b="1" dirty="0">
                <a:latin typeface="ＭＳ ゴシック" pitchFamily="49" charset="-128"/>
              </a:rPr>
              <a:t>Protocol</a:t>
            </a:r>
            <a:r>
              <a:rPr lang="ja-JP" altLang="en-US" sz="2400" b="1" dirty="0">
                <a:latin typeface="ＭＳ ゴシック" pitchFamily="49" charset="-128"/>
              </a:rPr>
              <a:t>　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6C2C1-F0A2-45F4-A9DF-0E2CFDB77FC8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738228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148" name="AutoShape 6"/>
          <p:cNvSpPr>
            <a:spLocks noChangeAspect="1" noChangeArrowheads="1" noTextEdit="1"/>
          </p:cNvSpPr>
          <p:nvPr/>
        </p:nvSpPr>
        <p:spPr bwMode="auto">
          <a:xfrm>
            <a:off x="468100" y="642918"/>
            <a:ext cx="7175734" cy="5881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087173" y="620713"/>
            <a:ext cx="954747" cy="754062"/>
            <a:chOff x="745" y="1006"/>
            <a:chExt cx="694" cy="386"/>
          </a:xfrm>
        </p:grpSpPr>
        <p:pic>
          <p:nvPicPr>
            <p:cNvPr id="7681" name="Picture 1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45" y="1006"/>
              <a:ext cx="692" cy="38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682" name="Picture 1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5" y="1006"/>
              <a:ext cx="692" cy="38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683" name="Rectangle 14"/>
            <p:cNvSpPr>
              <a:spLocks noChangeArrowheads="1"/>
            </p:cNvSpPr>
            <p:nvPr/>
          </p:nvSpPr>
          <p:spPr bwMode="auto">
            <a:xfrm>
              <a:off x="746" y="1007"/>
              <a:ext cx="693" cy="385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51" name="Rectangle 16"/>
          <p:cNvSpPr>
            <a:spLocks noChangeArrowheads="1"/>
          </p:cNvSpPr>
          <p:nvPr/>
        </p:nvSpPr>
        <p:spPr bwMode="auto">
          <a:xfrm>
            <a:off x="1261573" y="901688"/>
            <a:ext cx="6479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ブラウザ</a:t>
            </a:r>
            <a:endParaRPr lang="ja-JP" altLang="en-US" dirty="0"/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216636" y="620713"/>
            <a:ext cx="954747" cy="754062"/>
            <a:chOff x="1566" y="1006"/>
            <a:chExt cx="694" cy="386"/>
          </a:xfrm>
        </p:grpSpPr>
        <p:pic>
          <p:nvPicPr>
            <p:cNvPr id="7678" name="Picture 1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66" y="1006"/>
              <a:ext cx="692" cy="38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679" name="Picture 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66" y="1006"/>
              <a:ext cx="692" cy="38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680" name="Rectangle 19"/>
            <p:cNvSpPr>
              <a:spLocks noChangeArrowheads="1"/>
            </p:cNvSpPr>
            <p:nvPr/>
          </p:nvSpPr>
          <p:spPr bwMode="auto">
            <a:xfrm>
              <a:off x="1567" y="1007"/>
              <a:ext cx="693" cy="385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53" name="Rectangle 21"/>
          <p:cNvSpPr>
            <a:spLocks noChangeArrowheads="1"/>
          </p:cNvSpPr>
          <p:nvPr/>
        </p:nvSpPr>
        <p:spPr bwMode="auto">
          <a:xfrm>
            <a:off x="2372545" y="885666"/>
            <a:ext cx="5498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メール</a:t>
            </a:r>
            <a:endParaRPr lang="ja-JP" altLang="en-US" dirty="0"/>
          </a:p>
        </p:txBody>
      </p:sp>
      <p:grpSp>
        <p:nvGrpSpPr>
          <p:cNvPr id="4" name="Group 640"/>
          <p:cNvGrpSpPr>
            <a:grpSpLocks/>
          </p:cNvGrpSpPr>
          <p:nvPr/>
        </p:nvGrpSpPr>
        <p:grpSpPr bwMode="auto">
          <a:xfrm>
            <a:off x="3347474" y="622300"/>
            <a:ext cx="3744698" cy="752475"/>
            <a:chOff x="2388" y="1007"/>
            <a:chExt cx="2722" cy="385"/>
          </a:xfrm>
        </p:grpSpPr>
        <p:grpSp>
          <p:nvGrpSpPr>
            <p:cNvPr id="5" name="Group 222"/>
            <p:cNvGrpSpPr>
              <a:grpSpLocks/>
            </p:cNvGrpSpPr>
            <p:nvPr/>
          </p:nvGrpSpPr>
          <p:grpSpPr bwMode="auto">
            <a:xfrm>
              <a:off x="2388" y="1007"/>
              <a:ext cx="651" cy="385"/>
              <a:chOff x="2388" y="1007"/>
              <a:chExt cx="651" cy="385"/>
            </a:xfrm>
          </p:grpSpPr>
          <p:sp>
            <p:nvSpPr>
              <p:cNvPr id="7478" name="Rectangle 22"/>
              <p:cNvSpPr>
                <a:spLocks noChangeArrowheads="1"/>
              </p:cNvSpPr>
              <p:nvPr/>
            </p:nvSpPr>
            <p:spPr bwMode="auto">
              <a:xfrm>
                <a:off x="2388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79" name="Picture 2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388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80" name="Rectangle 24"/>
              <p:cNvSpPr>
                <a:spLocks noChangeArrowheads="1"/>
              </p:cNvSpPr>
              <p:nvPr/>
            </p:nvSpPr>
            <p:spPr bwMode="auto">
              <a:xfrm>
                <a:off x="2388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81" name="Rectangle 25"/>
              <p:cNvSpPr>
                <a:spLocks noChangeArrowheads="1"/>
              </p:cNvSpPr>
              <p:nvPr/>
            </p:nvSpPr>
            <p:spPr bwMode="auto">
              <a:xfrm>
                <a:off x="239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82" name="Picture 26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39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83" name="Rectangle 27"/>
              <p:cNvSpPr>
                <a:spLocks noChangeArrowheads="1"/>
              </p:cNvSpPr>
              <p:nvPr/>
            </p:nvSpPr>
            <p:spPr bwMode="auto">
              <a:xfrm>
                <a:off x="239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84" name="Rectangle 28"/>
              <p:cNvSpPr>
                <a:spLocks noChangeArrowheads="1"/>
              </p:cNvSpPr>
              <p:nvPr/>
            </p:nvSpPr>
            <p:spPr bwMode="auto">
              <a:xfrm>
                <a:off x="240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85" name="Picture 29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40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86" name="Rectangle 30"/>
              <p:cNvSpPr>
                <a:spLocks noChangeArrowheads="1"/>
              </p:cNvSpPr>
              <p:nvPr/>
            </p:nvSpPr>
            <p:spPr bwMode="auto">
              <a:xfrm>
                <a:off x="240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87" name="Rectangle 31"/>
              <p:cNvSpPr>
                <a:spLocks noChangeArrowheads="1"/>
              </p:cNvSpPr>
              <p:nvPr/>
            </p:nvSpPr>
            <p:spPr bwMode="auto">
              <a:xfrm>
                <a:off x="241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88" name="Picture 32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241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89" name="Rectangle 33"/>
              <p:cNvSpPr>
                <a:spLocks noChangeArrowheads="1"/>
              </p:cNvSpPr>
              <p:nvPr/>
            </p:nvSpPr>
            <p:spPr bwMode="auto">
              <a:xfrm>
                <a:off x="241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90" name="Rectangle 34"/>
              <p:cNvSpPr>
                <a:spLocks noChangeArrowheads="1"/>
              </p:cNvSpPr>
              <p:nvPr/>
            </p:nvSpPr>
            <p:spPr bwMode="auto">
              <a:xfrm>
                <a:off x="242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91" name="Picture 35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42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92" name="Rectangle 36"/>
              <p:cNvSpPr>
                <a:spLocks noChangeArrowheads="1"/>
              </p:cNvSpPr>
              <p:nvPr/>
            </p:nvSpPr>
            <p:spPr bwMode="auto">
              <a:xfrm>
                <a:off x="242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93" name="Rectangle 37"/>
              <p:cNvSpPr>
                <a:spLocks noChangeArrowheads="1"/>
              </p:cNvSpPr>
              <p:nvPr/>
            </p:nvSpPr>
            <p:spPr bwMode="auto">
              <a:xfrm>
                <a:off x="243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94" name="Picture 38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43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95" name="Rectangle 39"/>
              <p:cNvSpPr>
                <a:spLocks noChangeArrowheads="1"/>
              </p:cNvSpPr>
              <p:nvPr/>
            </p:nvSpPr>
            <p:spPr bwMode="auto">
              <a:xfrm>
                <a:off x="243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96" name="Rectangle 40"/>
              <p:cNvSpPr>
                <a:spLocks noChangeArrowheads="1"/>
              </p:cNvSpPr>
              <p:nvPr/>
            </p:nvSpPr>
            <p:spPr bwMode="auto">
              <a:xfrm>
                <a:off x="2447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97" name="Picture 41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2447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98" name="Rectangle 42"/>
              <p:cNvSpPr>
                <a:spLocks noChangeArrowheads="1"/>
              </p:cNvSpPr>
              <p:nvPr/>
            </p:nvSpPr>
            <p:spPr bwMode="auto">
              <a:xfrm>
                <a:off x="2447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99" name="Rectangle 43"/>
              <p:cNvSpPr>
                <a:spLocks noChangeArrowheads="1"/>
              </p:cNvSpPr>
              <p:nvPr/>
            </p:nvSpPr>
            <p:spPr bwMode="auto">
              <a:xfrm>
                <a:off x="2465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00" name="Picture 44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2465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01" name="Rectangle 45"/>
              <p:cNvSpPr>
                <a:spLocks noChangeArrowheads="1"/>
              </p:cNvSpPr>
              <p:nvPr/>
            </p:nvSpPr>
            <p:spPr bwMode="auto">
              <a:xfrm>
                <a:off x="2465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02" name="Rectangle 46"/>
              <p:cNvSpPr>
                <a:spLocks noChangeArrowheads="1"/>
              </p:cNvSpPr>
              <p:nvPr/>
            </p:nvSpPr>
            <p:spPr bwMode="auto">
              <a:xfrm>
                <a:off x="246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03" name="Picture 47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246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04" name="Rectangle 48"/>
              <p:cNvSpPr>
                <a:spLocks noChangeArrowheads="1"/>
              </p:cNvSpPr>
              <p:nvPr/>
            </p:nvSpPr>
            <p:spPr bwMode="auto">
              <a:xfrm>
                <a:off x="246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05" name="Rectangle 49"/>
              <p:cNvSpPr>
                <a:spLocks noChangeArrowheads="1"/>
              </p:cNvSpPr>
              <p:nvPr/>
            </p:nvSpPr>
            <p:spPr bwMode="auto">
              <a:xfrm>
                <a:off x="24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06" name="Picture 50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24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07" name="Rectangle 51"/>
              <p:cNvSpPr>
                <a:spLocks noChangeArrowheads="1"/>
              </p:cNvSpPr>
              <p:nvPr/>
            </p:nvSpPr>
            <p:spPr bwMode="auto">
              <a:xfrm>
                <a:off x="24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08" name="Rectangle 52"/>
              <p:cNvSpPr>
                <a:spLocks noChangeArrowheads="1"/>
              </p:cNvSpPr>
              <p:nvPr/>
            </p:nvSpPr>
            <p:spPr bwMode="auto">
              <a:xfrm>
                <a:off x="2487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09" name="Picture 53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2487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10" name="Rectangle 54"/>
              <p:cNvSpPr>
                <a:spLocks noChangeArrowheads="1"/>
              </p:cNvSpPr>
              <p:nvPr/>
            </p:nvSpPr>
            <p:spPr bwMode="auto">
              <a:xfrm>
                <a:off x="2487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11" name="Rectangle 55"/>
              <p:cNvSpPr>
                <a:spLocks noChangeArrowheads="1"/>
              </p:cNvSpPr>
              <p:nvPr/>
            </p:nvSpPr>
            <p:spPr bwMode="auto">
              <a:xfrm>
                <a:off x="250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12" name="Picture 56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250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13" name="Rectangle 57"/>
              <p:cNvSpPr>
                <a:spLocks noChangeArrowheads="1"/>
              </p:cNvSpPr>
              <p:nvPr/>
            </p:nvSpPr>
            <p:spPr bwMode="auto">
              <a:xfrm>
                <a:off x="250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14" name="Rectangle 58"/>
              <p:cNvSpPr>
                <a:spLocks noChangeArrowheads="1"/>
              </p:cNvSpPr>
              <p:nvPr/>
            </p:nvSpPr>
            <p:spPr bwMode="auto">
              <a:xfrm>
                <a:off x="250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15" name="Picture 59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>
                <a:off x="250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16" name="Rectangle 60"/>
              <p:cNvSpPr>
                <a:spLocks noChangeArrowheads="1"/>
              </p:cNvSpPr>
              <p:nvPr/>
            </p:nvSpPr>
            <p:spPr bwMode="auto">
              <a:xfrm>
                <a:off x="2508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17" name="Rectangle 61"/>
              <p:cNvSpPr>
                <a:spLocks noChangeArrowheads="1"/>
              </p:cNvSpPr>
              <p:nvPr/>
            </p:nvSpPr>
            <p:spPr bwMode="auto">
              <a:xfrm>
                <a:off x="25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18" name="Picture 62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25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19" name="Rectangle 63"/>
              <p:cNvSpPr>
                <a:spLocks noChangeArrowheads="1"/>
              </p:cNvSpPr>
              <p:nvPr/>
            </p:nvSpPr>
            <p:spPr bwMode="auto">
              <a:xfrm>
                <a:off x="25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20" name="Rectangle 64"/>
              <p:cNvSpPr>
                <a:spLocks noChangeArrowheads="1"/>
              </p:cNvSpPr>
              <p:nvPr/>
            </p:nvSpPr>
            <p:spPr bwMode="auto">
              <a:xfrm>
                <a:off x="253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21" name="Picture 65"/>
              <p:cNvPicPr>
                <a:picLocks noChangeAspect="1" noChangeArrowheads="1"/>
              </p:cNvPicPr>
              <p:nvPr/>
            </p:nvPicPr>
            <p:blipFill>
              <a:blip r:embed="rId21" cstate="print"/>
              <a:srcRect/>
              <a:stretch>
                <a:fillRect/>
              </a:stretch>
            </p:blipFill>
            <p:spPr bwMode="auto">
              <a:xfrm>
                <a:off x="253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22" name="Rectangle 66"/>
              <p:cNvSpPr>
                <a:spLocks noChangeArrowheads="1"/>
              </p:cNvSpPr>
              <p:nvPr/>
            </p:nvSpPr>
            <p:spPr bwMode="auto">
              <a:xfrm>
                <a:off x="253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23" name="Rectangle 67"/>
              <p:cNvSpPr>
                <a:spLocks noChangeArrowheads="1"/>
              </p:cNvSpPr>
              <p:nvPr/>
            </p:nvSpPr>
            <p:spPr bwMode="auto">
              <a:xfrm>
                <a:off x="254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24" name="Picture 68"/>
              <p:cNvPicPr>
                <a:picLocks noChangeAspect="1" noChangeArrowheads="1"/>
              </p:cNvPicPr>
              <p:nvPr/>
            </p:nvPicPr>
            <p:blipFill>
              <a:blip r:embed="rId22" cstate="print"/>
              <a:srcRect/>
              <a:stretch>
                <a:fillRect/>
              </a:stretch>
            </p:blipFill>
            <p:spPr bwMode="auto">
              <a:xfrm>
                <a:off x="254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25" name="Rectangle 69"/>
              <p:cNvSpPr>
                <a:spLocks noChangeArrowheads="1"/>
              </p:cNvSpPr>
              <p:nvPr/>
            </p:nvSpPr>
            <p:spPr bwMode="auto">
              <a:xfrm>
                <a:off x="254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26" name="Rectangle 70"/>
              <p:cNvSpPr>
                <a:spLocks noChangeArrowheads="1"/>
              </p:cNvSpPr>
              <p:nvPr/>
            </p:nvSpPr>
            <p:spPr bwMode="auto">
              <a:xfrm>
                <a:off x="255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27" name="Picture 71"/>
              <p:cNvPicPr>
                <a:picLocks noChangeAspect="1" noChangeArrowheads="1"/>
              </p:cNvPicPr>
              <p:nvPr/>
            </p:nvPicPr>
            <p:blipFill>
              <a:blip r:embed="rId23" cstate="print"/>
              <a:srcRect/>
              <a:stretch>
                <a:fillRect/>
              </a:stretch>
            </p:blipFill>
            <p:spPr bwMode="auto">
              <a:xfrm>
                <a:off x="255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28" name="Rectangle 72"/>
              <p:cNvSpPr>
                <a:spLocks noChangeArrowheads="1"/>
              </p:cNvSpPr>
              <p:nvPr/>
            </p:nvSpPr>
            <p:spPr bwMode="auto">
              <a:xfrm>
                <a:off x="255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29" name="Rectangle 73"/>
              <p:cNvSpPr>
                <a:spLocks noChangeArrowheads="1"/>
              </p:cNvSpPr>
              <p:nvPr/>
            </p:nvSpPr>
            <p:spPr bwMode="auto">
              <a:xfrm>
                <a:off x="256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30" name="Picture 74"/>
              <p:cNvPicPr>
                <a:picLocks noChangeAspect="1" noChangeArrowheads="1"/>
              </p:cNvPicPr>
              <p:nvPr/>
            </p:nvPicPr>
            <p:blipFill>
              <a:blip r:embed="rId24" cstate="print"/>
              <a:srcRect/>
              <a:stretch>
                <a:fillRect/>
              </a:stretch>
            </p:blipFill>
            <p:spPr bwMode="auto">
              <a:xfrm>
                <a:off x="256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31" name="Rectangle 75"/>
              <p:cNvSpPr>
                <a:spLocks noChangeArrowheads="1"/>
              </p:cNvSpPr>
              <p:nvPr/>
            </p:nvSpPr>
            <p:spPr bwMode="auto">
              <a:xfrm>
                <a:off x="256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32" name="Rectangle 76"/>
              <p:cNvSpPr>
                <a:spLocks noChangeArrowheads="1"/>
              </p:cNvSpPr>
              <p:nvPr/>
            </p:nvSpPr>
            <p:spPr bwMode="auto">
              <a:xfrm>
                <a:off x="257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33" name="Picture 77"/>
              <p:cNvPicPr>
                <a:picLocks noChangeAspect="1" noChangeArrowheads="1"/>
              </p:cNvPicPr>
              <p:nvPr/>
            </p:nvPicPr>
            <p:blipFill>
              <a:blip r:embed="rId25" cstate="print"/>
              <a:srcRect/>
              <a:stretch>
                <a:fillRect/>
              </a:stretch>
            </p:blipFill>
            <p:spPr bwMode="auto">
              <a:xfrm>
                <a:off x="257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34" name="Rectangle 78"/>
              <p:cNvSpPr>
                <a:spLocks noChangeArrowheads="1"/>
              </p:cNvSpPr>
              <p:nvPr/>
            </p:nvSpPr>
            <p:spPr bwMode="auto">
              <a:xfrm>
                <a:off x="257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35" name="Rectangle 79"/>
              <p:cNvSpPr>
                <a:spLocks noChangeArrowheads="1"/>
              </p:cNvSpPr>
              <p:nvPr/>
            </p:nvSpPr>
            <p:spPr bwMode="auto">
              <a:xfrm>
                <a:off x="258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36" name="Picture 80"/>
              <p:cNvPicPr>
                <a:picLocks noChangeAspect="1" noChangeArrowheads="1"/>
              </p:cNvPicPr>
              <p:nvPr/>
            </p:nvPicPr>
            <p:blipFill>
              <a:blip r:embed="rId26" cstate="print"/>
              <a:srcRect/>
              <a:stretch>
                <a:fillRect/>
              </a:stretch>
            </p:blipFill>
            <p:spPr bwMode="auto">
              <a:xfrm>
                <a:off x="258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37" name="Rectangle 81"/>
              <p:cNvSpPr>
                <a:spLocks noChangeArrowheads="1"/>
              </p:cNvSpPr>
              <p:nvPr/>
            </p:nvSpPr>
            <p:spPr bwMode="auto">
              <a:xfrm>
                <a:off x="258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38" name="Rectangle 82"/>
              <p:cNvSpPr>
                <a:spLocks noChangeArrowheads="1"/>
              </p:cNvSpPr>
              <p:nvPr/>
            </p:nvSpPr>
            <p:spPr bwMode="auto">
              <a:xfrm>
                <a:off x="2595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39" name="Picture 83"/>
              <p:cNvPicPr>
                <a:picLocks noChangeAspect="1" noChangeArrowheads="1"/>
              </p:cNvPicPr>
              <p:nvPr/>
            </p:nvPicPr>
            <p:blipFill>
              <a:blip r:embed="rId27" cstate="print"/>
              <a:srcRect/>
              <a:stretch>
                <a:fillRect/>
              </a:stretch>
            </p:blipFill>
            <p:spPr bwMode="auto">
              <a:xfrm>
                <a:off x="2595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40" name="Rectangle 84"/>
              <p:cNvSpPr>
                <a:spLocks noChangeArrowheads="1"/>
              </p:cNvSpPr>
              <p:nvPr/>
            </p:nvSpPr>
            <p:spPr bwMode="auto">
              <a:xfrm>
                <a:off x="2595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41" name="Rectangle 85"/>
              <p:cNvSpPr>
                <a:spLocks noChangeArrowheads="1"/>
              </p:cNvSpPr>
              <p:nvPr/>
            </p:nvSpPr>
            <p:spPr bwMode="auto">
              <a:xfrm>
                <a:off x="260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42" name="Picture 86"/>
              <p:cNvPicPr>
                <a:picLocks noChangeAspect="1" noChangeArrowheads="1"/>
              </p:cNvPicPr>
              <p:nvPr/>
            </p:nvPicPr>
            <p:blipFill>
              <a:blip r:embed="rId28" cstate="print"/>
              <a:srcRect/>
              <a:stretch>
                <a:fillRect/>
              </a:stretch>
            </p:blipFill>
            <p:spPr bwMode="auto">
              <a:xfrm>
                <a:off x="260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43" name="Rectangle 87"/>
              <p:cNvSpPr>
                <a:spLocks noChangeArrowheads="1"/>
              </p:cNvSpPr>
              <p:nvPr/>
            </p:nvSpPr>
            <p:spPr bwMode="auto">
              <a:xfrm>
                <a:off x="260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44" name="Rectangle 88"/>
              <p:cNvSpPr>
                <a:spLocks noChangeArrowheads="1"/>
              </p:cNvSpPr>
              <p:nvPr/>
            </p:nvSpPr>
            <p:spPr bwMode="auto">
              <a:xfrm>
                <a:off x="26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45" name="Picture 89"/>
              <p:cNvPicPr>
                <a:picLocks noChangeAspect="1" noChangeArrowheads="1"/>
              </p:cNvPicPr>
              <p:nvPr/>
            </p:nvPicPr>
            <p:blipFill>
              <a:blip r:embed="rId29" cstate="print"/>
              <a:srcRect/>
              <a:stretch>
                <a:fillRect/>
              </a:stretch>
            </p:blipFill>
            <p:spPr bwMode="auto">
              <a:xfrm>
                <a:off x="26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46" name="Rectangle 90"/>
              <p:cNvSpPr>
                <a:spLocks noChangeArrowheads="1"/>
              </p:cNvSpPr>
              <p:nvPr/>
            </p:nvSpPr>
            <p:spPr bwMode="auto">
              <a:xfrm>
                <a:off x="26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47" name="Rectangle 91"/>
              <p:cNvSpPr>
                <a:spLocks noChangeArrowheads="1"/>
              </p:cNvSpPr>
              <p:nvPr/>
            </p:nvSpPr>
            <p:spPr bwMode="auto">
              <a:xfrm>
                <a:off x="262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48" name="Picture 92"/>
              <p:cNvPicPr>
                <a:picLocks noChangeAspect="1" noChangeArrowheads="1"/>
              </p:cNvPicPr>
              <p:nvPr/>
            </p:nvPicPr>
            <p:blipFill>
              <a:blip r:embed="rId30" cstate="print"/>
              <a:srcRect/>
              <a:stretch>
                <a:fillRect/>
              </a:stretch>
            </p:blipFill>
            <p:spPr bwMode="auto">
              <a:xfrm>
                <a:off x="262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49" name="Rectangle 93"/>
              <p:cNvSpPr>
                <a:spLocks noChangeArrowheads="1"/>
              </p:cNvSpPr>
              <p:nvPr/>
            </p:nvSpPr>
            <p:spPr bwMode="auto">
              <a:xfrm>
                <a:off x="262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50" name="Rectangle 94"/>
              <p:cNvSpPr>
                <a:spLocks noChangeArrowheads="1"/>
              </p:cNvSpPr>
              <p:nvPr/>
            </p:nvSpPr>
            <p:spPr bwMode="auto">
              <a:xfrm>
                <a:off x="263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51" name="Picture 95"/>
              <p:cNvPicPr>
                <a:picLocks noChangeAspect="1" noChangeArrowheads="1"/>
              </p:cNvPicPr>
              <p:nvPr/>
            </p:nvPicPr>
            <p:blipFill>
              <a:blip r:embed="rId31" cstate="print"/>
              <a:srcRect/>
              <a:stretch>
                <a:fillRect/>
              </a:stretch>
            </p:blipFill>
            <p:spPr bwMode="auto">
              <a:xfrm>
                <a:off x="263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52" name="Rectangle 96"/>
              <p:cNvSpPr>
                <a:spLocks noChangeArrowheads="1"/>
              </p:cNvSpPr>
              <p:nvPr/>
            </p:nvSpPr>
            <p:spPr bwMode="auto">
              <a:xfrm>
                <a:off x="263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53" name="Rectangle 97"/>
              <p:cNvSpPr>
                <a:spLocks noChangeArrowheads="1"/>
              </p:cNvSpPr>
              <p:nvPr/>
            </p:nvSpPr>
            <p:spPr bwMode="auto">
              <a:xfrm>
                <a:off x="2640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54" name="Picture 98"/>
              <p:cNvPicPr>
                <a:picLocks noChangeAspect="1" noChangeArrowheads="1"/>
              </p:cNvPicPr>
              <p:nvPr/>
            </p:nvPicPr>
            <p:blipFill>
              <a:blip r:embed="rId32" cstate="print"/>
              <a:srcRect/>
              <a:stretch>
                <a:fillRect/>
              </a:stretch>
            </p:blipFill>
            <p:spPr bwMode="auto">
              <a:xfrm>
                <a:off x="2640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55" name="Rectangle 99"/>
              <p:cNvSpPr>
                <a:spLocks noChangeArrowheads="1"/>
              </p:cNvSpPr>
              <p:nvPr/>
            </p:nvSpPr>
            <p:spPr bwMode="auto">
              <a:xfrm>
                <a:off x="2640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56" name="Rectangle 100"/>
              <p:cNvSpPr>
                <a:spLocks noChangeArrowheads="1"/>
              </p:cNvSpPr>
              <p:nvPr/>
            </p:nvSpPr>
            <p:spPr bwMode="auto">
              <a:xfrm>
                <a:off x="265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57" name="Picture 101"/>
              <p:cNvPicPr>
                <a:picLocks noChangeAspect="1" noChangeArrowheads="1"/>
              </p:cNvPicPr>
              <p:nvPr/>
            </p:nvPicPr>
            <p:blipFill>
              <a:blip r:embed="rId33" cstate="print"/>
              <a:srcRect/>
              <a:stretch>
                <a:fillRect/>
              </a:stretch>
            </p:blipFill>
            <p:spPr bwMode="auto">
              <a:xfrm>
                <a:off x="265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58" name="Rectangle 102"/>
              <p:cNvSpPr>
                <a:spLocks noChangeArrowheads="1"/>
              </p:cNvSpPr>
              <p:nvPr/>
            </p:nvSpPr>
            <p:spPr bwMode="auto">
              <a:xfrm>
                <a:off x="265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59" name="Rectangle 103"/>
              <p:cNvSpPr>
                <a:spLocks noChangeArrowheads="1"/>
              </p:cNvSpPr>
              <p:nvPr/>
            </p:nvSpPr>
            <p:spPr bwMode="auto">
              <a:xfrm>
                <a:off x="26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60" name="Picture 104"/>
              <p:cNvPicPr>
                <a:picLocks noChangeAspect="1" noChangeArrowheads="1"/>
              </p:cNvPicPr>
              <p:nvPr/>
            </p:nvPicPr>
            <p:blipFill>
              <a:blip r:embed="rId34" cstate="print"/>
              <a:srcRect/>
              <a:stretch>
                <a:fillRect/>
              </a:stretch>
            </p:blipFill>
            <p:spPr bwMode="auto">
              <a:xfrm>
                <a:off x="26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61" name="Rectangle 105"/>
              <p:cNvSpPr>
                <a:spLocks noChangeArrowheads="1"/>
              </p:cNvSpPr>
              <p:nvPr/>
            </p:nvSpPr>
            <p:spPr bwMode="auto">
              <a:xfrm>
                <a:off x="26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62" name="Rectangle 106"/>
              <p:cNvSpPr>
                <a:spLocks noChangeArrowheads="1"/>
              </p:cNvSpPr>
              <p:nvPr/>
            </p:nvSpPr>
            <p:spPr bwMode="auto">
              <a:xfrm>
                <a:off x="2673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63" name="Picture 107"/>
              <p:cNvPicPr>
                <a:picLocks noChangeAspect="1" noChangeArrowheads="1"/>
              </p:cNvPicPr>
              <p:nvPr/>
            </p:nvPicPr>
            <p:blipFill>
              <a:blip r:embed="rId35" cstate="print"/>
              <a:srcRect/>
              <a:stretch>
                <a:fillRect/>
              </a:stretch>
            </p:blipFill>
            <p:spPr bwMode="auto">
              <a:xfrm>
                <a:off x="2673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64" name="Rectangle 108"/>
              <p:cNvSpPr>
                <a:spLocks noChangeArrowheads="1"/>
              </p:cNvSpPr>
              <p:nvPr/>
            </p:nvSpPr>
            <p:spPr bwMode="auto">
              <a:xfrm>
                <a:off x="2673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65" name="Rectangle 109"/>
              <p:cNvSpPr>
                <a:spLocks noChangeArrowheads="1"/>
              </p:cNvSpPr>
              <p:nvPr/>
            </p:nvSpPr>
            <p:spPr bwMode="auto">
              <a:xfrm>
                <a:off x="268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66" name="Picture 110"/>
              <p:cNvPicPr>
                <a:picLocks noChangeAspect="1" noChangeArrowheads="1"/>
              </p:cNvPicPr>
              <p:nvPr/>
            </p:nvPicPr>
            <p:blipFill>
              <a:blip r:embed="rId36" cstate="print"/>
              <a:srcRect/>
              <a:stretch>
                <a:fillRect/>
              </a:stretch>
            </p:blipFill>
            <p:spPr bwMode="auto">
              <a:xfrm>
                <a:off x="268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67" name="Rectangle 111"/>
              <p:cNvSpPr>
                <a:spLocks noChangeArrowheads="1"/>
              </p:cNvSpPr>
              <p:nvPr/>
            </p:nvSpPr>
            <p:spPr bwMode="auto">
              <a:xfrm>
                <a:off x="268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68" name="Rectangle 112"/>
              <p:cNvSpPr>
                <a:spLocks noChangeArrowheads="1"/>
              </p:cNvSpPr>
              <p:nvPr/>
            </p:nvSpPr>
            <p:spPr bwMode="auto">
              <a:xfrm>
                <a:off x="269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69" name="Picture 113"/>
              <p:cNvPicPr>
                <a:picLocks noChangeAspect="1" noChangeArrowheads="1"/>
              </p:cNvPicPr>
              <p:nvPr/>
            </p:nvPicPr>
            <p:blipFill>
              <a:blip r:embed="rId37" cstate="print"/>
              <a:srcRect/>
              <a:stretch>
                <a:fillRect/>
              </a:stretch>
            </p:blipFill>
            <p:spPr bwMode="auto">
              <a:xfrm>
                <a:off x="269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70" name="Rectangle 114"/>
              <p:cNvSpPr>
                <a:spLocks noChangeArrowheads="1"/>
              </p:cNvSpPr>
              <p:nvPr/>
            </p:nvSpPr>
            <p:spPr bwMode="auto">
              <a:xfrm>
                <a:off x="269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71" name="Rectangle 115"/>
              <p:cNvSpPr>
                <a:spLocks noChangeArrowheads="1"/>
              </p:cNvSpPr>
              <p:nvPr/>
            </p:nvSpPr>
            <p:spPr bwMode="auto">
              <a:xfrm>
                <a:off x="270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72" name="Picture 116"/>
              <p:cNvPicPr>
                <a:picLocks noChangeAspect="1" noChangeArrowheads="1"/>
              </p:cNvPicPr>
              <p:nvPr/>
            </p:nvPicPr>
            <p:blipFill>
              <a:blip r:embed="rId38" cstate="print"/>
              <a:srcRect/>
              <a:stretch>
                <a:fillRect/>
              </a:stretch>
            </p:blipFill>
            <p:spPr bwMode="auto">
              <a:xfrm>
                <a:off x="270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73" name="Rectangle 117"/>
              <p:cNvSpPr>
                <a:spLocks noChangeArrowheads="1"/>
              </p:cNvSpPr>
              <p:nvPr/>
            </p:nvSpPr>
            <p:spPr bwMode="auto">
              <a:xfrm>
                <a:off x="270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74" name="Rectangle 118"/>
              <p:cNvSpPr>
                <a:spLocks noChangeArrowheads="1"/>
              </p:cNvSpPr>
              <p:nvPr/>
            </p:nvSpPr>
            <p:spPr bwMode="auto">
              <a:xfrm>
                <a:off x="271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75" name="Picture 119"/>
              <p:cNvPicPr>
                <a:picLocks noChangeAspect="1" noChangeArrowheads="1"/>
              </p:cNvPicPr>
              <p:nvPr/>
            </p:nvPicPr>
            <p:blipFill>
              <a:blip r:embed="rId39" cstate="print"/>
              <a:srcRect/>
              <a:stretch>
                <a:fillRect/>
              </a:stretch>
            </p:blipFill>
            <p:spPr bwMode="auto">
              <a:xfrm>
                <a:off x="271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76" name="Rectangle 120"/>
              <p:cNvSpPr>
                <a:spLocks noChangeArrowheads="1"/>
              </p:cNvSpPr>
              <p:nvPr/>
            </p:nvSpPr>
            <p:spPr bwMode="auto">
              <a:xfrm>
                <a:off x="271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77" name="Rectangle 121"/>
              <p:cNvSpPr>
                <a:spLocks noChangeArrowheads="1"/>
              </p:cNvSpPr>
              <p:nvPr/>
            </p:nvSpPr>
            <p:spPr bwMode="auto">
              <a:xfrm>
                <a:off x="271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78" name="Picture 122"/>
              <p:cNvPicPr>
                <a:picLocks noChangeAspect="1" noChangeArrowheads="1"/>
              </p:cNvPicPr>
              <p:nvPr/>
            </p:nvPicPr>
            <p:blipFill>
              <a:blip r:embed="rId40" cstate="print"/>
              <a:srcRect/>
              <a:stretch>
                <a:fillRect/>
              </a:stretch>
            </p:blipFill>
            <p:spPr bwMode="auto">
              <a:xfrm>
                <a:off x="271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79" name="Rectangle 123"/>
              <p:cNvSpPr>
                <a:spLocks noChangeArrowheads="1"/>
              </p:cNvSpPr>
              <p:nvPr/>
            </p:nvSpPr>
            <p:spPr bwMode="auto">
              <a:xfrm>
                <a:off x="271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80" name="Rectangle 124"/>
              <p:cNvSpPr>
                <a:spLocks noChangeArrowheads="1"/>
              </p:cNvSpPr>
              <p:nvPr/>
            </p:nvSpPr>
            <p:spPr bwMode="auto">
              <a:xfrm>
                <a:off x="27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81" name="Picture 125"/>
              <p:cNvPicPr>
                <a:picLocks noChangeAspect="1" noChangeArrowheads="1"/>
              </p:cNvPicPr>
              <p:nvPr/>
            </p:nvPicPr>
            <p:blipFill>
              <a:blip r:embed="rId41" cstate="print"/>
              <a:srcRect/>
              <a:stretch>
                <a:fillRect/>
              </a:stretch>
            </p:blipFill>
            <p:spPr bwMode="auto">
              <a:xfrm>
                <a:off x="27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82" name="Rectangle 126"/>
              <p:cNvSpPr>
                <a:spLocks noChangeArrowheads="1"/>
              </p:cNvSpPr>
              <p:nvPr/>
            </p:nvSpPr>
            <p:spPr bwMode="auto">
              <a:xfrm>
                <a:off x="27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83" name="Rectangle 127"/>
              <p:cNvSpPr>
                <a:spLocks noChangeArrowheads="1"/>
              </p:cNvSpPr>
              <p:nvPr/>
            </p:nvSpPr>
            <p:spPr bwMode="auto">
              <a:xfrm>
                <a:off x="2736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84" name="Picture 128"/>
              <p:cNvPicPr>
                <a:picLocks noChangeAspect="1" noChangeArrowheads="1"/>
              </p:cNvPicPr>
              <p:nvPr/>
            </p:nvPicPr>
            <p:blipFill>
              <a:blip r:embed="rId42" cstate="print"/>
              <a:srcRect/>
              <a:stretch>
                <a:fillRect/>
              </a:stretch>
            </p:blipFill>
            <p:spPr bwMode="auto">
              <a:xfrm>
                <a:off x="2736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85" name="Rectangle 129"/>
              <p:cNvSpPr>
                <a:spLocks noChangeArrowheads="1"/>
              </p:cNvSpPr>
              <p:nvPr/>
            </p:nvSpPr>
            <p:spPr bwMode="auto">
              <a:xfrm>
                <a:off x="2736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86" name="Rectangle 130"/>
              <p:cNvSpPr>
                <a:spLocks noChangeArrowheads="1"/>
              </p:cNvSpPr>
              <p:nvPr/>
            </p:nvSpPr>
            <p:spPr bwMode="auto">
              <a:xfrm>
                <a:off x="274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87" name="Picture 131"/>
              <p:cNvPicPr>
                <a:picLocks noChangeAspect="1" noChangeArrowheads="1"/>
              </p:cNvPicPr>
              <p:nvPr/>
            </p:nvPicPr>
            <p:blipFill>
              <a:blip r:embed="rId43" cstate="print"/>
              <a:srcRect/>
              <a:stretch>
                <a:fillRect/>
              </a:stretch>
            </p:blipFill>
            <p:spPr bwMode="auto">
              <a:xfrm>
                <a:off x="274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88" name="Rectangle 132"/>
              <p:cNvSpPr>
                <a:spLocks noChangeArrowheads="1"/>
              </p:cNvSpPr>
              <p:nvPr/>
            </p:nvSpPr>
            <p:spPr bwMode="auto">
              <a:xfrm>
                <a:off x="274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89" name="Rectangle 133"/>
              <p:cNvSpPr>
                <a:spLocks noChangeArrowheads="1"/>
              </p:cNvSpPr>
              <p:nvPr/>
            </p:nvSpPr>
            <p:spPr bwMode="auto">
              <a:xfrm>
                <a:off x="275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90" name="Picture 134"/>
              <p:cNvPicPr>
                <a:picLocks noChangeAspect="1" noChangeArrowheads="1"/>
              </p:cNvPicPr>
              <p:nvPr/>
            </p:nvPicPr>
            <p:blipFill>
              <a:blip r:embed="rId44" cstate="print"/>
              <a:srcRect/>
              <a:stretch>
                <a:fillRect/>
              </a:stretch>
            </p:blipFill>
            <p:spPr bwMode="auto">
              <a:xfrm>
                <a:off x="275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91" name="Rectangle 135"/>
              <p:cNvSpPr>
                <a:spLocks noChangeArrowheads="1"/>
              </p:cNvSpPr>
              <p:nvPr/>
            </p:nvSpPr>
            <p:spPr bwMode="auto">
              <a:xfrm>
                <a:off x="275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92" name="Rectangle 136"/>
              <p:cNvSpPr>
                <a:spLocks noChangeArrowheads="1"/>
              </p:cNvSpPr>
              <p:nvPr/>
            </p:nvSpPr>
            <p:spPr bwMode="auto">
              <a:xfrm>
                <a:off x="276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93" name="Picture 137"/>
              <p:cNvPicPr>
                <a:picLocks noChangeAspect="1" noChangeArrowheads="1"/>
              </p:cNvPicPr>
              <p:nvPr/>
            </p:nvPicPr>
            <p:blipFill>
              <a:blip r:embed="rId45" cstate="print"/>
              <a:srcRect/>
              <a:stretch>
                <a:fillRect/>
              </a:stretch>
            </p:blipFill>
            <p:spPr bwMode="auto">
              <a:xfrm>
                <a:off x="276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94" name="Rectangle 138"/>
              <p:cNvSpPr>
                <a:spLocks noChangeArrowheads="1"/>
              </p:cNvSpPr>
              <p:nvPr/>
            </p:nvSpPr>
            <p:spPr bwMode="auto">
              <a:xfrm>
                <a:off x="276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95" name="Rectangle 139"/>
              <p:cNvSpPr>
                <a:spLocks noChangeArrowheads="1"/>
              </p:cNvSpPr>
              <p:nvPr/>
            </p:nvSpPr>
            <p:spPr bwMode="auto">
              <a:xfrm>
                <a:off x="2769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96" name="Picture 140"/>
              <p:cNvPicPr>
                <a:picLocks noChangeAspect="1" noChangeArrowheads="1"/>
              </p:cNvPicPr>
              <p:nvPr/>
            </p:nvPicPr>
            <p:blipFill>
              <a:blip r:embed="rId46" cstate="print"/>
              <a:srcRect/>
              <a:stretch>
                <a:fillRect/>
              </a:stretch>
            </p:blipFill>
            <p:spPr bwMode="auto">
              <a:xfrm>
                <a:off x="2769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97" name="Rectangle 141"/>
              <p:cNvSpPr>
                <a:spLocks noChangeArrowheads="1"/>
              </p:cNvSpPr>
              <p:nvPr/>
            </p:nvSpPr>
            <p:spPr bwMode="auto">
              <a:xfrm>
                <a:off x="2769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98" name="Rectangle 142"/>
              <p:cNvSpPr>
                <a:spLocks noChangeArrowheads="1"/>
              </p:cNvSpPr>
              <p:nvPr/>
            </p:nvSpPr>
            <p:spPr bwMode="auto">
              <a:xfrm>
                <a:off x="2774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599" name="Picture 143"/>
              <p:cNvPicPr>
                <a:picLocks noChangeAspect="1" noChangeArrowheads="1"/>
              </p:cNvPicPr>
              <p:nvPr/>
            </p:nvPicPr>
            <p:blipFill>
              <a:blip r:embed="rId47" cstate="print"/>
              <a:srcRect/>
              <a:stretch>
                <a:fillRect/>
              </a:stretch>
            </p:blipFill>
            <p:spPr bwMode="auto">
              <a:xfrm>
                <a:off x="2774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00" name="Rectangle 144"/>
              <p:cNvSpPr>
                <a:spLocks noChangeArrowheads="1"/>
              </p:cNvSpPr>
              <p:nvPr/>
            </p:nvSpPr>
            <p:spPr bwMode="auto">
              <a:xfrm>
                <a:off x="2774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01" name="Rectangle 145"/>
              <p:cNvSpPr>
                <a:spLocks noChangeArrowheads="1"/>
              </p:cNvSpPr>
              <p:nvPr/>
            </p:nvSpPr>
            <p:spPr bwMode="auto">
              <a:xfrm>
                <a:off x="2786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02" name="Picture 146"/>
              <p:cNvPicPr>
                <a:picLocks noChangeAspect="1" noChangeArrowheads="1"/>
              </p:cNvPicPr>
              <p:nvPr/>
            </p:nvPicPr>
            <p:blipFill>
              <a:blip r:embed="rId48" cstate="print"/>
              <a:srcRect/>
              <a:stretch>
                <a:fillRect/>
              </a:stretch>
            </p:blipFill>
            <p:spPr bwMode="auto">
              <a:xfrm>
                <a:off x="2786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03" name="Rectangle 147"/>
              <p:cNvSpPr>
                <a:spLocks noChangeArrowheads="1"/>
              </p:cNvSpPr>
              <p:nvPr/>
            </p:nvSpPr>
            <p:spPr bwMode="auto">
              <a:xfrm>
                <a:off x="2786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04" name="Rectangle 148"/>
              <p:cNvSpPr>
                <a:spLocks noChangeArrowheads="1"/>
              </p:cNvSpPr>
              <p:nvPr/>
            </p:nvSpPr>
            <p:spPr bwMode="auto">
              <a:xfrm>
                <a:off x="27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05" name="Picture 149"/>
              <p:cNvPicPr>
                <a:picLocks noChangeAspect="1" noChangeArrowheads="1"/>
              </p:cNvPicPr>
              <p:nvPr/>
            </p:nvPicPr>
            <p:blipFill>
              <a:blip r:embed="rId49" cstate="print"/>
              <a:srcRect/>
              <a:stretch>
                <a:fillRect/>
              </a:stretch>
            </p:blipFill>
            <p:spPr bwMode="auto">
              <a:xfrm>
                <a:off x="27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06" name="Rectangle 150"/>
              <p:cNvSpPr>
                <a:spLocks noChangeArrowheads="1"/>
              </p:cNvSpPr>
              <p:nvPr/>
            </p:nvSpPr>
            <p:spPr bwMode="auto">
              <a:xfrm>
                <a:off x="27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07" name="Rectangle 151"/>
              <p:cNvSpPr>
                <a:spLocks noChangeArrowheads="1"/>
              </p:cNvSpPr>
              <p:nvPr/>
            </p:nvSpPr>
            <p:spPr bwMode="auto">
              <a:xfrm>
                <a:off x="2806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08" name="Picture 152"/>
              <p:cNvPicPr>
                <a:picLocks noChangeAspect="1" noChangeArrowheads="1"/>
              </p:cNvPicPr>
              <p:nvPr/>
            </p:nvPicPr>
            <p:blipFill>
              <a:blip r:embed="rId50" cstate="print"/>
              <a:srcRect/>
              <a:stretch>
                <a:fillRect/>
              </a:stretch>
            </p:blipFill>
            <p:spPr bwMode="auto">
              <a:xfrm>
                <a:off x="2806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09" name="Rectangle 153"/>
              <p:cNvSpPr>
                <a:spLocks noChangeArrowheads="1"/>
              </p:cNvSpPr>
              <p:nvPr/>
            </p:nvSpPr>
            <p:spPr bwMode="auto">
              <a:xfrm>
                <a:off x="2806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10" name="Rectangle 154"/>
              <p:cNvSpPr>
                <a:spLocks noChangeArrowheads="1"/>
              </p:cNvSpPr>
              <p:nvPr/>
            </p:nvSpPr>
            <p:spPr bwMode="auto">
              <a:xfrm>
                <a:off x="2812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11" name="Picture 155"/>
              <p:cNvPicPr>
                <a:picLocks noChangeAspect="1" noChangeArrowheads="1"/>
              </p:cNvPicPr>
              <p:nvPr/>
            </p:nvPicPr>
            <p:blipFill>
              <a:blip r:embed="rId51" cstate="print"/>
              <a:srcRect/>
              <a:stretch>
                <a:fillRect/>
              </a:stretch>
            </p:blipFill>
            <p:spPr bwMode="auto">
              <a:xfrm>
                <a:off x="2812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12" name="Rectangle 156"/>
              <p:cNvSpPr>
                <a:spLocks noChangeArrowheads="1"/>
              </p:cNvSpPr>
              <p:nvPr/>
            </p:nvSpPr>
            <p:spPr bwMode="auto">
              <a:xfrm>
                <a:off x="2812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13" name="Rectangle 157"/>
              <p:cNvSpPr>
                <a:spLocks noChangeArrowheads="1"/>
              </p:cNvSpPr>
              <p:nvPr/>
            </p:nvSpPr>
            <p:spPr bwMode="auto">
              <a:xfrm>
                <a:off x="282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14" name="Picture 158"/>
              <p:cNvPicPr>
                <a:picLocks noChangeAspect="1" noChangeArrowheads="1"/>
              </p:cNvPicPr>
              <p:nvPr/>
            </p:nvPicPr>
            <p:blipFill>
              <a:blip r:embed="rId52" cstate="print"/>
              <a:srcRect/>
              <a:stretch>
                <a:fillRect/>
              </a:stretch>
            </p:blipFill>
            <p:spPr bwMode="auto">
              <a:xfrm>
                <a:off x="282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15" name="Rectangle 159"/>
              <p:cNvSpPr>
                <a:spLocks noChangeArrowheads="1"/>
              </p:cNvSpPr>
              <p:nvPr/>
            </p:nvSpPr>
            <p:spPr bwMode="auto">
              <a:xfrm>
                <a:off x="282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16" name="Rectangle 160"/>
              <p:cNvSpPr>
                <a:spLocks noChangeArrowheads="1"/>
              </p:cNvSpPr>
              <p:nvPr/>
            </p:nvSpPr>
            <p:spPr bwMode="auto">
              <a:xfrm>
                <a:off x="2832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17" name="Picture 161"/>
              <p:cNvPicPr>
                <a:picLocks noChangeAspect="1" noChangeArrowheads="1"/>
              </p:cNvPicPr>
              <p:nvPr/>
            </p:nvPicPr>
            <p:blipFill>
              <a:blip r:embed="rId53" cstate="print"/>
              <a:srcRect/>
              <a:stretch>
                <a:fillRect/>
              </a:stretch>
            </p:blipFill>
            <p:spPr bwMode="auto">
              <a:xfrm>
                <a:off x="2832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18" name="Rectangle 162"/>
              <p:cNvSpPr>
                <a:spLocks noChangeArrowheads="1"/>
              </p:cNvSpPr>
              <p:nvPr/>
            </p:nvSpPr>
            <p:spPr bwMode="auto">
              <a:xfrm>
                <a:off x="2832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19" name="Rectangle 163"/>
              <p:cNvSpPr>
                <a:spLocks noChangeArrowheads="1"/>
              </p:cNvSpPr>
              <p:nvPr/>
            </p:nvSpPr>
            <p:spPr bwMode="auto">
              <a:xfrm>
                <a:off x="283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20" name="Picture 164"/>
              <p:cNvPicPr>
                <a:picLocks noChangeAspect="1" noChangeArrowheads="1"/>
              </p:cNvPicPr>
              <p:nvPr/>
            </p:nvPicPr>
            <p:blipFill>
              <a:blip r:embed="rId54" cstate="print"/>
              <a:srcRect/>
              <a:stretch>
                <a:fillRect/>
              </a:stretch>
            </p:blipFill>
            <p:spPr bwMode="auto">
              <a:xfrm>
                <a:off x="283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21" name="Rectangle 165"/>
              <p:cNvSpPr>
                <a:spLocks noChangeArrowheads="1"/>
              </p:cNvSpPr>
              <p:nvPr/>
            </p:nvSpPr>
            <p:spPr bwMode="auto">
              <a:xfrm>
                <a:off x="283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22" name="Rectangle 166"/>
              <p:cNvSpPr>
                <a:spLocks noChangeArrowheads="1"/>
              </p:cNvSpPr>
              <p:nvPr/>
            </p:nvSpPr>
            <p:spPr bwMode="auto">
              <a:xfrm>
                <a:off x="284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23" name="Picture 167"/>
              <p:cNvPicPr>
                <a:picLocks noChangeAspect="1" noChangeArrowheads="1"/>
              </p:cNvPicPr>
              <p:nvPr/>
            </p:nvPicPr>
            <p:blipFill>
              <a:blip r:embed="rId55" cstate="print"/>
              <a:srcRect/>
              <a:stretch>
                <a:fillRect/>
              </a:stretch>
            </p:blipFill>
            <p:spPr bwMode="auto">
              <a:xfrm>
                <a:off x="284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24" name="Rectangle 168"/>
              <p:cNvSpPr>
                <a:spLocks noChangeArrowheads="1"/>
              </p:cNvSpPr>
              <p:nvPr/>
            </p:nvSpPr>
            <p:spPr bwMode="auto">
              <a:xfrm>
                <a:off x="284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25" name="Rectangle 169"/>
              <p:cNvSpPr>
                <a:spLocks noChangeArrowheads="1"/>
              </p:cNvSpPr>
              <p:nvPr/>
            </p:nvSpPr>
            <p:spPr bwMode="auto">
              <a:xfrm>
                <a:off x="285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26" name="Picture 170"/>
              <p:cNvPicPr>
                <a:picLocks noChangeAspect="1" noChangeArrowheads="1"/>
              </p:cNvPicPr>
              <p:nvPr/>
            </p:nvPicPr>
            <p:blipFill>
              <a:blip r:embed="rId56" cstate="print"/>
              <a:srcRect/>
              <a:stretch>
                <a:fillRect/>
              </a:stretch>
            </p:blipFill>
            <p:spPr bwMode="auto">
              <a:xfrm>
                <a:off x="285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27" name="Rectangle 171"/>
              <p:cNvSpPr>
                <a:spLocks noChangeArrowheads="1"/>
              </p:cNvSpPr>
              <p:nvPr/>
            </p:nvSpPr>
            <p:spPr bwMode="auto">
              <a:xfrm>
                <a:off x="285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28" name="Rectangle 172"/>
              <p:cNvSpPr>
                <a:spLocks noChangeArrowheads="1"/>
              </p:cNvSpPr>
              <p:nvPr/>
            </p:nvSpPr>
            <p:spPr bwMode="auto">
              <a:xfrm>
                <a:off x="2870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29" name="Picture 173"/>
              <p:cNvPicPr>
                <a:picLocks noChangeAspect="1" noChangeArrowheads="1"/>
              </p:cNvPicPr>
              <p:nvPr/>
            </p:nvPicPr>
            <p:blipFill>
              <a:blip r:embed="rId57" cstate="print"/>
              <a:srcRect/>
              <a:stretch>
                <a:fillRect/>
              </a:stretch>
            </p:blipFill>
            <p:spPr bwMode="auto">
              <a:xfrm>
                <a:off x="2870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30" name="Rectangle 174"/>
              <p:cNvSpPr>
                <a:spLocks noChangeArrowheads="1"/>
              </p:cNvSpPr>
              <p:nvPr/>
            </p:nvSpPr>
            <p:spPr bwMode="auto">
              <a:xfrm>
                <a:off x="2870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31" name="Rectangle 175"/>
              <p:cNvSpPr>
                <a:spLocks noChangeArrowheads="1"/>
              </p:cNvSpPr>
              <p:nvPr/>
            </p:nvSpPr>
            <p:spPr bwMode="auto">
              <a:xfrm>
                <a:off x="28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32" name="Picture 176"/>
              <p:cNvPicPr>
                <a:picLocks noChangeAspect="1" noChangeArrowheads="1"/>
              </p:cNvPicPr>
              <p:nvPr/>
            </p:nvPicPr>
            <p:blipFill>
              <a:blip r:embed="rId58" cstate="print"/>
              <a:srcRect/>
              <a:stretch>
                <a:fillRect/>
              </a:stretch>
            </p:blipFill>
            <p:spPr bwMode="auto">
              <a:xfrm>
                <a:off x="28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33" name="Rectangle 177"/>
              <p:cNvSpPr>
                <a:spLocks noChangeArrowheads="1"/>
              </p:cNvSpPr>
              <p:nvPr/>
            </p:nvSpPr>
            <p:spPr bwMode="auto">
              <a:xfrm>
                <a:off x="2879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34" name="Rectangle 178"/>
              <p:cNvSpPr>
                <a:spLocks noChangeArrowheads="1"/>
              </p:cNvSpPr>
              <p:nvPr/>
            </p:nvSpPr>
            <p:spPr bwMode="auto">
              <a:xfrm>
                <a:off x="288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35" name="Picture 179"/>
              <p:cNvPicPr>
                <a:picLocks noChangeAspect="1" noChangeArrowheads="1"/>
              </p:cNvPicPr>
              <p:nvPr/>
            </p:nvPicPr>
            <p:blipFill>
              <a:blip r:embed="rId59" cstate="print"/>
              <a:srcRect/>
              <a:stretch>
                <a:fillRect/>
              </a:stretch>
            </p:blipFill>
            <p:spPr bwMode="auto">
              <a:xfrm>
                <a:off x="288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36" name="Rectangle 180"/>
              <p:cNvSpPr>
                <a:spLocks noChangeArrowheads="1"/>
              </p:cNvSpPr>
              <p:nvPr/>
            </p:nvSpPr>
            <p:spPr bwMode="auto">
              <a:xfrm>
                <a:off x="2887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37" name="Rectangle 181"/>
              <p:cNvSpPr>
                <a:spLocks noChangeArrowheads="1"/>
              </p:cNvSpPr>
              <p:nvPr/>
            </p:nvSpPr>
            <p:spPr bwMode="auto">
              <a:xfrm>
                <a:off x="289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38" name="Picture 182"/>
              <p:cNvPicPr>
                <a:picLocks noChangeAspect="1" noChangeArrowheads="1"/>
              </p:cNvPicPr>
              <p:nvPr/>
            </p:nvPicPr>
            <p:blipFill>
              <a:blip r:embed="rId60" cstate="print"/>
              <a:srcRect/>
              <a:stretch>
                <a:fillRect/>
              </a:stretch>
            </p:blipFill>
            <p:spPr bwMode="auto">
              <a:xfrm>
                <a:off x="289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39" name="Rectangle 183"/>
              <p:cNvSpPr>
                <a:spLocks noChangeArrowheads="1"/>
              </p:cNvSpPr>
              <p:nvPr/>
            </p:nvSpPr>
            <p:spPr bwMode="auto">
              <a:xfrm>
                <a:off x="289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40" name="Rectangle 184"/>
              <p:cNvSpPr>
                <a:spLocks noChangeArrowheads="1"/>
              </p:cNvSpPr>
              <p:nvPr/>
            </p:nvSpPr>
            <p:spPr bwMode="auto">
              <a:xfrm>
                <a:off x="291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41" name="Picture 185"/>
              <p:cNvPicPr>
                <a:picLocks noChangeAspect="1" noChangeArrowheads="1"/>
              </p:cNvPicPr>
              <p:nvPr/>
            </p:nvPicPr>
            <p:blipFill>
              <a:blip r:embed="rId61" cstate="print"/>
              <a:srcRect/>
              <a:stretch>
                <a:fillRect/>
              </a:stretch>
            </p:blipFill>
            <p:spPr bwMode="auto">
              <a:xfrm>
                <a:off x="291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42" name="Rectangle 186"/>
              <p:cNvSpPr>
                <a:spLocks noChangeArrowheads="1"/>
              </p:cNvSpPr>
              <p:nvPr/>
            </p:nvSpPr>
            <p:spPr bwMode="auto">
              <a:xfrm>
                <a:off x="291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43" name="Rectangle 187"/>
              <p:cNvSpPr>
                <a:spLocks noChangeArrowheads="1"/>
              </p:cNvSpPr>
              <p:nvPr/>
            </p:nvSpPr>
            <p:spPr bwMode="auto">
              <a:xfrm>
                <a:off x="292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44" name="Picture 188"/>
              <p:cNvPicPr>
                <a:picLocks noChangeAspect="1" noChangeArrowheads="1"/>
              </p:cNvPicPr>
              <p:nvPr/>
            </p:nvPicPr>
            <p:blipFill>
              <a:blip r:embed="rId62" cstate="print"/>
              <a:srcRect/>
              <a:stretch>
                <a:fillRect/>
              </a:stretch>
            </p:blipFill>
            <p:spPr bwMode="auto">
              <a:xfrm>
                <a:off x="292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45" name="Rectangle 189"/>
              <p:cNvSpPr>
                <a:spLocks noChangeArrowheads="1"/>
              </p:cNvSpPr>
              <p:nvPr/>
            </p:nvSpPr>
            <p:spPr bwMode="auto">
              <a:xfrm>
                <a:off x="292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46" name="Rectangle 190"/>
              <p:cNvSpPr>
                <a:spLocks noChangeArrowheads="1"/>
              </p:cNvSpPr>
              <p:nvPr/>
            </p:nvSpPr>
            <p:spPr bwMode="auto">
              <a:xfrm>
                <a:off x="292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47" name="Picture 191"/>
              <p:cNvPicPr>
                <a:picLocks noChangeAspect="1" noChangeArrowheads="1"/>
              </p:cNvPicPr>
              <p:nvPr/>
            </p:nvPicPr>
            <p:blipFill>
              <a:blip r:embed="rId63" cstate="print"/>
              <a:srcRect/>
              <a:stretch>
                <a:fillRect/>
              </a:stretch>
            </p:blipFill>
            <p:spPr bwMode="auto">
              <a:xfrm>
                <a:off x="292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48" name="Rectangle 192"/>
              <p:cNvSpPr>
                <a:spLocks noChangeArrowheads="1"/>
              </p:cNvSpPr>
              <p:nvPr/>
            </p:nvSpPr>
            <p:spPr bwMode="auto">
              <a:xfrm>
                <a:off x="292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49" name="Rectangle 193"/>
              <p:cNvSpPr>
                <a:spLocks noChangeArrowheads="1"/>
              </p:cNvSpPr>
              <p:nvPr/>
            </p:nvSpPr>
            <p:spPr bwMode="auto">
              <a:xfrm>
                <a:off x="293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50" name="Picture 194"/>
              <p:cNvPicPr>
                <a:picLocks noChangeAspect="1" noChangeArrowheads="1"/>
              </p:cNvPicPr>
              <p:nvPr/>
            </p:nvPicPr>
            <p:blipFill>
              <a:blip r:embed="rId64" cstate="print"/>
              <a:srcRect/>
              <a:stretch>
                <a:fillRect/>
              </a:stretch>
            </p:blipFill>
            <p:spPr bwMode="auto">
              <a:xfrm>
                <a:off x="293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51" name="Rectangle 195"/>
              <p:cNvSpPr>
                <a:spLocks noChangeArrowheads="1"/>
              </p:cNvSpPr>
              <p:nvPr/>
            </p:nvSpPr>
            <p:spPr bwMode="auto">
              <a:xfrm>
                <a:off x="293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52" name="Rectangle 196"/>
              <p:cNvSpPr>
                <a:spLocks noChangeArrowheads="1"/>
              </p:cNvSpPr>
              <p:nvPr/>
            </p:nvSpPr>
            <p:spPr bwMode="auto">
              <a:xfrm>
                <a:off x="2950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53" name="Picture 197"/>
              <p:cNvPicPr>
                <a:picLocks noChangeAspect="1" noChangeArrowheads="1"/>
              </p:cNvPicPr>
              <p:nvPr/>
            </p:nvPicPr>
            <p:blipFill>
              <a:blip r:embed="rId65" cstate="print"/>
              <a:srcRect/>
              <a:stretch>
                <a:fillRect/>
              </a:stretch>
            </p:blipFill>
            <p:spPr bwMode="auto">
              <a:xfrm>
                <a:off x="2950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54" name="Rectangle 198"/>
              <p:cNvSpPr>
                <a:spLocks noChangeArrowheads="1"/>
              </p:cNvSpPr>
              <p:nvPr/>
            </p:nvSpPr>
            <p:spPr bwMode="auto">
              <a:xfrm>
                <a:off x="2950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55" name="Rectangle 199"/>
              <p:cNvSpPr>
                <a:spLocks noChangeArrowheads="1"/>
              </p:cNvSpPr>
              <p:nvPr/>
            </p:nvSpPr>
            <p:spPr bwMode="auto">
              <a:xfrm>
                <a:off x="295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56" name="Picture 200"/>
              <p:cNvPicPr>
                <a:picLocks noChangeAspect="1" noChangeArrowheads="1"/>
              </p:cNvPicPr>
              <p:nvPr/>
            </p:nvPicPr>
            <p:blipFill>
              <a:blip r:embed="rId66" cstate="print"/>
              <a:srcRect/>
              <a:stretch>
                <a:fillRect/>
              </a:stretch>
            </p:blipFill>
            <p:spPr bwMode="auto">
              <a:xfrm>
                <a:off x="295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57" name="Rectangle 201"/>
              <p:cNvSpPr>
                <a:spLocks noChangeArrowheads="1"/>
              </p:cNvSpPr>
              <p:nvPr/>
            </p:nvSpPr>
            <p:spPr bwMode="auto">
              <a:xfrm>
                <a:off x="2955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58" name="Rectangle 202"/>
              <p:cNvSpPr>
                <a:spLocks noChangeArrowheads="1"/>
              </p:cNvSpPr>
              <p:nvPr/>
            </p:nvSpPr>
            <p:spPr bwMode="auto">
              <a:xfrm>
                <a:off x="296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59" name="Picture 203"/>
              <p:cNvPicPr>
                <a:picLocks noChangeAspect="1" noChangeArrowheads="1"/>
              </p:cNvPicPr>
              <p:nvPr/>
            </p:nvPicPr>
            <p:blipFill>
              <a:blip r:embed="rId67" cstate="print"/>
              <a:srcRect/>
              <a:stretch>
                <a:fillRect/>
              </a:stretch>
            </p:blipFill>
            <p:spPr bwMode="auto">
              <a:xfrm>
                <a:off x="296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60" name="Rectangle 204"/>
              <p:cNvSpPr>
                <a:spLocks noChangeArrowheads="1"/>
              </p:cNvSpPr>
              <p:nvPr/>
            </p:nvSpPr>
            <p:spPr bwMode="auto">
              <a:xfrm>
                <a:off x="296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61" name="Rectangle 205"/>
              <p:cNvSpPr>
                <a:spLocks noChangeArrowheads="1"/>
              </p:cNvSpPr>
              <p:nvPr/>
            </p:nvSpPr>
            <p:spPr bwMode="auto">
              <a:xfrm>
                <a:off x="2976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62" name="Picture 206"/>
              <p:cNvPicPr>
                <a:picLocks noChangeAspect="1" noChangeArrowheads="1"/>
              </p:cNvPicPr>
              <p:nvPr/>
            </p:nvPicPr>
            <p:blipFill>
              <a:blip r:embed="rId68" cstate="print"/>
              <a:srcRect/>
              <a:stretch>
                <a:fillRect/>
              </a:stretch>
            </p:blipFill>
            <p:spPr bwMode="auto">
              <a:xfrm>
                <a:off x="2976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63" name="Rectangle 207"/>
              <p:cNvSpPr>
                <a:spLocks noChangeArrowheads="1"/>
              </p:cNvSpPr>
              <p:nvPr/>
            </p:nvSpPr>
            <p:spPr bwMode="auto">
              <a:xfrm>
                <a:off x="2976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64" name="Rectangle 208"/>
              <p:cNvSpPr>
                <a:spLocks noChangeArrowheads="1"/>
              </p:cNvSpPr>
              <p:nvPr/>
            </p:nvSpPr>
            <p:spPr bwMode="auto">
              <a:xfrm>
                <a:off x="29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65" name="Picture 209"/>
              <p:cNvPicPr>
                <a:picLocks noChangeAspect="1" noChangeArrowheads="1"/>
              </p:cNvPicPr>
              <p:nvPr/>
            </p:nvPicPr>
            <p:blipFill>
              <a:blip r:embed="rId69" cstate="print"/>
              <a:srcRect/>
              <a:stretch>
                <a:fillRect/>
              </a:stretch>
            </p:blipFill>
            <p:spPr bwMode="auto">
              <a:xfrm>
                <a:off x="29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66" name="Rectangle 210"/>
              <p:cNvSpPr>
                <a:spLocks noChangeArrowheads="1"/>
              </p:cNvSpPr>
              <p:nvPr/>
            </p:nvSpPr>
            <p:spPr bwMode="auto">
              <a:xfrm>
                <a:off x="29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67" name="Rectangle 211"/>
              <p:cNvSpPr>
                <a:spLocks noChangeArrowheads="1"/>
              </p:cNvSpPr>
              <p:nvPr/>
            </p:nvSpPr>
            <p:spPr bwMode="auto">
              <a:xfrm>
                <a:off x="29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68" name="Picture 212"/>
              <p:cNvPicPr>
                <a:picLocks noChangeAspect="1" noChangeArrowheads="1"/>
              </p:cNvPicPr>
              <p:nvPr/>
            </p:nvPicPr>
            <p:blipFill>
              <a:blip r:embed="rId70" cstate="print"/>
              <a:srcRect/>
              <a:stretch>
                <a:fillRect/>
              </a:stretch>
            </p:blipFill>
            <p:spPr bwMode="auto">
              <a:xfrm>
                <a:off x="29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69" name="Rectangle 213"/>
              <p:cNvSpPr>
                <a:spLocks noChangeArrowheads="1"/>
              </p:cNvSpPr>
              <p:nvPr/>
            </p:nvSpPr>
            <p:spPr bwMode="auto">
              <a:xfrm>
                <a:off x="29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70" name="Rectangle 214"/>
              <p:cNvSpPr>
                <a:spLocks noChangeArrowheads="1"/>
              </p:cNvSpPr>
              <p:nvPr/>
            </p:nvSpPr>
            <p:spPr bwMode="auto">
              <a:xfrm>
                <a:off x="300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71" name="Picture 215"/>
              <p:cNvPicPr>
                <a:picLocks noChangeAspect="1" noChangeArrowheads="1"/>
              </p:cNvPicPr>
              <p:nvPr/>
            </p:nvPicPr>
            <p:blipFill>
              <a:blip r:embed="rId71" cstate="print"/>
              <a:srcRect/>
              <a:stretch>
                <a:fillRect/>
              </a:stretch>
            </p:blipFill>
            <p:spPr bwMode="auto">
              <a:xfrm>
                <a:off x="300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72" name="Rectangle 216"/>
              <p:cNvSpPr>
                <a:spLocks noChangeArrowheads="1"/>
              </p:cNvSpPr>
              <p:nvPr/>
            </p:nvSpPr>
            <p:spPr bwMode="auto">
              <a:xfrm>
                <a:off x="300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73" name="Rectangle 217"/>
              <p:cNvSpPr>
                <a:spLocks noChangeArrowheads="1"/>
              </p:cNvSpPr>
              <p:nvPr/>
            </p:nvSpPr>
            <p:spPr bwMode="auto">
              <a:xfrm>
                <a:off x="30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74" name="Picture 218"/>
              <p:cNvPicPr>
                <a:picLocks noChangeAspect="1" noChangeArrowheads="1"/>
              </p:cNvPicPr>
              <p:nvPr/>
            </p:nvPicPr>
            <p:blipFill>
              <a:blip r:embed="rId72" cstate="print"/>
              <a:srcRect/>
              <a:stretch>
                <a:fillRect/>
              </a:stretch>
            </p:blipFill>
            <p:spPr bwMode="auto">
              <a:xfrm>
                <a:off x="30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675" name="Rectangle 219"/>
              <p:cNvSpPr>
                <a:spLocks noChangeArrowheads="1"/>
              </p:cNvSpPr>
              <p:nvPr/>
            </p:nvSpPr>
            <p:spPr bwMode="auto">
              <a:xfrm>
                <a:off x="301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76" name="Rectangle 220"/>
              <p:cNvSpPr>
                <a:spLocks noChangeArrowheads="1"/>
              </p:cNvSpPr>
              <p:nvPr/>
            </p:nvSpPr>
            <p:spPr bwMode="auto">
              <a:xfrm>
                <a:off x="302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677" name="Picture 221"/>
              <p:cNvPicPr>
                <a:picLocks noChangeAspect="1" noChangeArrowheads="1"/>
              </p:cNvPicPr>
              <p:nvPr/>
            </p:nvPicPr>
            <p:blipFill>
              <a:blip r:embed="rId73" cstate="print"/>
              <a:srcRect/>
              <a:stretch>
                <a:fillRect/>
              </a:stretch>
            </p:blipFill>
            <p:spPr bwMode="auto">
              <a:xfrm>
                <a:off x="302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Group 423"/>
            <p:cNvGrpSpPr>
              <a:grpSpLocks/>
            </p:cNvGrpSpPr>
            <p:nvPr/>
          </p:nvGrpSpPr>
          <p:grpSpPr bwMode="auto">
            <a:xfrm>
              <a:off x="3025" y="1007"/>
              <a:ext cx="1385" cy="385"/>
              <a:chOff x="3025" y="1007"/>
              <a:chExt cx="1385" cy="385"/>
            </a:xfrm>
          </p:grpSpPr>
          <p:sp>
            <p:nvSpPr>
              <p:cNvPr id="7278" name="Rectangle 223"/>
              <p:cNvSpPr>
                <a:spLocks noChangeArrowheads="1"/>
              </p:cNvSpPr>
              <p:nvPr/>
            </p:nvSpPr>
            <p:spPr bwMode="auto">
              <a:xfrm>
                <a:off x="302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79" name="Rectangle 224"/>
              <p:cNvSpPr>
                <a:spLocks noChangeArrowheads="1"/>
              </p:cNvSpPr>
              <p:nvPr/>
            </p:nvSpPr>
            <p:spPr bwMode="auto">
              <a:xfrm>
                <a:off x="3039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80" name="Picture 225"/>
              <p:cNvPicPr>
                <a:picLocks noChangeAspect="1" noChangeArrowheads="1"/>
              </p:cNvPicPr>
              <p:nvPr/>
            </p:nvPicPr>
            <p:blipFill>
              <a:blip r:embed="rId74" cstate="print"/>
              <a:srcRect/>
              <a:stretch>
                <a:fillRect/>
              </a:stretch>
            </p:blipFill>
            <p:spPr bwMode="auto">
              <a:xfrm>
                <a:off x="3039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1" name="Rectangle 226"/>
              <p:cNvSpPr>
                <a:spLocks noChangeArrowheads="1"/>
              </p:cNvSpPr>
              <p:nvPr/>
            </p:nvSpPr>
            <p:spPr bwMode="auto">
              <a:xfrm>
                <a:off x="3039" y="1007"/>
                <a:ext cx="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82" name="Rectangle 227"/>
              <p:cNvSpPr>
                <a:spLocks noChangeArrowheads="1"/>
              </p:cNvSpPr>
              <p:nvPr/>
            </p:nvSpPr>
            <p:spPr bwMode="auto">
              <a:xfrm>
                <a:off x="304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83" name="Picture 228"/>
              <p:cNvPicPr>
                <a:picLocks noChangeAspect="1" noChangeArrowheads="1"/>
              </p:cNvPicPr>
              <p:nvPr/>
            </p:nvPicPr>
            <p:blipFill>
              <a:blip r:embed="rId75" cstate="print"/>
              <a:srcRect/>
              <a:stretch>
                <a:fillRect/>
              </a:stretch>
            </p:blipFill>
            <p:spPr bwMode="auto">
              <a:xfrm>
                <a:off x="304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4" name="Rectangle 229"/>
              <p:cNvSpPr>
                <a:spLocks noChangeArrowheads="1"/>
              </p:cNvSpPr>
              <p:nvPr/>
            </p:nvSpPr>
            <p:spPr bwMode="auto">
              <a:xfrm>
                <a:off x="3045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85" name="Rectangle 230"/>
              <p:cNvSpPr>
                <a:spLocks noChangeArrowheads="1"/>
              </p:cNvSpPr>
              <p:nvPr/>
            </p:nvSpPr>
            <p:spPr bwMode="auto">
              <a:xfrm>
                <a:off x="3059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86" name="Picture 231"/>
              <p:cNvPicPr>
                <a:picLocks noChangeAspect="1" noChangeArrowheads="1"/>
              </p:cNvPicPr>
              <p:nvPr/>
            </p:nvPicPr>
            <p:blipFill>
              <a:blip r:embed="rId76" cstate="print"/>
              <a:srcRect/>
              <a:stretch>
                <a:fillRect/>
              </a:stretch>
            </p:blipFill>
            <p:spPr bwMode="auto">
              <a:xfrm>
                <a:off x="3059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87" name="Rectangle 232"/>
              <p:cNvSpPr>
                <a:spLocks noChangeArrowheads="1"/>
              </p:cNvSpPr>
              <p:nvPr/>
            </p:nvSpPr>
            <p:spPr bwMode="auto">
              <a:xfrm>
                <a:off x="3059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88" name="Rectangle 233"/>
              <p:cNvSpPr>
                <a:spLocks noChangeArrowheads="1"/>
              </p:cNvSpPr>
              <p:nvPr/>
            </p:nvSpPr>
            <p:spPr bwMode="auto">
              <a:xfrm>
                <a:off x="306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89" name="Picture 234"/>
              <p:cNvPicPr>
                <a:picLocks noChangeAspect="1" noChangeArrowheads="1"/>
              </p:cNvPicPr>
              <p:nvPr/>
            </p:nvPicPr>
            <p:blipFill>
              <a:blip r:embed="rId77" cstate="print"/>
              <a:srcRect/>
              <a:stretch>
                <a:fillRect/>
              </a:stretch>
            </p:blipFill>
            <p:spPr bwMode="auto">
              <a:xfrm>
                <a:off x="306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90" name="Rectangle 235"/>
              <p:cNvSpPr>
                <a:spLocks noChangeArrowheads="1"/>
              </p:cNvSpPr>
              <p:nvPr/>
            </p:nvSpPr>
            <p:spPr bwMode="auto">
              <a:xfrm>
                <a:off x="3066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91" name="Rectangle 236"/>
              <p:cNvSpPr>
                <a:spLocks noChangeArrowheads="1"/>
              </p:cNvSpPr>
              <p:nvPr/>
            </p:nvSpPr>
            <p:spPr bwMode="auto">
              <a:xfrm>
                <a:off x="308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92" name="Picture 237"/>
              <p:cNvPicPr>
                <a:picLocks noChangeAspect="1" noChangeArrowheads="1"/>
              </p:cNvPicPr>
              <p:nvPr/>
            </p:nvPicPr>
            <p:blipFill>
              <a:blip r:embed="rId78" cstate="print"/>
              <a:srcRect/>
              <a:stretch>
                <a:fillRect/>
              </a:stretch>
            </p:blipFill>
            <p:spPr bwMode="auto">
              <a:xfrm>
                <a:off x="308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93" name="Rectangle 238"/>
              <p:cNvSpPr>
                <a:spLocks noChangeArrowheads="1"/>
              </p:cNvSpPr>
              <p:nvPr/>
            </p:nvSpPr>
            <p:spPr bwMode="auto">
              <a:xfrm>
                <a:off x="308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94" name="Rectangle 239"/>
              <p:cNvSpPr>
                <a:spLocks noChangeArrowheads="1"/>
              </p:cNvSpPr>
              <p:nvPr/>
            </p:nvSpPr>
            <p:spPr bwMode="auto">
              <a:xfrm>
                <a:off x="309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95" name="Picture 240"/>
              <p:cNvPicPr>
                <a:picLocks noChangeAspect="1" noChangeArrowheads="1"/>
              </p:cNvPicPr>
              <p:nvPr/>
            </p:nvPicPr>
            <p:blipFill>
              <a:blip r:embed="rId79" cstate="print"/>
              <a:srcRect/>
              <a:stretch>
                <a:fillRect/>
              </a:stretch>
            </p:blipFill>
            <p:spPr bwMode="auto">
              <a:xfrm>
                <a:off x="309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96" name="Rectangle 241"/>
              <p:cNvSpPr>
                <a:spLocks noChangeArrowheads="1"/>
              </p:cNvSpPr>
              <p:nvPr/>
            </p:nvSpPr>
            <p:spPr bwMode="auto">
              <a:xfrm>
                <a:off x="309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97" name="Rectangle 242"/>
              <p:cNvSpPr>
                <a:spLocks noChangeArrowheads="1"/>
              </p:cNvSpPr>
              <p:nvPr/>
            </p:nvSpPr>
            <p:spPr bwMode="auto">
              <a:xfrm>
                <a:off x="3106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98" name="Picture 243"/>
              <p:cNvPicPr>
                <a:picLocks noChangeAspect="1" noChangeArrowheads="1"/>
              </p:cNvPicPr>
              <p:nvPr/>
            </p:nvPicPr>
            <p:blipFill>
              <a:blip r:embed="rId80" cstate="print"/>
              <a:srcRect/>
              <a:stretch>
                <a:fillRect/>
              </a:stretch>
            </p:blipFill>
            <p:spPr bwMode="auto">
              <a:xfrm>
                <a:off x="3106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99" name="Rectangle 244"/>
              <p:cNvSpPr>
                <a:spLocks noChangeArrowheads="1"/>
              </p:cNvSpPr>
              <p:nvPr/>
            </p:nvSpPr>
            <p:spPr bwMode="auto">
              <a:xfrm>
                <a:off x="3106" y="1007"/>
                <a:ext cx="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00" name="Rectangle 245"/>
              <p:cNvSpPr>
                <a:spLocks noChangeArrowheads="1"/>
              </p:cNvSpPr>
              <p:nvPr/>
            </p:nvSpPr>
            <p:spPr bwMode="auto">
              <a:xfrm>
                <a:off x="311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01" name="Picture 246"/>
              <p:cNvPicPr>
                <a:picLocks noChangeAspect="1" noChangeArrowheads="1"/>
              </p:cNvPicPr>
              <p:nvPr/>
            </p:nvPicPr>
            <p:blipFill>
              <a:blip r:embed="rId81" cstate="print"/>
              <a:srcRect/>
              <a:stretch>
                <a:fillRect/>
              </a:stretch>
            </p:blipFill>
            <p:spPr bwMode="auto">
              <a:xfrm>
                <a:off x="311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02" name="Rectangle 247"/>
              <p:cNvSpPr>
                <a:spLocks noChangeArrowheads="1"/>
              </p:cNvSpPr>
              <p:nvPr/>
            </p:nvSpPr>
            <p:spPr bwMode="auto">
              <a:xfrm>
                <a:off x="311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03" name="Rectangle 248"/>
              <p:cNvSpPr>
                <a:spLocks noChangeArrowheads="1"/>
              </p:cNvSpPr>
              <p:nvPr/>
            </p:nvSpPr>
            <p:spPr bwMode="auto">
              <a:xfrm>
                <a:off x="3120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04" name="Picture 249"/>
              <p:cNvPicPr>
                <a:picLocks noChangeAspect="1" noChangeArrowheads="1"/>
              </p:cNvPicPr>
              <p:nvPr/>
            </p:nvPicPr>
            <p:blipFill>
              <a:blip r:embed="rId82" cstate="print"/>
              <a:srcRect/>
              <a:stretch>
                <a:fillRect/>
              </a:stretch>
            </p:blipFill>
            <p:spPr bwMode="auto">
              <a:xfrm>
                <a:off x="3120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05" name="Rectangle 250"/>
              <p:cNvSpPr>
                <a:spLocks noChangeArrowheads="1"/>
              </p:cNvSpPr>
              <p:nvPr/>
            </p:nvSpPr>
            <p:spPr bwMode="auto">
              <a:xfrm>
                <a:off x="3120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06" name="Rectangle 251"/>
              <p:cNvSpPr>
                <a:spLocks noChangeArrowheads="1"/>
              </p:cNvSpPr>
              <p:nvPr/>
            </p:nvSpPr>
            <p:spPr bwMode="auto">
              <a:xfrm>
                <a:off x="3138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07" name="Picture 252"/>
              <p:cNvPicPr>
                <a:picLocks noChangeAspect="1" noChangeArrowheads="1"/>
              </p:cNvPicPr>
              <p:nvPr/>
            </p:nvPicPr>
            <p:blipFill>
              <a:blip r:embed="rId83" cstate="print"/>
              <a:srcRect/>
              <a:stretch>
                <a:fillRect/>
              </a:stretch>
            </p:blipFill>
            <p:spPr bwMode="auto">
              <a:xfrm>
                <a:off x="3138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08" name="Rectangle 253"/>
              <p:cNvSpPr>
                <a:spLocks noChangeArrowheads="1"/>
              </p:cNvSpPr>
              <p:nvPr/>
            </p:nvSpPr>
            <p:spPr bwMode="auto">
              <a:xfrm>
                <a:off x="3138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09" name="Rectangle 254"/>
              <p:cNvSpPr>
                <a:spLocks noChangeArrowheads="1"/>
              </p:cNvSpPr>
              <p:nvPr/>
            </p:nvSpPr>
            <p:spPr bwMode="auto">
              <a:xfrm>
                <a:off x="3146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10" name="Picture 255"/>
              <p:cNvPicPr>
                <a:picLocks noChangeAspect="1" noChangeArrowheads="1"/>
              </p:cNvPicPr>
              <p:nvPr/>
            </p:nvPicPr>
            <p:blipFill>
              <a:blip r:embed="rId84" cstate="print"/>
              <a:srcRect/>
              <a:stretch>
                <a:fillRect/>
              </a:stretch>
            </p:blipFill>
            <p:spPr bwMode="auto">
              <a:xfrm>
                <a:off x="3146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11" name="Rectangle 256"/>
              <p:cNvSpPr>
                <a:spLocks noChangeArrowheads="1"/>
              </p:cNvSpPr>
              <p:nvPr/>
            </p:nvSpPr>
            <p:spPr bwMode="auto">
              <a:xfrm>
                <a:off x="3146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12" name="Rectangle 257"/>
              <p:cNvSpPr>
                <a:spLocks noChangeArrowheads="1"/>
              </p:cNvSpPr>
              <p:nvPr/>
            </p:nvSpPr>
            <p:spPr bwMode="auto">
              <a:xfrm>
                <a:off x="315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13" name="Picture 258"/>
              <p:cNvPicPr>
                <a:picLocks noChangeAspect="1" noChangeArrowheads="1"/>
              </p:cNvPicPr>
              <p:nvPr/>
            </p:nvPicPr>
            <p:blipFill>
              <a:blip r:embed="rId85" cstate="print"/>
              <a:srcRect/>
              <a:stretch>
                <a:fillRect/>
              </a:stretch>
            </p:blipFill>
            <p:spPr bwMode="auto">
              <a:xfrm>
                <a:off x="315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14" name="Rectangle 259"/>
              <p:cNvSpPr>
                <a:spLocks noChangeArrowheads="1"/>
              </p:cNvSpPr>
              <p:nvPr/>
            </p:nvSpPr>
            <p:spPr bwMode="auto">
              <a:xfrm>
                <a:off x="315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15" name="Rectangle 260"/>
              <p:cNvSpPr>
                <a:spLocks noChangeArrowheads="1"/>
              </p:cNvSpPr>
              <p:nvPr/>
            </p:nvSpPr>
            <p:spPr bwMode="auto">
              <a:xfrm>
                <a:off x="316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16" name="Picture 261"/>
              <p:cNvPicPr>
                <a:picLocks noChangeAspect="1" noChangeArrowheads="1"/>
              </p:cNvPicPr>
              <p:nvPr/>
            </p:nvPicPr>
            <p:blipFill>
              <a:blip r:embed="rId86" cstate="print"/>
              <a:srcRect/>
              <a:stretch>
                <a:fillRect/>
              </a:stretch>
            </p:blipFill>
            <p:spPr bwMode="auto">
              <a:xfrm>
                <a:off x="316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17" name="Rectangle 262"/>
              <p:cNvSpPr>
                <a:spLocks noChangeArrowheads="1"/>
              </p:cNvSpPr>
              <p:nvPr/>
            </p:nvSpPr>
            <p:spPr bwMode="auto">
              <a:xfrm>
                <a:off x="316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18" name="Rectangle 263"/>
              <p:cNvSpPr>
                <a:spLocks noChangeArrowheads="1"/>
              </p:cNvSpPr>
              <p:nvPr/>
            </p:nvSpPr>
            <p:spPr bwMode="auto">
              <a:xfrm>
                <a:off x="317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19" name="Picture 264"/>
              <p:cNvPicPr>
                <a:picLocks noChangeAspect="1" noChangeArrowheads="1"/>
              </p:cNvPicPr>
              <p:nvPr/>
            </p:nvPicPr>
            <p:blipFill>
              <a:blip r:embed="rId87" cstate="print"/>
              <a:srcRect/>
              <a:stretch>
                <a:fillRect/>
              </a:stretch>
            </p:blipFill>
            <p:spPr bwMode="auto">
              <a:xfrm>
                <a:off x="317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20" name="Rectangle 265"/>
              <p:cNvSpPr>
                <a:spLocks noChangeArrowheads="1"/>
              </p:cNvSpPr>
              <p:nvPr/>
            </p:nvSpPr>
            <p:spPr bwMode="auto">
              <a:xfrm>
                <a:off x="317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21" name="Rectangle 266"/>
              <p:cNvSpPr>
                <a:spLocks noChangeArrowheads="1"/>
              </p:cNvSpPr>
              <p:nvPr/>
            </p:nvSpPr>
            <p:spPr bwMode="auto">
              <a:xfrm>
                <a:off x="31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22" name="Picture 267"/>
              <p:cNvPicPr>
                <a:picLocks noChangeAspect="1" noChangeArrowheads="1"/>
              </p:cNvPicPr>
              <p:nvPr/>
            </p:nvPicPr>
            <p:blipFill>
              <a:blip r:embed="rId88" cstate="print"/>
              <a:srcRect/>
              <a:stretch>
                <a:fillRect/>
              </a:stretch>
            </p:blipFill>
            <p:spPr bwMode="auto">
              <a:xfrm>
                <a:off x="31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23" name="Rectangle 268"/>
              <p:cNvSpPr>
                <a:spLocks noChangeArrowheads="1"/>
              </p:cNvSpPr>
              <p:nvPr/>
            </p:nvSpPr>
            <p:spPr bwMode="auto">
              <a:xfrm>
                <a:off x="31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24" name="Rectangle 269"/>
              <p:cNvSpPr>
                <a:spLocks noChangeArrowheads="1"/>
              </p:cNvSpPr>
              <p:nvPr/>
            </p:nvSpPr>
            <p:spPr bwMode="auto">
              <a:xfrm>
                <a:off x="320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25" name="Picture 270"/>
              <p:cNvPicPr>
                <a:picLocks noChangeAspect="1" noChangeArrowheads="1"/>
              </p:cNvPicPr>
              <p:nvPr/>
            </p:nvPicPr>
            <p:blipFill>
              <a:blip r:embed="rId89" cstate="print"/>
              <a:srcRect/>
              <a:stretch>
                <a:fillRect/>
              </a:stretch>
            </p:blipFill>
            <p:spPr bwMode="auto">
              <a:xfrm>
                <a:off x="320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26" name="Rectangle 271"/>
              <p:cNvSpPr>
                <a:spLocks noChangeArrowheads="1"/>
              </p:cNvSpPr>
              <p:nvPr/>
            </p:nvSpPr>
            <p:spPr bwMode="auto">
              <a:xfrm>
                <a:off x="320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27" name="Rectangle 272"/>
              <p:cNvSpPr>
                <a:spLocks noChangeArrowheads="1"/>
              </p:cNvSpPr>
              <p:nvPr/>
            </p:nvSpPr>
            <p:spPr bwMode="auto">
              <a:xfrm>
                <a:off x="320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28" name="Picture 273"/>
              <p:cNvPicPr>
                <a:picLocks noChangeAspect="1" noChangeArrowheads="1"/>
              </p:cNvPicPr>
              <p:nvPr/>
            </p:nvPicPr>
            <p:blipFill>
              <a:blip r:embed="rId90" cstate="print"/>
              <a:srcRect/>
              <a:stretch>
                <a:fillRect/>
              </a:stretch>
            </p:blipFill>
            <p:spPr bwMode="auto">
              <a:xfrm>
                <a:off x="320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29" name="Rectangle 274"/>
              <p:cNvSpPr>
                <a:spLocks noChangeArrowheads="1"/>
              </p:cNvSpPr>
              <p:nvPr/>
            </p:nvSpPr>
            <p:spPr bwMode="auto">
              <a:xfrm>
                <a:off x="320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30" name="Rectangle 275"/>
              <p:cNvSpPr>
                <a:spLocks noChangeArrowheads="1"/>
              </p:cNvSpPr>
              <p:nvPr/>
            </p:nvSpPr>
            <p:spPr bwMode="auto">
              <a:xfrm>
                <a:off x="32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31" name="Picture 276"/>
              <p:cNvPicPr>
                <a:picLocks noChangeAspect="1" noChangeArrowheads="1"/>
              </p:cNvPicPr>
              <p:nvPr/>
            </p:nvPicPr>
            <p:blipFill>
              <a:blip r:embed="rId91" cstate="print"/>
              <a:srcRect/>
              <a:stretch>
                <a:fillRect/>
              </a:stretch>
            </p:blipFill>
            <p:spPr bwMode="auto">
              <a:xfrm>
                <a:off x="32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32" name="Rectangle 277"/>
              <p:cNvSpPr>
                <a:spLocks noChangeArrowheads="1"/>
              </p:cNvSpPr>
              <p:nvPr/>
            </p:nvSpPr>
            <p:spPr bwMode="auto">
              <a:xfrm>
                <a:off x="321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33" name="Rectangle 278"/>
              <p:cNvSpPr>
                <a:spLocks noChangeArrowheads="1"/>
              </p:cNvSpPr>
              <p:nvPr/>
            </p:nvSpPr>
            <p:spPr bwMode="auto">
              <a:xfrm>
                <a:off x="3233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34" name="Picture 279"/>
              <p:cNvPicPr>
                <a:picLocks noChangeAspect="1" noChangeArrowheads="1"/>
              </p:cNvPicPr>
              <p:nvPr/>
            </p:nvPicPr>
            <p:blipFill>
              <a:blip r:embed="rId92" cstate="print"/>
              <a:srcRect/>
              <a:stretch>
                <a:fillRect/>
              </a:stretch>
            </p:blipFill>
            <p:spPr bwMode="auto">
              <a:xfrm>
                <a:off x="3233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35" name="Rectangle 280"/>
              <p:cNvSpPr>
                <a:spLocks noChangeArrowheads="1"/>
              </p:cNvSpPr>
              <p:nvPr/>
            </p:nvSpPr>
            <p:spPr bwMode="auto">
              <a:xfrm>
                <a:off x="3233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36" name="Rectangle 281"/>
              <p:cNvSpPr>
                <a:spLocks noChangeArrowheads="1"/>
              </p:cNvSpPr>
              <p:nvPr/>
            </p:nvSpPr>
            <p:spPr bwMode="auto">
              <a:xfrm>
                <a:off x="325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37" name="Picture 282"/>
              <p:cNvPicPr>
                <a:picLocks noChangeAspect="1" noChangeArrowheads="1"/>
              </p:cNvPicPr>
              <p:nvPr/>
            </p:nvPicPr>
            <p:blipFill>
              <a:blip r:embed="rId93" cstate="print"/>
              <a:srcRect/>
              <a:stretch>
                <a:fillRect/>
              </a:stretch>
            </p:blipFill>
            <p:spPr bwMode="auto">
              <a:xfrm>
                <a:off x="325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38" name="Rectangle 283"/>
              <p:cNvSpPr>
                <a:spLocks noChangeArrowheads="1"/>
              </p:cNvSpPr>
              <p:nvPr/>
            </p:nvSpPr>
            <p:spPr bwMode="auto">
              <a:xfrm>
                <a:off x="325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39" name="Rectangle 284"/>
              <p:cNvSpPr>
                <a:spLocks noChangeArrowheads="1"/>
              </p:cNvSpPr>
              <p:nvPr/>
            </p:nvSpPr>
            <p:spPr bwMode="auto">
              <a:xfrm>
                <a:off x="32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40" name="Picture 285"/>
              <p:cNvPicPr>
                <a:picLocks noChangeAspect="1" noChangeArrowheads="1"/>
              </p:cNvPicPr>
              <p:nvPr/>
            </p:nvPicPr>
            <p:blipFill>
              <a:blip r:embed="rId94" cstate="print"/>
              <a:srcRect/>
              <a:stretch>
                <a:fillRect/>
              </a:stretch>
            </p:blipFill>
            <p:spPr bwMode="auto">
              <a:xfrm>
                <a:off x="32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41" name="Rectangle 286"/>
              <p:cNvSpPr>
                <a:spLocks noChangeArrowheads="1"/>
              </p:cNvSpPr>
              <p:nvPr/>
            </p:nvSpPr>
            <p:spPr bwMode="auto">
              <a:xfrm>
                <a:off x="3263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42" name="Rectangle 287"/>
              <p:cNvSpPr>
                <a:spLocks noChangeArrowheads="1"/>
              </p:cNvSpPr>
              <p:nvPr/>
            </p:nvSpPr>
            <p:spPr bwMode="auto">
              <a:xfrm>
                <a:off x="327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43" name="Picture 288"/>
              <p:cNvPicPr>
                <a:picLocks noChangeAspect="1" noChangeArrowheads="1"/>
              </p:cNvPicPr>
              <p:nvPr/>
            </p:nvPicPr>
            <p:blipFill>
              <a:blip r:embed="rId95" cstate="print"/>
              <a:srcRect/>
              <a:stretch>
                <a:fillRect/>
              </a:stretch>
            </p:blipFill>
            <p:spPr bwMode="auto">
              <a:xfrm>
                <a:off x="327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44" name="Rectangle 289"/>
              <p:cNvSpPr>
                <a:spLocks noChangeArrowheads="1"/>
              </p:cNvSpPr>
              <p:nvPr/>
            </p:nvSpPr>
            <p:spPr bwMode="auto">
              <a:xfrm>
                <a:off x="327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45" name="Rectangle 290"/>
              <p:cNvSpPr>
                <a:spLocks noChangeArrowheads="1"/>
              </p:cNvSpPr>
              <p:nvPr/>
            </p:nvSpPr>
            <p:spPr bwMode="auto">
              <a:xfrm>
                <a:off x="328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46" name="Picture 291"/>
              <p:cNvPicPr>
                <a:picLocks noChangeAspect="1" noChangeArrowheads="1"/>
              </p:cNvPicPr>
              <p:nvPr/>
            </p:nvPicPr>
            <p:blipFill>
              <a:blip r:embed="rId96" cstate="print"/>
              <a:srcRect/>
              <a:stretch>
                <a:fillRect/>
              </a:stretch>
            </p:blipFill>
            <p:spPr bwMode="auto">
              <a:xfrm>
                <a:off x="328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47" name="Rectangle 292"/>
              <p:cNvSpPr>
                <a:spLocks noChangeArrowheads="1"/>
              </p:cNvSpPr>
              <p:nvPr/>
            </p:nvSpPr>
            <p:spPr bwMode="auto">
              <a:xfrm>
                <a:off x="328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48" name="Rectangle 293"/>
              <p:cNvSpPr>
                <a:spLocks noChangeArrowheads="1"/>
              </p:cNvSpPr>
              <p:nvPr/>
            </p:nvSpPr>
            <p:spPr bwMode="auto">
              <a:xfrm>
                <a:off x="3308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49" name="Picture 294"/>
              <p:cNvPicPr>
                <a:picLocks noChangeAspect="1" noChangeArrowheads="1"/>
              </p:cNvPicPr>
              <p:nvPr/>
            </p:nvPicPr>
            <p:blipFill>
              <a:blip r:embed="rId97" cstate="print"/>
              <a:srcRect/>
              <a:stretch>
                <a:fillRect/>
              </a:stretch>
            </p:blipFill>
            <p:spPr bwMode="auto">
              <a:xfrm>
                <a:off x="3308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50" name="Rectangle 295"/>
              <p:cNvSpPr>
                <a:spLocks noChangeArrowheads="1"/>
              </p:cNvSpPr>
              <p:nvPr/>
            </p:nvSpPr>
            <p:spPr bwMode="auto">
              <a:xfrm>
                <a:off x="3308" y="1007"/>
                <a:ext cx="1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51" name="Rectangle 296"/>
              <p:cNvSpPr>
                <a:spLocks noChangeArrowheads="1"/>
              </p:cNvSpPr>
              <p:nvPr/>
            </p:nvSpPr>
            <p:spPr bwMode="auto">
              <a:xfrm>
                <a:off x="332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52" name="Picture 297"/>
              <p:cNvPicPr>
                <a:picLocks noChangeAspect="1" noChangeArrowheads="1"/>
              </p:cNvPicPr>
              <p:nvPr/>
            </p:nvPicPr>
            <p:blipFill>
              <a:blip r:embed="rId98" cstate="print"/>
              <a:srcRect/>
              <a:stretch>
                <a:fillRect/>
              </a:stretch>
            </p:blipFill>
            <p:spPr bwMode="auto">
              <a:xfrm>
                <a:off x="332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53" name="Rectangle 298"/>
              <p:cNvSpPr>
                <a:spLocks noChangeArrowheads="1"/>
              </p:cNvSpPr>
              <p:nvPr/>
            </p:nvSpPr>
            <p:spPr bwMode="auto">
              <a:xfrm>
                <a:off x="332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54" name="Rectangle 299"/>
              <p:cNvSpPr>
                <a:spLocks noChangeArrowheads="1"/>
              </p:cNvSpPr>
              <p:nvPr/>
            </p:nvSpPr>
            <p:spPr bwMode="auto">
              <a:xfrm>
                <a:off x="3338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55" name="Picture 300"/>
              <p:cNvPicPr>
                <a:picLocks noChangeAspect="1" noChangeArrowheads="1"/>
              </p:cNvPicPr>
              <p:nvPr/>
            </p:nvPicPr>
            <p:blipFill>
              <a:blip r:embed="rId99" cstate="print"/>
              <a:srcRect/>
              <a:stretch>
                <a:fillRect/>
              </a:stretch>
            </p:blipFill>
            <p:spPr bwMode="auto">
              <a:xfrm>
                <a:off x="3338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56" name="Rectangle 301"/>
              <p:cNvSpPr>
                <a:spLocks noChangeArrowheads="1"/>
              </p:cNvSpPr>
              <p:nvPr/>
            </p:nvSpPr>
            <p:spPr bwMode="auto">
              <a:xfrm>
                <a:off x="3338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57" name="Rectangle 302"/>
              <p:cNvSpPr>
                <a:spLocks noChangeArrowheads="1"/>
              </p:cNvSpPr>
              <p:nvPr/>
            </p:nvSpPr>
            <p:spPr bwMode="auto">
              <a:xfrm>
                <a:off x="335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58" name="Picture 303"/>
              <p:cNvPicPr>
                <a:picLocks noChangeAspect="1" noChangeArrowheads="1"/>
              </p:cNvPicPr>
              <p:nvPr/>
            </p:nvPicPr>
            <p:blipFill>
              <a:blip r:embed="rId100" cstate="print"/>
              <a:srcRect/>
              <a:stretch>
                <a:fillRect/>
              </a:stretch>
            </p:blipFill>
            <p:spPr bwMode="auto">
              <a:xfrm>
                <a:off x="335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59" name="Rectangle 304"/>
              <p:cNvSpPr>
                <a:spLocks noChangeArrowheads="1"/>
              </p:cNvSpPr>
              <p:nvPr/>
            </p:nvSpPr>
            <p:spPr bwMode="auto">
              <a:xfrm>
                <a:off x="335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60" name="Rectangle 305"/>
              <p:cNvSpPr>
                <a:spLocks noChangeArrowheads="1"/>
              </p:cNvSpPr>
              <p:nvPr/>
            </p:nvSpPr>
            <p:spPr bwMode="auto">
              <a:xfrm>
                <a:off x="3372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61" name="Picture 306"/>
              <p:cNvPicPr>
                <a:picLocks noChangeAspect="1" noChangeArrowheads="1"/>
              </p:cNvPicPr>
              <p:nvPr/>
            </p:nvPicPr>
            <p:blipFill>
              <a:blip r:embed="rId101" cstate="print"/>
              <a:srcRect/>
              <a:stretch>
                <a:fillRect/>
              </a:stretch>
            </p:blipFill>
            <p:spPr bwMode="auto">
              <a:xfrm>
                <a:off x="3372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62" name="Rectangle 307"/>
              <p:cNvSpPr>
                <a:spLocks noChangeArrowheads="1"/>
              </p:cNvSpPr>
              <p:nvPr/>
            </p:nvSpPr>
            <p:spPr bwMode="auto">
              <a:xfrm>
                <a:off x="3372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63" name="Rectangle 308"/>
              <p:cNvSpPr>
                <a:spLocks noChangeArrowheads="1"/>
              </p:cNvSpPr>
              <p:nvPr/>
            </p:nvSpPr>
            <p:spPr bwMode="auto">
              <a:xfrm>
                <a:off x="3390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64" name="Picture 309"/>
              <p:cNvPicPr>
                <a:picLocks noChangeAspect="1" noChangeArrowheads="1"/>
              </p:cNvPicPr>
              <p:nvPr/>
            </p:nvPicPr>
            <p:blipFill>
              <a:blip r:embed="rId102" cstate="print"/>
              <a:srcRect/>
              <a:stretch>
                <a:fillRect/>
              </a:stretch>
            </p:blipFill>
            <p:spPr bwMode="auto">
              <a:xfrm>
                <a:off x="3390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65" name="Rectangle 310"/>
              <p:cNvSpPr>
                <a:spLocks noChangeArrowheads="1"/>
              </p:cNvSpPr>
              <p:nvPr/>
            </p:nvSpPr>
            <p:spPr bwMode="auto">
              <a:xfrm>
                <a:off x="3390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66" name="Rectangle 311"/>
              <p:cNvSpPr>
                <a:spLocks noChangeArrowheads="1"/>
              </p:cNvSpPr>
              <p:nvPr/>
            </p:nvSpPr>
            <p:spPr bwMode="auto">
              <a:xfrm>
                <a:off x="341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67" name="Picture 312"/>
              <p:cNvPicPr>
                <a:picLocks noChangeAspect="1" noChangeArrowheads="1"/>
              </p:cNvPicPr>
              <p:nvPr/>
            </p:nvPicPr>
            <p:blipFill>
              <a:blip r:embed="rId103" cstate="print"/>
              <a:srcRect/>
              <a:stretch>
                <a:fillRect/>
              </a:stretch>
            </p:blipFill>
            <p:spPr bwMode="auto">
              <a:xfrm>
                <a:off x="341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68" name="Rectangle 313"/>
              <p:cNvSpPr>
                <a:spLocks noChangeArrowheads="1"/>
              </p:cNvSpPr>
              <p:nvPr/>
            </p:nvSpPr>
            <p:spPr bwMode="auto">
              <a:xfrm>
                <a:off x="341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69" name="Rectangle 314"/>
              <p:cNvSpPr>
                <a:spLocks noChangeArrowheads="1"/>
              </p:cNvSpPr>
              <p:nvPr/>
            </p:nvSpPr>
            <p:spPr bwMode="auto">
              <a:xfrm>
                <a:off x="3435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70" name="Picture 315"/>
              <p:cNvPicPr>
                <a:picLocks noChangeAspect="1" noChangeArrowheads="1"/>
              </p:cNvPicPr>
              <p:nvPr/>
            </p:nvPicPr>
            <p:blipFill>
              <a:blip r:embed="rId104" cstate="print"/>
              <a:srcRect/>
              <a:stretch>
                <a:fillRect/>
              </a:stretch>
            </p:blipFill>
            <p:spPr bwMode="auto">
              <a:xfrm>
                <a:off x="3435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71" name="Rectangle 316"/>
              <p:cNvSpPr>
                <a:spLocks noChangeArrowheads="1"/>
              </p:cNvSpPr>
              <p:nvPr/>
            </p:nvSpPr>
            <p:spPr bwMode="auto">
              <a:xfrm>
                <a:off x="3435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72" name="Rectangle 317"/>
              <p:cNvSpPr>
                <a:spLocks noChangeArrowheads="1"/>
              </p:cNvSpPr>
              <p:nvPr/>
            </p:nvSpPr>
            <p:spPr bwMode="auto">
              <a:xfrm>
                <a:off x="3464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73" name="Picture 318"/>
              <p:cNvPicPr>
                <a:picLocks noChangeAspect="1" noChangeArrowheads="1"/>
              </p:cNvPicPr>
              <p:nvPr/>
            </p:nvPicPr>
            <p:blipFill>
              <a:blip r:embed="rId105" cstate="print"/>
              <a:srcRect/>
              <a:stretch>
                <a:fillRect/>
              </a:stretch>
            </p:blipFill>
            <p:spPr bwMode="auto">
              <a:xfrm>
                <a:off x="3464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74" name="Rectangle 319"/>
              <p:cNvSpPr>
                <a:spLocks noChangeArrowheads="1"/>
              </p:cNvSpPr>
              <p:nvPr/>
            </p:nvSpPr>
            <p:spPr bwMode="auto">
              <a:xfrm>
                <a:off x="3464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75" name="Rectangle 320"/>
              <p:cNvSpPr>
                <a:spLocks noChangeArrowheads="1"/>
              </p:cNvSpPr>
              <p:nvPr/>
            </p:nvSpPr>
            <p:spPr bwMode="auto">
              <a:xfrm>
                <a:off x="3489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76" name="Picture 321"/>
              <p:cNvPicPr>
                <a:picLocks noChangeAspect="1" noChangeArrowheads="1"/>
              </p:cNvPicPr>
              <p:nvPr/>
            </p:nvPicPr>
            <p:blipFill>
              <a:blip r:embed="rId106" cstate="print"/>
              <a:srcRect/>
              <a:stretch>
                <a:fillRect/>
              </a:stretch>
            </p:blipFill>
            <p:spPr bwMode="auto">
              <a:xfrm>
                <a:off x="3489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77" name="Rectangle 322"/>
              <p:cNvSpPr>
                <a:spLocks noChangeArrowheads="1"/>
              </p:cNvSpPr>
              <p:nvPr/>
            </p:nvSpPr>
            <p:spPr bwMode="auto">
              <a:xfrm>
                <a:off x="3489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78" name="Rectangle 323"/>
              <p:cNvSpPr>
                <a:spLocks noChangeArrowheads="1"/>
              </p:cNvSpPr>
              <p:nvPr/>
            </p:nvSpPr>
            <p:spPr bwMode="auto">
              <a:xfrm>
                <a:off x="3510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79" name="Picture 324"/>
              <p:cNvPicPr>
                <a:picLocks noChangeAspect="1" noChangeArrowheads="1"/>
              </p:cNvPicPr>
              <p:nvPr/>
            </p:nvPicPr>
            <p:blipFill>
              <a:blip r:embed="rId107" cstate="print"/>
              <a:srcRect/>
              <a:stretch>
                <a:fillRect/>
              </a:stretch>
            </p:blipFill>
            <p:spPr bwMode="auto">
              <a:xfrm>
                <a:off x="3510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80" name="Rectangle 325"/>
              <p:cNvSpPr>
                <a:spLocks noChangeArrowheads="1"/>
              </p:cNvSpPr>
              <p:nvPr/>
            </p:nvSpPr>
            <p:spPr bwMode="auto">
              <a:xfrm>
                <a:off x="3510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81" name="Rectangle 326"/>
              <p:cNvSpPr>
                <a:spLocks noChangeArrowheads="1"/>
              </p:cNvSpPr>
              <p:nvPr/>
            </p:nvSpPr>
            <p:spPr bwMode="auto">
              <a:xfrm>
                <a:off x="3541" y="1007"/>
                <a:ext cx="4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82" name="Picture 327"/>
              <p:cNvPicPr>
                <a:picLocks noChangeAspect="1" noChangeArrowheads="1"/>
              </p:cNvPicPr>
              <p:nvPr/>
            </p:nvPicPr>
            <p:blipFill>
              <a:blip r:embed="rId108" cstate="print"/>
              <a:srcRect/>
              <a:stretch>
                <a:fillRect/>
              </a:stretch>
            </p:blipFill>
            <p:spPr bwMode="auto">
              <a:xfrm>
                <a:off x="3541" y="1007"/>
                <a:ext cx="4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83" name="Rectangle 328"/>
              <p:cNvSpPr>
                <a:spLocks noChangeArrowheads="1"/>
              </p:cNvSpPr>
              <p:nvPr/>
            </p:nvSpPr>
            <p:spPr bwMode="auto">
              <a:xfrm>
                <a:off x="3541" y="1007"/>
                <a:ext cx="4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84" name="Rectangle 329"/>
              <p:cNvSpPr>
                <a:spLocks noChangeArrowheads="1"/>
              </p:cNvSpPr>
              <p:nvPr/>
            </p:nvSpPr>
            <p:spPr bwMode="auto">
              <a:xfrm>
                <a:off x="3584" y="1007"/>
                <a:ext cx="7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85" name="Picture 330"/>
              <p:cNvPicPr>
                <a:picLocks noChangeAspect="1" noChangeArrowheads="1"/>
              </p:cNvPicPr>
              <p:nvPr/>
            </p:nvPicPr>
            <p:blipFill>
              <a:blip r:embed="rId109" cstate="print"/>
              <a:srcRect/>
              <a:stretch>
                <a:fillRect/>
              </a:stretch>
            </p:blipFill>
            <p:spPr bwMode="auto">
              <a:xfrm>
                <a:off x="3584" y="1007"/>
                <a:ext cx="7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86" name="Rectangle 331"/>
              <p:cNvSpPr>
                <a:spLocks noChangeArrowheads="1"/>
              </p:cNvSpPr>
              <p:nvPr/>
            </p:nvSpPr>
            <p:spPr bwMode="auto">
              <a:xfrm>
                <a:off x="3584" y="1007"/>
                <a:ext cx="7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87" name="Rectangle 332"/>
              <p:cNvSpPr>
                <a:spLocks noChangeArrowheads="1"/>
              </p:cNvSpPr>
              <p:nvPr/>
            </p:nvSpPr>
            <p:spPr bwMode="auto">
              <a:xfrm>
                <a:off x="3656" y="1007"/>
                <a:ext cx="5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88" name="Picture 333"/>
              <p:cNvPicPr>
                <a:picLocks noChangeAspect="1" noChangeArrowheads="1"/>
              </p:cNvPicPr>
              <p:nvPr/>
            </p:nvPicPr>
            <p:blipFill>
              <a:blip r:embed="rId110" cstate="print"/>
              <a:srcRect/>
              <a:stretch>
                <a:fillRect/>
              </a:stretch>
            </p:blipFill>
            <p:spPr bwMode="auto">
              <a:xfrm>
                <a:off x="3656" y="1007"/>
                <a:ext cx="5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89" name="Rectangle 334"/>
              <p:cNvSpPr>
                <a:spLocks noChangeArrowheads="1"/>
              </p:cNvSpPr>
              <p:nvPr/>
            </p:nvSpPr>
            <p:spPr bwMode="auto">
              <a:xfrm>
                <a:off x="3656" y="1007"/>
                <a:ext cx="5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90" name="Rectangle 335"/>
              <p:cNvSpPr>
                <a:spLocks noChangeArrowheads="1"/>
              </p:cNvSpPr>
              <p:nvPr/>
            </p:nvSpPr>
            <p:spPr bwMode="auto">
              <a:xfrm>
                <a:off x="3711" y="1007"/>
                <a:ext cx="12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91" name="Rectangle 336"/>
              <p:cNvSpPr>
                <a:spLocks noChangeArrowheads="1"/>
              </p:cNvSpPr>
              <p:nvPr/>
            </p:nvSpPr>
            <p:spPr bwMode="auto">
              <a:xfrm>
                <a:off x="3837" y="1007"/>
                <a:ext cx="4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92" name="Rectangle 337"/>
              <p:cNvSpPr>
                <a:spLocks noChangeArrowheads="1"/>
              </p:cNvSpPr>
              <p:nvPr/>
            </p:nvSpPr>
            <p:spPr bwMode="auto">
              <a:xfrm>
                <a:off x="3882" y="1007"/>
                <a:ext cx="6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93" name="Picture 338"/>
              <p:cNvPicPr>
                <a:picLocks noChangeAspect="1" noChangeArrowheads="1"/>
              </p:cNvPicPr>
              <p:nvPr/>
            </p:nvPicPr>
            <p:blipFill>
              <a:blip r:embed="rId111" cstate="print"/>
              <a:srcRect/>
              <a:stretch>
                <a:fillRect/>
              </a:stretch>
            </p:blipFill>
            <p:spPr bwMode="auto">
              <a:xfrm>
                <a:off x="3882" y="1007"/>
                <a:ext cx="6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94" name="Rectangle 339"/>
              <p:cNvSpPr>
                <a:spLocks noChangeArrowheads="1"/>
              </p:cNvSpPr>
              <p:nvPr/>
            </p:nvSpPr>
            <p:spPr bwMode="auto">
              <a:xfrm>
                <a:off x="3882" y="1007"/>
                <a:ext cx="6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95" name="Rectangle 340"/>
              <p:cNvSpPr>
                <a:spLocks noChangeArrowheads="1"/>
              </p:cNvSpPr>
              <p:nvPr/>
            </p:nvSpPr>
            <p:spPr bwMode="auto">
              <a:xfrm>
                <a:off x="3946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96" name="Picture 341"/>
              <p:cNvPicPr>
                <a:picLocks noChangeAspect="1" noChangeArrowheads="1"/>
              </p:cNvPicPr>
              <p:nvPr/>
            </p:nvPicPr>
            <p:blipFill>
              <a:blip r:embed="rId112" cstate="print"/>
              <a:srcRect/>
              <a:stretch>
                <a:fillRect/>
              </a:stretch>
            </p:blipFill>
            <p:spPr bwMode="auto">
              <a:xfrm>
                <a:off x="3946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397" name="Rectangle 342"/>
              <p:cNvSpPr>
                <a:spLocks noChangeArrowheads="1"/>
              </p:cNvSpPr>
              <p:nvPr/>
            </p:nvSpPr>
            <p:spPr bwMode="auto">
              <a:xfrm>
                <a:off x="3946" y="1007"/>
                <a:ext cx="3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98" name="Rectangle 343"/>
              <p:cNvSpPr>
                <a:spLocks noChangeArrowheads="1"/>
              </p:cNvSpPr>
              <p:nvPr/>
            </p:nvSpPr>
            <p:spPr bwMode="auto">
              <a:xfrm>
                <a:off x="3977" y="1007"/>
                <a:ext cx="3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399" name="Picture 344"/>
              <p:cNvPicPr>
                <a:picLocks noChangeAspect="1" noChangeArrowheads="1"/>
              </p:cNvPicPr>
              <p:nvPr/>
            </p:nvPicPr>
            <p:blipFill>
              <a:blip r:embed="rId113" cstate="print"/>
              <a:srcRect/>
              <a:stretch>
                <a:fillRect/>
              </a:stretch>
            </p:blipFill>
            <p:spPr bwMode="auto">
              <a:xfrm>
                <a:off x="3977" y="1007"/>
                <a:ext cx="3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00" name="Rectangle 345"/>
              <p:cNvSpPr>
                <a:spLocks noChangeArrowheads="1"/>
              </p:cNvSpPr>
              <p:nvPr/>
            </p:nvSpPr>
            <p:spPr bwMode="auto">
              <a:xfrm>
                <a:off x="3977" y="1007"/>
                <a:ext cx="3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01" name="Rectangle 346"/>
              <p:cNvSpPr>
                <a:spLocks noChangeArrowheads="1"/>
              </p:cNvSpPr>
              <p:nvPr/>
            </p:nvSpPr>
            <p:spPr bwMode="auto">
              <a:xfrm>
                <a:off x="4007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02" name="Picture 347"/>
              <p:cNvPicPr>
                <a:picLocks noChangeAspect="1" noChangeArrowheads="1"/>
              </p:cNvPicPr>
              <p:nvPr/>
            </p:nvPicPr>
            <p:blipFill>
              <a:blip r:embed="rId114" cstate="print"/>
              <a:srcRect/>
              <a:stretch>
                <a:fillRect/>
              </a:stretch>
            </p:blipFill>
            <p:spPr bwMode="auto">
              <a:xfrm>
                <a:off x="4007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03" name="Rectangle 348"/>
              <p:cNvSpPr>
                <a:spLocks noChangeArrowheads="1"/>
              </p:cNvSpPr>
              <p:nvPr/>
            </p:nvSpPr>
            <p:spPr bwMode="auto">
              <a:xfrm>
                <a:off x="4007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04" name="Rectangle 349"/>
              <p:cNvSpPr>
                <a:spLocks noChangeArrowheads="1"/>
              </p:cNvSpPr>
              <p:nvPr/>
            </p:nvSpPr>
            <p:spPr bwMode="auto">
              <a:xfrm>
                <a:off x="403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05" name="Picture 350"/>
              <p:cNvPicPr>
                <a:picLocks noChangeAspect="1" noChangeArrowheads="1"/>
              </p:cNvPicPr>
              <p:nvPr/>
            </p:nvPicPr>
            <p:blipFill>
              <a:blip r:embed="rId115" cstate="print"/>
              <a:srcRect/>
              <a:stretch>
                <a:fillRect/>
              </a:stretch>
            </p:blipFill>
            <p:spPr bwMode="auto">
              <a:xfrm>
                <a:off x="403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06" name="Rectangle 351"/>
              <p:cNvSpPr>
                <a:spLocks noChangeArrowheads="1"/>
              </p:cNvSpPr>
              <p:nvPr/>
            </p:nvSpPr>
            <p:spPr bwMode="auto">
              <a:xfrm>
                <a:off x="403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07" name="Rectangle 352"/>
              <p:cNvSpPr>
                <a:spLocks noChangeArrowheads="1"/>
              </p:cNvSpPr>
              <p:nvPr/>
            </p:nvSpPr>
            <p:spPr bwMode="auto">
              <a:xfrm>
                <a:off x="4042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08" name="Picture 353"/>
              <p:cNvPicPr>
                <a:picLocks noChangeAspect="1" noChangeArrowheads="1"/>
              </p:cNvPicPr>
              <p:nvPr/>
            </p:nvPicPr>
            <p:blipFill>
              <a:blip r:embed="rId116" cstate="print"/>
              <a:srcRect/>
              <a:stretch>
                <a:fillRect/>
              </a:stretch>
            </p:blipFill>
            <p:spPr bwMode="auto">
              <a:xfrm>
                <a:off x="4042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09" name="Rectangle 354"/>
              <p:cNvSpPr>
                <a:spLocks noChangeArrowheads="1"/>
              </p:cNvSpPr>
              <p:nvPr/>
            </p:nvSpPr>
            <p:spPr bwMode="auto">
              <a:xfrm>
                <a:off x="4042" y="1007"/>
                <a:ext cx="2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10" name="Rectangle 355"/>
              <p:cNvSpPr>
                <a:spLocks noChangeArrowheads="1"/>
              </p:cNvSpPr>
              <p:nvPr/>
            </p:nvSpPr>
            <p:spPr bwMode="auto">
              <a:xfrm>
                <a:off x="407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11" name="Picture 356"/>
              <p:cNvPicPr>
                <a:picLocks noChangeAspect="1" noChangeArrowheads="1"/>
              </p:cNvPicPr>
              <p:nvPr/>
            </p:nvPicPr>
            <p:blipFill>
              <a:blip r:embed="rId117" cstate="print"/>
              <a:srcRect/>
              <a:stretch>
                <a:fillRect/>
              </a:stretch>
            </p:blipFill>
            <p:spPr bwMode="auto">
              <a:xfrm>
                <a:off x="407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12" name="Rectangle 357"/>
              <p:cNvSpPr>
                <a:spLocks noChangeArrowheads="1"/>
              </p:cNvSpPr>
              <p:nvPr/>
            </p:nvSpPr>
            <p:spPr bwMode="auto">
              <a:xfrm>
                <a:off x="4071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13" name="Rectangle 358"/>
              <p:cNvSpPr>
                <a:spLocks noChangeArrowheads="1"/>
              </p:cNvSpPr>
              <p:nvPr/>
            </p:nvSpPr>
            <p:spPr bwMode="auto">
              <a:xfrm>
                <a:off x="4083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14" name="Picture 359"/>
              <p:cNvPicPr>
                <a:picLocks noChangeAspect="1" noChangeArrowheads="1"/>
              </p:cNvPicPr>
              <p:nvPr/>
            </p:nvPicPr>
            <p:blipFill>
              <a:blip r:embed="rId118" cstate="print"/>
              <a:srcRect/>
              <a:stretch>
                <a:fillRect/>
              </a:stretch>
            </p:blipFill>
            <p:spPr bwMode="auto">
              <a:xfrm>
                <a:off x="4083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15" name="Rectangle 360"/>
              <p:cNvSpPr>
                <a:spLocks noChangeArrowheads="1"/>
              </p:cNvSpPr>
              <p:nvPr/>
            </p:nvSpPr>
            <p:spPr bwMode="auto">
              <a:xfrm>
                <a:off x="4083" y="1007"/>
                <a:ext cx="2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16" name="Rectangle 361"/>
              <p:cNvSpPr>
                <a:spLocks noChangeArrowheads="1"/>
              </p:cNvSpPr>
              <p:nvPr/>
            </p:nvSpPr>
            <p:spPr bwMode="auto">
              <a:xfrm>
                <a:off x="4103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17" name="Picture 362"/>
              <p:cNvPicPr>
                <a:picLocks noChangeAspect="1" noChangeArrowheads="1"/>
              </p:cNvPicPr>
              <p:nvPr/>
            </p:nvPicPr>
            <p:blipFill>
              <a:blip r:embed="rId119" cstate="print"/>
              <a:srcRect/>
              <a:stretch>
                <a:fillRect/>
              </a:stretch>
            </p:blipFill>
            <p:spPr bwMode="auto">
              <a:xfrm>
                <a:off x="4103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18" name="Rectangle 363"/>
              <p:cNvSpPr>
                <a:spLocks noChangeArrowheads="1"/>
              </p:cNvSpPr>
              <p:nvPr/>
            </p:nvSpPr>
            <p:spPr bwMode="auto">
              <a:xfrm>
                <a:off x="4103" y="1007"/>
                <a:ext cx="2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19" name="Rectangle 364"/>
              <p:cNvSpPr>
                <a:spLocks noChangeArrowheads="1"/>
              </p:cNvSpPr>
              <p:nvPr/>
            </p:nvSpPr>
            <p:spPr bwMode="auto">
              <a:xfrm>
                <a:off x="412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20" name="Picture 365"/>
              <p:cNvPicPr>
                <a:picLocks noChangeAspect="1" noChangeArrowheads="1"/>
              </p:cNvPicPr>
              <p:nvPr/>
            </p:nvPicPr>
            <p:blipFill>
              <a:blip r:embed="rId120" cstate="print"/>
              <a:srcRect/>
              <a:stretch>
                <a:fillRect/>
              </a:stretch>
            </p:blipFill>
            <p:spPr bwMode="auto">
              <a:xfrm>
                <a:off x="412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21" name="Rectangle 366"/>
              <p:cNvSpPr>
                <a:spLocks noChangeArrowheads="1"/>
              </p:cNvSpPr>
              <p:nvPr/>
            </p:nvSpPr>
            <p:spPr bwMode="auto">
              <a:xfrm>
                <a:off x="4127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22" name="Rectangle 367"/>
              <p:cNvSpPr>
                <a:spLocks noChangeArrowheads="1"/>
              </p:cNvSpPr>
              <p:nvPr/>
            </p:nvSpPr>
            <p:spPr bwMode="auto">
              <a:xfrm>
                <a:off x="414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23" name="Picture 368"/>
              <p:cNvPicPr>
                <a:picLocks noChangeAspect="1" noChangeArrowheads="1"/>
              </p:cNvPicPr>
              <p:nvPr/>
            </p:nvPicPr>
            <p:blipFill>
              <a:blip r:embed="rId121" cstate="print"/>
              <a:srcRect/>
              <a:stretch>
                <a:fillRect/>
              </a:stretch>
            </p:blipFill>
            <p:spPr bwMode="auto">
              <a:xfrm>
                <a:off x="414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24" name="Rectangle 369"/>
              <p:cNvSpPr>
                <a:spLocks noChangeArrowheads="1"/>
              </p:cNvSpPr>
              <p:nvPr/>
            </p:nvSpPr>
            <p:spPr bwMode="auto">
              <a:xfrm>
                <a:off x="414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25" name="Rectangle 370"/>
              <p:cNvSpPr>
                <a:spLocks noChangeArrowheads="1"/>
              </p:cNvSpPr>
              <p:nvPr/>
            </p:nvSpPr>
            <p:spPr bwMode="auto">
              <a:xfrm>
                <a:off x="4162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26" name="Picture 371"/>
              <p:cNvPicPr>
                <a:picLocks noChangeAspect="1" noChangeArrowheads="1"/>
              </p:cNvPicPr>
              <p:nvPr/>
            </p:nvPicPr>
            <p:blipFill>
              <a:blip r:embed="rId122" cstate="print"/>
              <a:srcRect/>
              <a:stretch>
                <a:fillRect/>
              </a:stretch>
            </p:blipFill>
            <p:spPr bwMode="auto">
              <a:xfrm>
                <a:off x="4162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27" name="Rectangle 372"/>
              <p:cNvSpPr>
                <a:spLocks noChangeArrowheads="1"/>
              </p:cNvSpPr>
              <p:nvPr/>
            </p:nvSpPr>
            <p:spPr bwMode="auto">
              <a:xfrm>
                <a:off x="4162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28" name="Rectangle 373"/>
              <p:cNvSpPr>
                <a:spLocks noChangeArrowheads="1"/>
              </p:cNvSpPr>
              <p:nvPr/>
            </p:nvSpPr>
            <p:spPr bwMode="auto">
              <a:xfrm>
                <a:off x="4177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29" name="Picture 374"/>
              <p:cNvPicPr>
                <a:picLocks noChangeAspect="1" noChangeArrowheads="1"/>
              </p:cNvPicPr>
              <p:nvPr/>
            </p:nvPicPr>
            <p:blipFill>
              <a:blip r:embed="rId123" cstate="print"/>
              <a:srcRect/>
              <a:stretch>
                <a:fillRect/>
              </a:stretch>
            </p:blipFill>
            <p:spPr bwMode="auto">
              <a:xfrm>
                <a:off x="4177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30" name="Rectangle 375"/>
              <p:cNvSpPr>
                <a:spLocks noChangeArrowheads="1"/>
              </p:cNvSpPr>
              <p:nvPr/>
            </p:nvSpPr>
            <p:spPr bwMode="auto">
              <a:xfrm>
                <a:off x="4177" y="1007"/>
                <a:ext cx="2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31" name="Rectangle 376"/>
              <p:cNvSpPr>
                <a:spLocks noChangeArrowheads="1"/>
              </p:cNvSpPr>
              <p:nvPr/>
            </p:nvSpPr>
            <p:spPr bwMode="auto">
              <a:xfrm>
                <a:off x="4202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32" name="Picture 377"/>
              <p:cNvPicPr>
                <a:picLocks noChangeAspect="1" noChangeArrowheads="1"/>
              </p:cNvPicPr>
              <p:nvPr/>
            </p:nvPicPr>
            <p:blipFill>
              <a:blip r:embed="rId124" cstate="print"/>
              <a:srcRect/>
              <a:stretch>
                <a:fillRect/>
              </a:stretch>
            </p:blipFill>
            <p:spPr bwMode="auto">
              <a:xfrm>
                <a:off x="4202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33" name="Rectangle 378"/>
              <p:cNvSpPr>
                <a:spLocks noChangeArrowheads="1"/>
              </p:cNvSpPr>
              <p:nvPr/>
            </p:nvSpPr>
            <p:spPr bwMode="auto">
              <a:xfrm>
                <a:off x="4202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34" name="Rectangle 379"/>
              <p:cNvSpPr>
                <a:spLocks noChangeArrowheads="1"/>
              </p:cNvSpPr>
              <p:nvPr/>
            </p:nvSpPr>
            <p:spPr bwMode="auto">
              <a:xfrm>
                <a:off x="4219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35" name="Picture 380"/>
              <p:cNvPicPr>
                <a:picLocks noChangeAspect="1" noChangeArrowheads="1"/>
              </p:cNvPicPr>
              <p:nvPr/>
            </p:nvPicPr>
            <p:blipFill>
              <a:blip r:embed="rId125" cstate="print"/>
              <a:srcRect/>
              <a:stretch>
                <a:fillRect/>
              </a:stretch>
            </p:blipFill>
            <p:spPr bwMode="auto">
              <a:xfrm>
                <a:off x="4219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36" name="Rectangle 381"/>
              <p:cNvSpPr>
                <a:spLocks noChangeArrowheads="1"/>
              </p:cNvSpPr>
              <p:nvPr/>
            </p:nvSpPr>
            <p:spPr bwMode="auto">
              <a:xfrm>
                <a:off x="4219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37" name="Rectangle 382"/>
              <p:cNvSpPr>
                <a:spLocks noChangeArrowheads="1"/>
              </p:cNvSpPr>
              <p:nvPr/>
            </p:nvSpPr>
            <p:spPr bwMode="auto">
              <a:xfrm>
                <a:off x="4235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38" name="Picture 383"/>
              <p:cNvPicPr>
                <a:picLocks noChangeAspect="1" noChangeArrowheads="1"/>
              </p:cNvPicPr>
              <p:nvPr/>
            </p:nvPicPr>
            <p:blipFill>
              <a:blip r:embed="rId126" cstate="print"/>
              <a:srcRect/>
              <a:stretch>
                <a:fillRect/>
              </a:stretch>
            </p:blipFill>
            <p:spPr bwMode="auto">
              <a:xfrm>
                <a:off x="4235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39" name="Rectangle 384"/>
              <p:cNvSpPr>
                <a:spLocks noChangeArrowheads="1"/>
              </p:cNvSpPr>
              <p:nvPr/>
            </p:nvSpPr>
            <p:spPr bwMode="auto">
              <a:xfrm>
                <a:off x="4235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40" name="Rectangle 385"/>
              <p:cNvSpPr>
                <a:spLocks noChangeArrowheads="1"/>
              </p:cNvSpPr>
              <p:nvPr/>
            </p:nvSpPr>
            <p:spPr bwMode="auto">
              <a:xfrm>
                <a:off x="42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41" name="Picture 386"/>
              <p:cNvPicPr>
                <a:picLocks noChangeAspect="1" noChangeArrowheads="1"/>
              </p:cNvPicPr>
              <p:nvPr/>
            </p:nvPicPr>
            <p:blipFill>
              <a:blip r:embed="rId127" cstate="print"/>
              <a:srcRect/>
              <a:stretch>
                <a:fillRect/>
              </a:stretch>
            </p:blipFill>
            <p:spPr bwMode="auto">
              <a:xfrm>
                <a:off x="42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42" name="Rectangle 387"/>
              <p:cNvSpPr>
                <a:spLocks noChangeArrowheads="1"/>
              </p:cNvSpPr>
              <p:nvPr/>
            </p:nvSpPr>
            <p:spPr bwMode="auto">
              <a:xfrm>
                <a:off x="42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43" name="Rectangle 388"/>
              <p:cNvSpPr>
                <a:spLocks noChangeArrowheads="1"/>
              </p:cNvSpPr>
              <p:nvPr/>
            </p:nvSpPr>
            <p:spPr bwMode="auto">
              <a:xfrm>
                <a:off x="426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44" name="Picture 389"/>
              <p:cNvPicPr>
                <a:picLocks noChangeAspect="1" noChangeArrowheads="1"/>
              </p:cNvPicPr>
              <p:nvPr/>
            </p:nvPicPr>
            <p:blipFill>
              <a:blip r:embed="rId128" cstate="print"/>
              <a:srcRect/>
              <a:stretch>
                <a:fillRect/>
              </a:stretch>
            </p:blipFill>
            <p:spPr bwMode="auto">
              <a:xfrm>
                <a:off x="426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45" name="Rectangle 390"/>
              <p:cNvSpPr>
                <a:spLocks noChangeArrowheads="1"/>
              </p:cNvSpPr>
              <p:nvPr/>
            </p:nvSpPr>
            <p:spPr bwMode="auto">
              <a:xfrm>
                <a:off x="4264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46" name="Rectangle 391"/>
              <p:cNvSpPr>
                <a:spLocks noChangeArrowheads="1"/>
              </p:cNvSpPr>
              <p:nvPr/>
            </p:nvSpPr>
            <p:spPr bwMode="auto">
              <a:xfrm>
                <a:off x="427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47" name="Picture 392"/>
              <p:cNvPicPr>
                <a:picLocks noChangeAspect="1" noChangeArrowheads="1"/>
              </p:cNvPicPr>
              <p:nvPr/>
            </p:nvPicPr>
            <p:blipFill>
              <a:blip r:embed="rId129" cstate="print"/>
              <a:srcRect/>
              <a:stretch>
                <a:fillRect/>
              </a:stretch>
            </p:blipFill>
            <p:spPr bwMode="auto">
              <a:xfrm>
                <a:off x="427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48" name="Rectangle 393"/>
              <p:cNvSpPr>
                <a:spLocks noChangeArrowheads="1"/>
              </p:cNvSpPr>
              <p:nvPr/>
            </p:nvSpPr>
            <p:spPr bwMode="auto">
              <a:xfrm>
                <a:off x="427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49" name="Rectangle 394"/>
              <p:cNvSpPr>
                <a:spLocks noChangeArrowheads="1"/>
              </p:cNvSpPr>
              <p:nvPr/>
            </p:nvSpPr>
            <p:spPr bwMode="auto">
              <a:xfrm>
                <a:off x="428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50" name="Picture 395"/>
              <p:cNvPicPr>
                <a:picLocks noChangeAspect="1" noChangeArrowheads="1"/>
              </p:cNvPicPr>
              <p:nvPr/>
            </p:nvPicPr>
            <p:blipFill>
              <a:blip r:embed="rId130" cstate="print"/>
              <a:srcRect/>
              <a:stretch>
                <a:fillRect/>
              </a:stretch>
            </p:blipFill>
            <p:spPr bwMode="auto">
              <a:xfrm>
                <a:off x="428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51" name="Rectangle 396"/>
              <p:cNvSpPr>
                <a:spLocks noChangeArrowheads="1"/>
              </p:cNvSpPr>
              <p:nvPr/>
            </p:nvSpPr>
            <p:spPr bwMode="auto">
              <a:xfrm>
                <a:off x="428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52" name="Rectangle 397"/>
              <p:cNvSpPr>
                <a:spLocks noChangeArrowheads="1"/>
              </p:cNvSpPr>
              <p:nvPr/>
            </p:nvSpPr>
            <p:spPr bwMode="auto">
              <a:xfrm>
                <a:off x="42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53" name="Picture 398"/>
              <p:cNvPicPr>
                <a:picLocks noChangeAspect="1" noChangeArrowheads="1"/>
              </p:cNvPicPr>
              <p:nvPr/>
            </p:nvPicPr>
            <p:blipFill>
              <a:blip r:embed="rId131" cstate="print"/>
              <a:srcRect/>
              <a:stretch>
                <a:fillRect/>
              </a:stretch>
            </p:blipFill>
            <p:spPr bwMode="auto">
              <a:xfrm>
                <a:off x="42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54" name="Rectangle 399"/>
              <p:cNvSpPr>
                <a:spLocks noChangeArrowheads="1"/>
              </p:cNvSpPr>
              <p:nvPr/>
            </p:nvSpPr>
            <p:spPr bwMode="auto">
              <a:xfrm>
                <a:off x="4297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55" name="Rectangle 400"/>
              <p:cNvSpPr>
                <a:spLocks noChangeArrowheads="1"/>
              </p:cNvSpPr>
              <p:nvPr/>
            </p:nvSpPr>
            <p:spPr bwMode="auto">
              <a:xfrm>
                <a:off x="430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56" name="Picture 401"/>
              <p:cNvPicPr>
                <a:picLocks noChangeAspect="1" noChangeArrowheads="1"/>
              </p:cNvPicPr>
              <p:nvPr/>
            </p:nvPicPr>
            <p:blipFill>
              <a:blip r:embed="rId132" cstate="print"/>
              <a:srcRect/>
              <a:stretch>
                <a:fillRect/>
              </a:stretch>
            </p:blipFill>
            <p:spPr bwMode="auto">
              <a:xfrm>
                <a:off x="430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57" name="Rectangle 402"/>
              <p:cNvSpPr>
                <a:spLocks noChangeArrowheads="1"/>
              </p:cNvSpPr>
              <p:nvPr/>
            </p:nvSpPr>
            <p:spPr bwMode="auto">
              <a:xfrm>
                <a:off x="4304" y="1007"/>
                <a:ext cx="2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58" name="Rectangle 403"/>
              <p:cNvSpPr>
                <a:spLocks noChangeArrowheads="1"/>
              </p:cNvSpPr>
              <p:nvPr/>
            </p:nvSpPr>
            <p:spPr bwMode="auto">
              <a:xfrm>
                <a:off x="432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59" name="Picture 404"/>
              <p:cNvPicPr>
                <a:picLocks noChangeAspect="1" noChangeArrowheads="1"/>
              </p:cNvPicPr>
              <p:nvPr/>
            </p:nvPicPr>
            <p:blipFill>
              <a:blip r:embed="rId133" cstate="print"/>
              <a:srcRect/>
              <a:stretch>
                <a:fillRect/>
              </a:stretch>
            </p:blipFill>
            <p:spPr bwMode="auto">
              <a:xfrm>
                <a:off x="432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60" name="Rectangle 405"/>
              <p:cNvSpPr>
                <a:spLocks noChangeArrowheads="1"/>
              </p:cNvSpPr>
              <p:nvPr/>
            </p:nvSpPr>
            <p:spPr bwMode="auto">
              <a:xfrm>
                <a:off x="4325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61" name="Rectangle 406"/>
              <p:cNvSpPr>
                <a:spLocks noChangeArrowheads="1"/>
              </p:cNvSpPr>
              <p:nvPr/>
            </p:nvSpPr>
            <p:spPr bwMode="auto">
              <a:xfrm>
                <a:off x="4332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62" name="Picture 407"/>
              <p:cNvPicPr>
                <a:picLocks noChangeAspect="1" noChangeArrowheads="1"/>
              </p:cNvPicPr>
              <p:nvPr/>
            </p:nvPicPr>
            <p:blipFill>
              <a:blip r:embed="rId134" cstate="print"/>
              <a:srcRect/>
              <a:stretch>
                <a:fillRect/>
              </a:stretch>
            </p:blipFill>
            <p:spPr bwMode="auto">
              <a:xfrm>
                <a:off x="4332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63" name="Rectangle 408"/>
              <p:cNvSpPr>
                <a:spLocks noChangeArrowheads="1"/>
              </p:cNvSpPr>
              <p:nvPr/>
            </p:nvSpPr>
            <p:spPr bwMode="auto">
              <a:xfrm>
                <a:off x="4332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64" name="Rectangle 409"/>
              <p:cNvSpPr>
                <a:spLocks noChangeArrowheads="1"/>
              </p:cNvSpPr>
              <p:nvPr/>
            </p:nvSpPr>
            <p:spPr bwMode="auto">
              <a:xfrm>
                <a:off x="434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65" name="Picture 410"/>
              <p:cNvPicPr>
                <a:picLocks noChangeAspect="1" noChangeArrowheads="1"/>
              </p:cNvPicPr>
              <p:nvPr/>
            </p:nvPicPr>
            <p:blipFill>
              <a:blip r:embed="rId135" cstate="print"/>
              <a:srcRect/>
              <a:stretch>
                <a:fillRect/>
              </a:stretch>
            </p:blipFill>
            <p:spPr bwMode="auto">
              <a:xfrm>
                <a:off x="434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66" name="Rectangle 411"/>
              <p:cNvSpPr>
                <a:spLocks noChangeArrowheads="1"/>
              </p:cNvSpPr>
              <p:nvPr/>
            </p:nvSpPr>
            <p:spPr bwMode="auto">
              <a:xfrm>
                <a:off x="4348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67" name="Rectangle 412"/>
              <p:cNvSpPr>
                <a:spLocks noChangeArrowheads="1"/>
              </p:cNvSpPr>
              <p:nvPr/>
            </p:nvSpPr>
            <p:spPr bwMode="auto">
              <a:xfrm>
                <a:off x="4360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68" name="Picture 413"/>
              <p:cNvPicPr>
                <a:picLocks noChangeAspect="1" noChangeArrowheads="1"/>
              </p:cNvPicPr>
              <p:nvPr/>
            </p:nvPicPr>
            <p:blipFill>
              <a:blip r:embed="rId136" cstate="print"/>
              <a:srcRect/>
              <a:stretch>
                <a:fillRect/>
              </a:stretch>
            </p:blipFill>
            <p:spPr bwMode="auto">
              <a:xfrm>
                <a:off x="4360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69" name="Rectangle 414"/>
              <p:cNvSpPr>
                <a:spLocks noChangeArrowheads="1"/>
              </p:cNvSpPr>
              <p:nvPr/>
            </p:nvSpPr>
            <p:spPr bwMode="auto">
              <a:xfrm>
                <a:off x="4360" y="1007"/>
                <a:ext cx="1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70" name="Rectangle 415"/>
              <p:cNvSpPr>
                <a:spLocks noChangeArrowheads="1"/>
              </p:cNvSpPr>
              <p:nvPr/>
            </p:nvSpPr>
            <p:spPr bwMode="auto">
              <a:xfrm>
                <a:off x="437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71" name="Picture 416"/>
              <p:cNvPicPr>
                <a:picLocks noChangeAspect="1" noChangeArrowheads="1"/>
              </p:cNvPicPr>
              <p:nvPr/>
            </p:nvPicPr>
            <p:blipFill>
              <a:blip r:embed="rId137" cstate="print"/>
              <a:srcRect/>
              <a:stretch>
                <a:fillRect/>
              </a:stretch>
            </p:blipFill>
            <p:spPr bwMode="auto">
              <a:xfrm>
                <a:off x="437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72" name="Rectangle 417"/>
              <p:cNvSpPr>
                <a:spLocks noChangeArrowheads="1"/>
              </p:cNvSpPr>
              <p:nvPr/>
            </p:nvSpPr>
            <p:spPr bwMode="auto">
              <a:xfrm>
                <a:off x="437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73" name="Rectangle 418"/>
              <p:cNvSpPr>
                <a:spLocks noChangeArrowheads="1"/>
              </p:cNvSpPr>
              <p:nvPr/>
            </p:nvSpPr>
            <p:spPr bwMode="auto">
              <a:xfrm>
                <a:off x="438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74" name="Picture 419"/>
              <p:cNvPicPr>
                <a:picLocks noChangeAspect="1" noChangeArrowheads="1"/>
              </p:cNvPicPr>
              <p:nvPr/>
            </p:nvPicPr>
            <p:blipFill>
              <a:blip r:embed="rId138" cstate="print"/>
              <a:srcRect/>
              <a:stretch>
                <a:fillRect/>
              </a:stretch>
            </p:blipFill>
            <p:spPr bwMode="auto">
              <a:xfrm>
                <a:off x="438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475" name="Rectangle 420"/>
              <p:cNvSpPr>
                <a:spLocks noChangeArrowheads="1"/>
              </p:cNvSpPr>
              <p:nvPr/>
            </p:nvSpPr>
            <p:spPr bwMode="auto">
              <a:xfrm>
                <a:off x="438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76" name="Rectangle 421"/>
              <p:cNvSpPr>
                <a:spLocks noChangeArrowheads="1"/>
              </p:cNvSpPr>
              <p:nvPr/>
            </p:nvSpPr>
            <p:spPr bwMode="auto">
              <a:xfrm>
                <a:off x="440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477" name="Picture 422"/>
              <p:cNvPicPr>
                <a:picLocks noChangeAspect="1" noChangeArrowheads="1"/>
              </p:cNvPicPr>
              <p:nvPr/>
            </p:nvPicPr>
            <p:blipFill>
              <a:blip r:embed="rId139" cstate="print"/>
              <a:srcRect/>
              <a:stretch>
                <a:fillRect/>
              </a:stretch>
            </p:blipFill>
            <p:spPr bwMode="auto">
              <a:xfrm>
                <a:off x="440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Group 624"/>
            <p:cNvGrpSpPr>
              <a:grpSpLocks/>
            </p:cNvGrpSpPr>
            <p:nvPr/>
          </p:nvGrpSpPr>
          <p:grpSpPr bwMode="auto">
            <a:xfrm>
              <a:off x="4400" y="1007"/>
              <a:ext cx="674" cy="385"/>
              <a:chOff x="4400" y="1007"/>
              <a:chExt cx="674" cy="385"/>
            </a:xfrm>
          </p:grpSpPr>
          <p:sp>
            <p:nvSpPr>
              <p:cNvPr id="7078" name="Rectangle 424"/>
              <p:cNvSpPr>
                <a:spLocks noChangeArrowheads="1"/>
              </p:cNvSpPr>
              <p:nvPr/>
            </p:nvSpPr>
            <p:spPr bwMode="auto">
              <a:xfrm>
                <a:off x="4400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79" name="Rectangle 425"/>
              <p:cNvSpPr>
                <a:spLocks noChangeArrowheads="1"/>
              </p:cNvSpPr>
              <p:nvPr/>
            </p:nvSpPr>
            <p:spPr bwMode="auto">
              <a:xfrm>
                <a:off x="441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80" name="Picture 426"/>
              <p:cNvPicPr>
                <a:picLocks noChangeAspect="1" noChangeArrowheads="1"/>
              </p:cNvPicPr>
              <p:nvPr/>
            </p:nvPicPr>
            <p:blipFill>
              <a:blip r:embed="rId140" cstate="print"/>
              <a:srcRect/>
              <a:stretch>
                <a:fillRect/>
              </a:stretch>
            </p:blipFill>
            <p:spPr bwMode="auto">
              <a:xfrm>
                <a:off x="441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81" name="Rectangle 427"/>
              <p:cNvSpPr>
                <a:spLocks noChangeArrowheads="1"/>
              </p:cNvSpPr>
              <p:nvPr/>
            </p:nvSpPr>
            <p:spPr bwMode="auto">
              <a:xfrm>
                <a:off x="441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82" name="Rectangle 428"/>
              <p:cNvSpPr>
                <a:spLocks noChangeArrowheads="1"/>
              </p:cNvSpPr>
              <p:nvPr/>
            </p:nvSpPr>
            <p:spPr bwMode="auto">
              <a:xfrm>
                <a:off x="442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83" name="Picture 429"/>
              <p:cNvPicPr>
                <a:picLocks noChangeAspect="1" noChangeArrowheads="1"/>
              </p:cNvPicPr>
              <p:nvPr/>
            </p:nvPicPr>
            <p:blipFill>
              <a:blip r:embed="rId141" cstate="print"/>
              <a:srcRect/>
              <a:stretch>
                <a:fillRect/>
              </a:stretch>
            </p:blipFill>
            <p:spPr bwMode="auto">
              <a:xfrm>
                <a:off x="442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84" name="Rectangle 430"/>
              <p:cNvSpPr>
                <a:spLocks noChangeArrowheads="1"/>
              </p:cNvSpPr>
              <p:nvPr/>
            </p:nvSpPr>
            <p:spPr bwMode="auto">
              <a:xfrm>
                <a:off x="442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85" name="Rectangle 431"/>
              <p:cNvSpPr>
                <a:spLocks noChangeArrowheads="1"/>
              </p:cNvSpPr>
              <p:nvPr/>
            </p:nvSpPr>
            <p:spPr bwMode="auto">
              <a:xfrm>
                <a:off x="443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86" name="Picture 432"/>
              <p:cNvPicPr>
                <a:picLocks noChangeAspect="1" noChangeArrowheads="1"/>
              </p:cNvPicPr>
              <p:nvPr/>
            </p:nvPicPr>
            <p:blipFill>
              <a:blip r:embed="rId142" cstate="print"/>
              <a:srcRect/>
              <a:stretch>
                <a:fillRect/>
              </a:stretch>
            </p:blipFill>
            <p:spPr bwMode="auto">
              <a:xfrm>
                <a:off x="443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87" name="Rectangle 433"/>
              <p:cNvSpPr>
                <a:spLocks noChangeArrowheads="1"/>
              </p:cNvSpPr>
              <p:nvPr/>
            </p:nvSpPr>
            <p:spPr bwMode="auto">
              <a:xfrm>
                <a:off x="443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88" name="Rectangle 434"/>
              <p:cNvSpPr>
                <a:spLocks noChangeArrowheads="1"/>
              </p:cNvSpPr>
              <p:nvPr/>
            </p:nvSpPr>
            <p:spPr bwMode="auto">
              <a:xfrm>
                <a:off x="443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89" name="Picture 435"/>
              <p:cNvPicPr>
                <a:picLocks noChangeAspect="1" noChangeArrowheads="1"/>
              </p:cNvPicPr>
              <p:nvPr/>
            </p:nvPicPr>
            <p:blipFill>
              <a:blip r:embed="rId143" cstate="print"/>
              <a:srcRect/>
              <a:stretch>
                <a:fillRect/>
              </a:stretch>
            </p:blipFill>
            <p:spPr bwMode="auto">
              <a:xfrm>
                <a:off x="443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90" name="Rectangle 436"/>
              <p:cNvSpPr>
                <a:spLocks noChangeArrowheads="1"/>
              </p:cNvSpPr>
              <p:nvPr/>
            </p:nvSpPr>
            <p:spPr bwMode="auto">
              <a:xfrm>
                <a:off x="443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91" name="Rectangle 437"/>
              <p:cNvSpPr>
                <a:spLocks noChangeArrowheads="1"/>
              </p:cNvSpPr>
              <p:nvPr/>
            </p:nvSpPr>
            <p:spPr bwMode="auto">
              <a:xfrm>
                <a:off x="445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92" name="Picture 438"/>
              <p:cNvPicPr>
                <a:picLocks noChangeAspect="1" noChangeArrowheads="1"/>
              </p:cNvPicPr>
              <p:nvPr/>
            </p:nvPicPr>
            <p:blipFill>
              <a:blip r:embed="rId144" cstate="print"/>
              <a:srcRect/>
              <a:stretch>
                <a:fillRect/>
              </a:stretch>
            </p:blipFill>
            <p:spPr bwMode="auto">
              <a:xfrm>
                <a:off x="445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93" name="Rectangle 439"/>
              <p:cNvSpPr>
                <a:spLocks noChangeArrowheads="1"/>
              </p:cNvSpPr>
              <p:nvPr/>
            </p:nvSpPr>
            <p:spPr bwMode="auto">
              <a:xfrm>
                <a:off x="445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94" name="Rectangle 440"/>
              <p:cNvSpPr>
                <a:spLocks noChangeArrowheads="1"/>
              </p:cNvSpPr>
              <p:nvPr/>
            </p:nvSpPr>
            <p:spPr bwMode="auto">
              <a:xfrm>
                <a:off x="445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95" name="Picture 441"/>
              <p:cNvPicPr>
                <a:picLocks noChangeAspect="1" noChangeArrowheads="1"/>
              </p:cNvPicPr>
              <p:nvPr/>
            </p:nvPicPr>
            <p:blipFill>
              <a:blip r:embed="rId145" cstate="print"/>
              <a:srcRect/>
              <a:stretch>
                <a:fillRect/>
              </a:stretch>
            </p:blipFill>
            <p:spPr bwMode="auto">
              <a:xfrm>
                <a:off x="445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96" name="Rectangle 442"/>
              <p:cNvSpPr>
                <a:spLocks noChangeArrowheads="1"/>
              </p:cNvSpPr>
              <p:nvPr/>
            </p:nvSpPr>
            <p:spPr bwMode="auto">
              <a:xfrm>
                <a:off x="4459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97" name="Rectangle 443"/>
              <p:cNvSpPr>
                <a:spLocks noChangeArrowheads="1"/>
              </p:cNvSpPr>
              <p:nvPr/>
            </p:nvSpPr>
            <p:spPr bwMode="auto">
              <a:xfrm>
                <a:off x="447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98" name="Picture 444"/>
              <p:cNvPicPr>
                <a:picLocks noChangeAspect="1" noChangeArrowheads="1"/>
              </p:cNvPicPr>
              <p:nvPr/>
            </p:nvPicPr>
            <p:blipFill>
              <a:blip r:embed="rId146" cstate="print"/>
              <a:srcRect/>
              <a:stretch>
                <a:fillRect/>
              </a:stretch>
            </p:blipFill>
            <p:spPr bwMode="auto">
              <a:xfrm>
                <a:off x="447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99" name="Rectangle 445"/>
              <p:cNvSpPr>
                <a:spLocks noChangeArrowheads="1"/>
              </p:cNvSpPr>
              <p:nvPr/>
            </p:nvSpPr>
            <p:spPr bwMode="auto">
              <a:xfrm>
                <a:off x="4473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00" name="Rectangle 446"/>
              <p:cNvSpPr>
                <a:spLocks noChangeArrowheads="1"/>
              </p:cNvSpPr>
              <p:nvPr/>
            </p:nvSpPr>
            <p:spPr bwMode="auto">
              <a:xfrm>
                <a:off x="448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01" name="Picture 447"/>
              <p:cNvPicPr>
                <a:picLocks noChangeAspect="1" noChangeArrowheads="1"/>
              </p:cNvPicPr>
              <p:nvPr/>
            </p:nvPicPr>
            <p:blipFill>
              <a:blip r:embed="rId147" cstate="print"/>
              <a:srcRect/>
              <a:stretch>
                <a:fillRect/>
              </a:stretch>
            </p:blipFill>
            <p:spPr bwMode="auto">
              <a:xfrm>
                <a:off x="448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02" name="Rectangle 448"/>
              <p:cNvSpPr>
                <a:spLocks noChangeArrowheads="1"/>
              </p:cNvSpPr>
              <p:nvPr/>
            </p:nvSpPr>
            <p:spPr bwMode="auto">
              <a:xfrm>
                <a:off x="448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03" name="Rectangle 449"/>
              <p:cNvSpPr>
                <a:spLocks noChangeArrowheads="1"/>
              </p:cNvSpPr>
              <p:nvPr/>
            </p:nvSpPr>
            <p:spPr bwMode="auto">
              <a:xfrm>
                <a:off x="44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04" name="Picture 450"/>
              <p:cNvPicPr>
                <a:picLocks noChangeAspect="1" noChangeArrowheads="1"/>
              </p:cNvPicPr>
              <p:nvPr/>
            </p:nvPicPr>
            <p:blipFill>
              <a:blip r:embed="rId148" cstate="print"/>
              <a:srcRect/>
              <a:stretch>
                <a:fillRect/>
              </a:stretch>
            </p:blipFill>
            <p:spPr bwMode="auto">
              <a:xfrm>
                <a:off x="44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05" name="Rectangle 451"/>
              <p:cNvSpPr>
                <a:spLocks noChangeArrowheads="1"/>
              </p:cNvSpPr>
              <p:nvPr/>
            </p:nvSpPr>
            <p:spPr bwMode="auto">
              <a:xfrm>
                <a:off x="449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06" name="Rectangle 452"/>
              <p:cNvSpPr>
                <a:spLocks noChangeArrowheads="1"/>
              </p:cNvSpPr>
              <p:nvPr/>
            </p:nvSpPr>
            <p:spPr bwMode="auto">
              <a:xfrm>
                <a:off x="4506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07" name="Picture 453"/>
              <p:cNvPicPr>
                <a:picLocks noChangeAspect="1" noChangeArrowheads="1"/>
              </p:cNvPicPr>
              <p:nvPr/>
            </p:nvPicPr>
            <p:blipFill>
              <a:blip r:embed="rId149" cstate="print"/>
              <a:srcRect/>
              <a:stretch>
                <a:fillRect/>
              </a:stretch>
            </p:blipFill>
            <p:spPr bwMode="auto">
              <a:xfrm>
                <a:off x="4506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08" name="Rectangle 454"/>
              <p:cNvSpPr>
                <a:spLocks noChangeArrowheads="1"/>
              </p:cNvSpPr>
              <p:nvPr/>
            </p:nvSpPr>
            <p:spPr bwMode="auto">
              <a:xfrm>
                <a:off x="4506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09" name="Rectangle 455"/>
              <p:cNvSpPr>
                <a:spLocks noChangeArrowheads="1"/>
              </p:cNvSpPr>
              <p:nvPr/>
            </p:nvSpPr>
            <p:spPr bwMode="auto">
              <a:xfrm>
                <a:off x="4513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10" name="Picture 456"/>
              <p:cNvPicPr>
                <a:picLocks noChangeAspect="1" noChangeArrowheads="1"/>
              </p:cNvPicPr>
              <p:nvPr/>
            </p:nvPicPr>
            <p:blipFill>
              <a:blip r:embed="rId150" cstate="print"/>
              <a:srcRect/>
              <a:stretch>
                <a:fillRect/>
              </a:stretch>
            </p:blipFill>
            <p:spPr bwMode="auto">
              <a:xfrm>
                <a:off x="4513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11" name="Rectangle 457"/>
              <p:cNvSpPr>
                <a:spLocks noChangeArrowheads="1"/>
              </p:cNvSpPr>
              <p:nvPr/>
            </p:nvSpPr>
            <p:spPr bwMode="auto">
              <a:xfrm>
                <a:off x="4513" y="1007"/>
                <a:ext cx="1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12" name="Rectangle 458"/>
              <p:cNvSpPr>
                <a:spLocks noChangeArrowheads="1"/>
              </p:cNvSpPr>
              <p:nvPr/>
            </p:nvSpPr>
            <p:spPr bwMode="auto">
              <a:xfrm>
                <a:off x="4528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13" name="Picture 459"/>
              <p:cNvPicPr>
                <a:picLocks noChangeAspect="1" noChangeArrowheads="1"/>
              </p:cNvPicPr>
              <p:nvPr/>
            </p:nvPicPr>
            <p:blipFill>
              <a:blip r:embed="rId151" cstate="print"/>
              <a:srcRect/>
              <a:stretch>
                <a:fillRect/>
              </a:stretch>
            </p:blipFill>
            <p:spPr bwMode="auto">
              <a:xfrm>
                <a:off x="4528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14" name="Rectangle 460"/>
              <p:cNvSpPr>
                <a:spLocks noChangeArrowheads="1"/>
              </p:cNvSpPr>
              <p:nvPr/>
            </p:nvSpPr>
            <p:spPr bwMode="auto">
              <a:xfrm>
                <a:off x="4528" y="1007"/>
                <a:ext cx="16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15" name="Rectangle 461"/>
              <p:cNvSpPr>
                <a:spLocks noChangeArrowheads="1"/>
              </p:cNvSpPr>
              <p:nvPr/>
            </p:nvSpPr>
            <p:spPr bwMode="auto">
              <a:xfrm>
                <a:off x="454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16" name="Picture 462"/>
              <p:cNvPicPr>
                <a:picLocks noChangeAspect="1" noChangeArrowheads="1"/>
              </p:cNvPicPr>
              <p:nvPr/>
            </p:nvPicPr>
            <p:blipFill>
              <a:blip r:embed="rId152" cstate="print"/>
              <a:srcRect/>
              <a:stretch>
                <a:fillRect/>
              </a:stretch>
            </p:blipFill>
            <p:spPr bwMode="auto">
              <a:xfrm>
                <a:off x="454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17" name="Rectangle 463"/>
              <p:cNvSpPr>
                <a:spLocks noChangeArrowheads="1"/>
              </p:cNvSpPr>
              <p:nvPr/>
            </p:nvSpPr>
            <p:spPr bwMode="auto">
              <a:xfrm>
                <a:off x="4544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18" name="Rectangle 464"/>
              <p:cNvSpPr>
                <a:spLocks noChangeArrowheads="1"/>
              </p:cNvSpPr>
              <p:nvPr/>
            </p:nvSpPr>
            <p:spPr bwMode="auto">
              <a:xfrm>
                <a:off x="455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19" name="Picture 465"/>
              <p:cNvPicPr>
                <a:picLocks noChangeAspect="1" noChangeArrowheads="1"/>
              </p:cNvPicPr>
              <p:nvPr/>
            </p:nvPicPr>
            <p:blipFill>
              <a:blip r:embed="rId153" cstate="print"/>
              <a:srcRect/>
              <a:stretch>
                <a:fillRect/>
              </a:stretch>
            </p:blipFill>
            <p:spPr bwMode="auto">
              <a:xfrm>
                <a:off x="455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20" name="Rectangle 466"/>
              <p:cNvSpPr>
                <a:spLocks noChangeArrowheads="1"/>
              </p:cNvSpPr>
              <p:nvPr/>
            </p:nvSpPr>
            <p:spPr bwMode="auto">
              <a:xfrm>
                <a:off x="4555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1" name="Rectangle 467"/>
              <p:cNvSpPr>
                <a:spLocks noChangeArrowheads="1"/>
              </p:cNvSpPr>
              <p:nvPr/>
            </p:nvSpPr>
            <p:spPr bwMode="auto">
              <a:xfrm>
                <a:off x="456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22" name="Picture 468"/>
              <p:cNvPicPr>
                <a:picLocks noChangeAspect="1" noChangeArrowheads="1"/>
              </p:cNvPicPr>
              <p:nvPr/>
            </p:nvPicPr>
            <p:blipFill>
              <a:blip r:embed="rId154" cstate="print"/>
              <a:srcRect/>
              <a:stretch>
                <a:fillRect/>
              </a:stretch>
            </p:blipFill>
            <p:spPr bwMode="auto">
              <a:xfrm>
                <a:off x="456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23" name="Rectangle 469"/>
              <p:cNvSpPr>
                <a:spLocks noChangeArrowheads="1"/>
              </p:cNvSpPr>
              <p:nvPr/>
            </p:nvSpPr>
            <p:spPr bwMode="auto">
              <a:xfrm>
                <a:off x="456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4" name="Rectangle 470"/>
              <p:cNvSpPr>
                <a:spLocks noChangeArrowheads="1"/>
              </p:cNvSpPr>
              <p:nvPr/>
            </p:nvSpPr>
            <p:spPr bwMode="auto">
              <a:xfrm>
                <a:off x="457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25" name="Picture 471"/>
              <p:cNvPicPr>
                <a:picLocks noChangeAspect="1" noChangeArrowheads="1"/>
              </p:cNvPicPr>
              <p:nvPr/>
            </p:nvPicPr>
            <p:blipFill>
              <a:blip r:embed="rId155" cstate="print"/>
              <a:srcRect/>
              <a:stretch>
                <a:fillRect/>
              </a:stretch>
            </p:blipFill>
            <p:spPr bwMode="auto">
              <a:xfrm>
                <a:off x="457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26" name="Rectangle 472"/>
              <p:cNvSpPr>
                <a:spLocks noChangeArrowheads="1"/>
              </p:cNvSpPr>
              <p:nvPr/>
            </p:nvSpPr>
            <p:spPr bwMode="auto">
              <a:xfrm>
                <a:off x="457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27" name="Rectangle 473"/>
              <p:cNvSpPr>
                <a:spLocks noChangeArrowheads="1"/>
              </p:cNvSpPr>
              <p:nvPr/>
            </p:nvSpPr>
            <p:spPr bwMode="auto">
              <a:xfrm>
                <a:off x="458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28" name="Picture 474"/>
              <p:cNvPicPr>
                <a:picLocks noChangeAspect="1" noChangeArrowheads="1"/>
              </p:cNvPicPr>
              <p:nvPr/>
            </p:nvPicPr>
            <p:blipFill>
              <a:blip r:embed="rId156" cstate="print"/>
              <a:srcRect/>
              <a:stretch>
                <a:fillRect/>
              </a:stretch>
            </p:blipFill>
            <p:spPr bwMode="auto">
              <a:xfrm>
                <a:off x="458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29" name="Rectangle 475"/>
              <p:cNvSpPr>
                <a:spLocks noChangeArrowheads="1"/>
              </p:cNvSpPr>
              <p:nvPr/>
            </p:nvSpPr>
            <p:spPr bwMode="auto">
              <a:xfrm>
                <a:off x="4581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30" name="Rectangle 476"/>
              <p:cNvSpPr>
                <a:spLocks noChangeArrowheads="1"/>
              </p:cNvSpPr>
              <p:nvPr/>
            </p:nvSpPr>
            <p:spPr bwMode="auto">
              <a:xfrm>
                <a:off x="45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31" name="Picture 477"/>
              <p:cNvPicPr>
                <a:picLocks noChangeAspect="1" noChangeArrowheads="1"/>
              </p:cNvPicPr>
              <p:nvPr/>
            </p:nvPicPr>
            <p:blipFill>
              <a:blip r:embed="rId157" cstate="print"/>
              <a:srcRect/>
              <a:stretch>
                <a:fillRect/>
              </a:stretch>
            </p:blipFill>
            <p:spPr bwMode="auto">
              <a:xfrm>
                <a:off x="45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32" name="Rectangle 478"/>
              <p:cNvSpPr>
                <a:spLocks noChangeArrowheads="1"/>
              </p:cNvSpPr>
              <p:nvPr/>
            </p:nvSpPr>
            <p:spPr bwMode="auto">
              <a:xfrm>
                <a:off x="4588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33" name="Rectangle 479"/>
              <p:cNvSpPr>
                <a:spLocks noChangeArrowheads="1"/>
              </p:cNvSpPr>
              <p:nvPr/>
            </p:nvSpPr>
            <p:spPr bwMode="auto">
              <a:xfrm>
                <a:off x="460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34" name="Picture 480"/>
              <p:cNvPicPr>
                <a:picLocks noChangeAspect="1" noChangeArrowheads="1"/>
              </p:cNvPicPr>
              <p:nvPr/>
            </p:nvPicPr>
            <p:blipFill>
              <a:blip r:embed="rId158" cstate="print"/>
              <a:srcRect/>
              <a:stretch>
                <a:fillRect/>
              </a:stretch>
            </p:blipFill>
            <p:spPr bwMode="auto">
              <a:xfrm>
                <a:off x="460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35" name="Rectangle 481"/>
              <p:cNvSpPr>
                <a:spLocks noChangeArrowheads="1"/>
              </p:cNvSpPr>
              <p:nvPr/>
            </p:nvSpPr>
            <p:spPr bwMode="auto">
              <a:xfrm>
                <a:off x="4602" y="1007"/>
                <a:ext cx="1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36" name="Rectangle 482"/>
              <p:cNvSpPr>
                <a:spLocks noChangeArrowheads="1"/>
              </p:cNvSpPr>
              <p:nvPr/>
            </p:nvSpPr>
            <p:spPr bwMode="auto">
              <a:xfrm>
                <a:off x="461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37" name="Picture 483"/>
              <p:cNvPicPr>
                <a:picLocks noChangeAspect="1" noChangeArrowheads="1"/>
              </p:cNvPicPr>
              <p:nvPr/>
            </p:nvPicPr>
            <p:blipFill>
              <a:blip r:embed="rId159" cstate="print"/>
              <a:srcRect/>
              <a:stretch>
                <a:fillRect/>
              </a:stretch>
            </p:blipFill>
            <p:spPr bwMode="auto">
              <a:xfrm>
                <a:off x="461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38" name="Rectangle 484"/>
              <p:cNvSpPr>
                <a:spLocks noChangeArrowheads="1"/>
              </p:cNvSpPr>
              <p:nvPr/>
            </p:nvSpPr>
            <p:spPr bwMode="auto">
              <a:xfrm>
                <a:off x="4615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39" name="Rectangle 485"/>
              <p:cNvSpPr>
                <a:spLocks noChangeArrowheads="1"/>
              </p:cNvSpPr>
              <p:nvPr/>
            </p:nvSpPr>
            <p:spPr bwMode="auto">
              <a:xfrm>
                <a:off x="4624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40" name="Picture 486"/>
              <p:cNvPicPr>
                <a:picLocks noChangeAspect="1" noChangeArrowheads="1"/>
              </p:cNvPicPr>
              <p:nvPr/>
            </p:nvPicPr>
            <p:blipFill>
              <a:blip r:embed="rId160" cstate="print"/>
              <a:srcRect/>
              <a:stretch>
                <a:fillRect/>
              </a:stretch>
            </p:blipFill>
            <p:spPr bwMode="auto">
              <a:xfrm>
                <a:off x="4624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41" name="Rectangle 487"/>
              <p:cNvSpPr>
                <a:spLocks noChangeArrowheads="1"/>
              </p:cNvSpPr>
              <p:nvPr/>
            </p:nvSpPr>
            <p:spPr bwMode="auto">
              <a:xfrm>
                <a:off x="4624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42" name="Rectangle 488"/>
              <p:cNvSpPr>
                <a:spLocks noChangeArrowheads="1"/>
              </p:cNvSpPr>
              <p:nvPr/>
            </p:nvSpPr>
            <p:spPr bwMode="auto">
              <a:xfrm>
                <a:off x="462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43" name="Picture 489"/>
              <p:cNvPicPr>
                <a:picLocks noChangeAspect="1" noChangeArrowheads="1"/>
              </p:cNvPicPr>
              <p:nvPr/>
            </p:nvPicPr>
            <p:blipFill>
              <a:blip r:embed="rId161" cstate="print"/>
              <a:srcRect/>
              <a:stretch>
                <a:fillRect/>
              </a:stretch>
            </p:blipFill>
            <p:spPr bwMode="auto">
              <a:xfrm>
                <a:off x="462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44" name="Rectangle 490"/>
              <p:cNvSpPr>
                <a:spLocks noChangeArrowheads="1"/>
              </p:cNvSpPr>
              <p:nvPr/>
            </p:nvSpPr>
            <p:spPr bwMode="auto">
              <a:xfrm>
                <a:off x="4629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45" name="Rectangle 491"/>
              <p:cNvSpPr>
                <a:spLocks noChangeArrowheads="1"/>
              </p:cNvSpPr>
              <p:nvPr/>
            </p:nvSpPr>
            <p:spPr bwMode="auto">
              <a:xfrm>
                <a:off x="464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46" name="Picture 492"/>
              <p:cNvPicPr>
                <a:picLocks noChangeAspect="1" noChangeArrowheads="1"/>
              </p:cNvPicPr>
              <p:nvPr/>
            </p:nvPicPr>
            <p:blipFill>
              <a:blip r:embed="rId162" cstate="print"/>
              <a:srcRect/>
              <a:stretch>
                <a:fillRect/>
              </a:stretch>
            </p:blipFill>
            <p:spPr bwMode="auto">
              <a:xfrm>
                <a:off x="464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47" name="Rectangle 493"/>
              <p:cNvSpPr>
                <a:spLocks noChangeArrowheads="1"/>
              </p:cNvSpPr>
              <p:nvPr/>
            </p:nvSpPr>
            <p:spPr bwMode="auto">
              <a:xfrm>
                <a:off x="4640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48" name="Rectangle 494"/>
              <p:cNvSpPr>
                <a:spLocks noChangeArrowheads="1"/>
              </p:cNvSpPr>
              <p:nvPr/>
            </p:nvSpPr>
            <p:spPr bwMode="auto">
              <a:xfrm>
                <a:off x="465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49" name="Picture 495"/>
              <p:cNvPicPr>
                <a:picLocks noChangeAspect="1" noChangeArrowheads="1"/>
              </p:cNvPicPr>
              <p:nvPr/>
            </p:nvPicPr>
            <p:blipFill>
              <a:blip r:embed="rId163" cstate="print"/>
              <a:srcRect/>
              <a:stretch>
                <a:fillRect/>
              </a:stretch>
            </p:blipFill>
            <p:spPr bwMode="auto">
              <a:xfrm>
                <a:off x="465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50" name="Rectangle 496"/>
              <p:cNvSpPr>
                <a:spLocks noChangeArrowheads="1"/>
              </p:cNvSpPr>
              <p:nvPr/>
            </p:nvSpPr>
            <p:spPr bwMode="auto">
              <a:xfrm>
                <a:off x="4654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51" name="Rectangle 497"/>
              <p:cNvSpPr>
                <a:spLocks noChangeArrowheads="1"/>
              </p:cNvSpPr>
              <p:nvPr/>
            </p:nvSpPr>
            <p:spPr bwMode="auto">
              <a:xfrm>
                <a:off x="466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52" name="Picture 498"/>
              <p:cNvPicPr>
                <a:picLocks noChangeAspect="1" noChangeArrowheads="1"/>
              </p:cNvPicPr>
              <p:nvPr/>
            </p:nvPicPr>
            <p:blipFill>
              <a:blip r:embed="rId164" cstate="print"/>
              <a:srcRect/>
              <a:stretch>
                <a:fillRect/>
              </a:stretch>
            </p:blipFill>
            <p:spPr bwMode="auto">
              <a:xfrm>
                <a:off x="466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53" name="Rectangle 499"/>
              <p:cNvSpPr>
                <a:spLocks noChangeArrowheads="1"/>
              </p:cNvSpPr>
              <p:nvPr/>
            </p:nvSpPr>
            <p:spPr bwMode="auto">
              <a:xfrm>
                <a:off x="466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54" name="Rectangle 500"/>
              <p:cNvSpPr>
                <a:spLocks noChangeArrowheads="1"/>
              </p:cNvSpPr>
              <p:nvPr/>
            </p:nvSpPr>
            <p:spPr bwMode="auto">
              <a:xfrm>
                <a:off x="467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55" name="Picture 501"/>
              <p:cNvPicPr>
                <a:picLocks noChangeAspect="1" noChangeArrowheads="1"/>
              </p:cNvPicPr>
              <p:nvPr/>
            </p:nvPicPr>
            <p:blipFill>
              <a:blip r:embed="rId165" cstate="print"/>
              <a:srcRect/>
              <a:stretch>
                <a:fillRect/>
              </a:stretch>
            </p:blipFill>
            <p:spPr bwMode="auto">
              <a:xfrm>
                <a:off x="467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56" name="Rectangle 502"/>
              <p:cNvSpPr>
                <a:spLocks noChangeArrowheads="1"/>
              </p:cNvSpPr>
              <p:nvPr/>
            </p:nvSpPr>
            <p:spPr bwMode="auto">
              <a:xfrm>
                <a:off x="4671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57" name="Rectangle 503"/>
              <p:cNvSpPr>
                <a:spLocks noChangeArrowheads="1"/>
              </p:cNvSpPr>
              <p:nvPr/>
            </p:nvSpPr>
            <p:spPr bwMode="auto">
              <a:xfrm>
                <a:off x="468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58" name="Picture 504"/>
              <p:cNvPicPr>
                <a:picLocks noChangeAspect="1" noChangeArrowheads="1"/>
              </p:cNvPicPr>
              <p:nvPr/>
            </p:nvPicPr>
            <p:blipFill>
              <a:blip r:embed="rId166" cstate="print"/>
              <a:srcRect/>
              <a:stretch>
                <a:fillRect/>
              </a:stretch>
            </p:blipFill>
            <p:spPr bwMode="auto">
              <a:xfrm>
                <a:off x="468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59" name="Rectangle 505"/>
              <p:cNvSpPr>
                <a:spLocks noChangeArrowheads="1"/>
              </p:cNvSpPr>
              <p:nvPr/>
            </p:nvSpPr>
            <p:spPr bwMode="auto">
              <a:xfrm>
                <a:off x="468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60" name="Rectangle 506"/>
              <p:cNvSpPr>
                <a:spLocks noChangeArrowheads="1"/>
              </p:cNvSpPr>
              <p:nvPr/>
            </p:nvSpPr>
            <p:spPr bwMode="auto">
              <a:xfrm>
                <a:off x="46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61" name="Picture 507"/>
              <p:cNvPicPr>
                <a:picLocks noChangeAspect="1" noChangeArrowheads="1"/>
              </p:cNvPicPr>
              <p:nvPr/>
            </p:nvPicPr>
            <p:blipFill>
              <a:blip r:embed="rId167" cstate="print"/>
              <a:srcRect/>
              <a:stretch>
                <a:fillRect/>
              </a:stretch>
            </p:blipFill>
            <p:spPr bwMode="auto">
              <a:xfrm>
                <a:off x="46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62" name="Rectangle 508"/>
              <p:cNvSpPr>
                <a:spLocks noChangeArrowheads="1"/>
              </p:cNvSpPr>
              <p:nvPr/>
            </p:nvSpPr>
            <p:spPr bwMode="auto">
              <a:xfrm>
                <a:off x="4690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63" name="Rectangle 509"/>
              <p:cNvSpPr>
                <a:spLocks noChangeArrowheads="1"/>
              </p:cNvSpPr>
              <p:nvPr/>
            </p:nvSpPr>
            <p:spPr bwMode="auto">
              <a:xfrm>
                <a:off x="469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64" name="Picture 510"/>
              <p:cNvPicPr>
                <a:picLocks noChangeAspect="1" noChangeArrowheads="1"/>
              </p:cNvPicPr>
              <p:nvPr/>
            </p:nvPicPr>
            <p:blipFill>
              <a:blip r:embed="rId168" cstate="print"/>
              <a:srcRect/>
              <a:stretch>
                <a:fillRect/>
              </a:stretch>
            </p:blipFill>
            <p:spPr bwMode="auto">
              <a:xfrm>
                <a:off x="469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65" name="Rectangle 511"/>
              <p:cNvSpPr>
                <a:spLocks noChangeArrowheads="1"/>
              </p:cNvSpPr>
              <p:nvPr/>
            </p:nvSpPr>
            <p:spPr bwMode="auto">
              <a:xfrm>
                <a:off x="469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66" name="Rectangle 512"/>
              <p:cNvSpPr>
                <a:spLocks noChangeArrowheads="1"/>
              </p:cNvSpPr>
              <p:nvPr/>
            </p:nvSpPr>
            <p:spPr bwMode="auto">
              <a:xfrm>
                <a:off x="4708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67" name="Picture 513"/>
              <p:cNvPicPr>
                <a:picLocks noChangeAspect="1" noChangeArrowheads="1"/>
              </p:cNvPicPr>
              <p:nvPr/>
            </p:nvPicPr>
            <p:blipFill>
              <a:blip r:embed="rId169" cstate="print"/>
              <a:srcRect/>
              <a:stretch>
                <a:fillRect/>
              </a:stretch>
            </p:blipFill>
            <p:spPr bwMode="auto">
              <a:xfrm>
                <a:off x="4708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68" name="Rectangle 514"/>
              <p:cNvSpPr>
                <a:spLocks noChangeArrowheads="1"/>
              </p:cNvSpPr>
              <p:nvPr/>
            </p:nvSpPr>
            <p:spPr bwMode="auto">
              <a:xfrm>
                <a:off x="4708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69" name="Rectangle 515"/>
              <p:cNvSpPr>
                <a:spLocks noChangeArrowheads="1"/>
              </p:cNvSpPr>
              <p:nvPr/>
            </p:nvSpPr>
            <p:spPr bwMode="auto">
              <a:xfrm>
                <a:off x="471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70" name="Picture 516"/>
              <p:cNvPicPr>
                <a:picLocks noChangeAspect="1" noChangeArrowheads="1"/>
              </p:cNvPicPr>
              <p:nvPr/>
            </p:nvPicPr>
            <p:blipFill>
              <a:blip r:embed="rId170" cstate="print"/>
              <a:srcRect/>
              <a:stretch>
                <a:fillRect/>
              </a:stretch>
            </p:blipFill>
            <p:spPr bwMode="auto">
              <a:xfrm>
                <a:off x="471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71" name="Rectangle 517"/>
              <p:cNvSpPr>
                <a:spLocks noChangeArrowheads="1"/>
              </p:cNvSpPr>
              <p:nvPr/>
            </p:nvSpPr>
            <p:spPr bwMode="auto">
              <a:xfrm>
                <a:off x="4711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72" name="Rectangle 518"/>
              <p:cNvSpPr>
                <a:spLocks noChangeArrowheads="1"/>
              </p:cNvSpPr>
              <p:nvPr/>
            </p:nvSpPr>
            <p:spPr bwMode="auto">
              <a:xfrm>
                <a:off x="472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73" name="Picture 519"/>
              <p:cNvPicPr>
                <a:picLocks noChangeAspect="1" noChangeArrowheads="1"/>
              </p:cNvPicPr>
              <p:nvPr/>
            </p:nvPicPr>
            <p:blipFill>
              <a:blip r:embed="rId171" cstate="print"/>
              <a:srcRect/>
              <a:stretch>
                <a:fillRect/>
              </a:stretch>
            </p:blipFill>
            <p:spPr bwMode="auto">
              <a:xfrm>
                <a:off x="472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74" name="Rectangle 520"/>
              <p:cNvSpPr>
                <a:spLocks noChangeArrowheads="1"/>
              </p:cNvSpPr>
              <p:nvPr/>
            </p:nvSpPr>
            <p:spPr bwMode="auto">
              <a:xfrm>
                <a:off x="4720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75" name="Rectangle 521"/>
              <p:cNvSpPr>
                <a:spLocks noChangeArrowheads="1"/>
              </p:cNvSpPr>
              <p:nvPr/>
            </p:nvSpPr>
            <p:spPr bwMode="auto">
              <a:xfrm>
                <a:off x="472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76" name="Picture 522"/>
              <p:cNvPicPr>
                <a:picLocks noChangeAspect="1" noChangeArrowheads="1"/>
              </p:cNvPicPr>
              <p:nvPr/>
            </p:nvPicPr>
            <p:blipFill>
              <a:blip r:embed="rId172" cstate="print"/>
              <a:srcRect/>
              <a:stretch>
                <a:fillRect/>
              </a:stretch>
            </p:blipFill>
            <p:spPr bwMode="auto">
              <a:xfrm>
                <a:off x="472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77" name="Rectangle 523"/>
              <p:cNvSpPr>
                <a:spLocks noChangeArrowheads="1"/>
              </p:cNvSpPr>
              <p:nvPr/>
            </p:nvSpPr>
            <p:spPr bwMode="auto">
              <a:xfrm>
                <a:off x="4728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78" name="Rectangle 524"/>
              <p:cNvSpPr>
                <a:spLocks noChangeArrowheads="1"/>
              </p:cNvSpPr>
              <p:nvPr/>
            </p:nvSpPr>
            <p:spPr bwMode="auto">
              <a:xfrm>
                <a:off x="473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79" name="Picture 525"/>
              <p:cNvPicPr>
                <a:picLocks noChangeAspect="1" noChangeArrowheads="1"/>
              </p:cNvPicPr>
              <p:nvPr/>
            </p:nvPicPr>
            <p:blipFill>
              <a:blip r:embed="rId173" cstate="print"/>
              <a:srcRect/>
              <a:stretch>
                <a:fillRect/>
              </a:stretch>
            </p:blipFill>
            <p:spPr bwMode="auto">
              <a:xfrm>
                <a:off x="473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0" name="Rectangle 526"/>
              <p:cNvSpPr>
                <a:spLocks noChangeArrowheads="1"/>
              </p:cNvSpPr>
              <p:nvPr/>
            </p:nvSpPr>
            <p:spPr bwMode="auto">
              <a:xfrm>
                <a:off x="473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81" name="Rectangle 527"/>
              <p:cNvSpPr>
                <a:spLocks noChangeArrowheads="1"/>
              </p:cNvSpPr>
              <p:nvPr/>
            </p:nvSpPr>
            <p:spPr bwMode="auto">
              <a:xfrm>
                <a:off x="474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82" name="Picture 528"/>
              <p:cNvPicPr>
                <a:picLocks noChangeAspect="1" noChangeArrowheads="1"/>
              </p:cNvPicPr>
              <p:nvPr/>
            </p:nvPicPr>
            <p:blipFill>
              <a:blip r:embed="rId174" cstate="print"/>
              <a:srcRect/>
              <a:stretch>
                <a:fillRect/>
              </a:stretch>
            </p:blipFill>
            <p:spPr bwMode="auto">
              <a:xfrm>
                <a:off x="474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3" name="Rectangle 529"/>
              <p:cNvSpPr>
                <a:spLocks noChangeArrowheads="1"/>
              </p:cNvSpPr>
              <p:nvPr/>
            </p:nvSpPr>
            <p:spPr bwMode="auto">
              <a:xfrm>
                <a:off x="474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84" name="Rectangle 530"/>
              <p:cNvSpPr>
                <a:spLocks noChangeArrowheads="1"/>
              </p:cNvSpPr>
              <p:nvPr/>
            </p:nvSpPr>
            <p:spPr bwMode="auto">
              <a:xfrm>
                <a:off x="475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85" name="Picture 531"/>
              <p:cNvPicPr>
                <a:picLocks noChangeAspect="1" noChangeArrowheads="1"/>
              </p:cNvPicPr>
              <p:nvPr/>
            </p:nvPicPr>
            <p:blipFill>
              <a:blip r:embed="rId175" cstate="print"/>
              <a:srcRect/>
              <a:stretch>
                <a:fillRect/>
              </a:stretch>
            </p:blipFill>
            <p:spPr bwMode="auto">
              <a:xfrm>
                <a:off x="475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6" name="Rectangle 532"/>
              <p:cNvSpPr>
                <a:spLocks noChangeArrowheads="1"/>
              </p:cNvSpPr>
              <p:nvPr/>
            </p:nvSpPr>
            <p:spPr bwMode="auto">
              <a:xfrm>
                <a:off x="475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87" name="Rectangle 533"/>
              <p:cNvSpPr>
                <a:spLocks noChangeArrowheads="1"/>
              </p:cNvSpPr>
              <p:nvPr/>
            </p:nvSpPr>
            <p:spPr bwMode="auto">
              <a:xfrm>
                <a:off x="476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88" name="Picture 534"/>
              <p:cNvPicPr>
                <a:picLocks noChangeAspect="1" noChangeArrowheads="1"/>
              </p:cNvPicPr>
              <p:nvPr/>
            </p:nvPicPr>
            <p:blipFill>
              <a:blip r:embed="rId176" cstate="print"/>
              <a:srcRect/>
              <a:stretch>
                <a:fillRect/>
              </a:stretch>
            </p:blipFill>
            <p:spPr bwMode="auto">
              <a:xfrm>
                <a:off x="476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9" name="Rectangle 535"/>
              <p:cNvSpPr>
                <a:spLocks noChangeArrowheads="1"/>
              </p:cNvSpPr>
              <p:nvPr/>
            </p:nvSpPr>
            <p:spPr bwMode="auto">
              <a:xfrm>
                <a:off x="476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90" name="Rectangle 536"/>
              <p:cNvSpPr>
                <a:spLocks noChangeArrowheads="1"/>
              </p:cNvSpPr>
              <p:nvPr/>
            </p:nvSpPr>
            <p:spPr bwMode="auto">
              <a:xfrm>
                <a:off x="477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91" name="Picture 537"/>
              <p:cNvPicPr>
                <a:picLocks noChangeAspect="1" noChangeArrowheads="1"/>
              </p:cNvPicPr>
              <p:nvPr/>
            </p:nvPicPr>
            <p:blipFill>
              <a:blip r:embed="rId177" cstate="print"/>
              <a:srcRect/>
              <a:stretch>
                <a:fillRect/>
              </a:stretch>
            </p:blipFill>
            <p:spPr bwMode="auto">
              <a:xfrm>
                <a:off x="477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92" name="Rectangle 538"/>
              <p:cNvSpPr>
                <a:spLocks noChangeArrowheads="1"/>
              </p:cNvSpPr>
              <p:nvPr/>
            </p:nvSpPr>
            <p:spPr bwMode="auto">
              <a:xfrm>
                <a:off x="477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93" name="Rectangle 539"/>
              <p:cNvSpPr>
                <a:spLocks noChangeArrowheads="1"/>
              </p:cNvSpPr>
              <p:nvPr/>
            </p:nvSpPr>
            <p:spPr bwMode="auto">
              <a:xfrm>
                <a:off x="478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94" name="Picture 540"/>
              <p:cNvPicPr>
                <a:picLocks noChangeAspect="1" noChangeArrowheads="1"/>
              </p:cNvPicPr>
              <p:nvPr/>
            </p:nvPicPr>
            <p:blipFill>
              <a:blip r:embed="rId178" cstate="print"/>
              <a:srcRect/>
              <a:stretch>
                <a:fillRect/>
              </a:stretch>
            </p:blipFill>
            <p:spPr bwMode="auto">
              <a:xfrm>
                <a:off x="478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95" name="Rectangle 541"/>
              <p:cNvSpPr>
                <a:spLocks noChangeArrowheads="1"/>
              </p:cNvSpPr>
              <p:nvPr/>
            </p:nvSpPr>
            <p:spPr bwMode="auto">
              <a:xfrm>
                <a:off x="4782" y="1007"/>
                <a:ext cx="7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96" name="Rectangle 542"/>
              <p:cNvSpPr>
                <a:spLocks noChangeArrowheads="1"/>
              </p:cNvSpPr>
              <p:nvPr/>
            </p:nvSpPr>
            <p:spPr bwMode="auto">
              <a:xfrm>
                <a:off x="4789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197" name="Picture 543"/>
              <p:cNvPicPr>
                <a:picLocks noChangeAspect="1" noChangeArrowheads="1"/>
              </p:cNvPicPr>
              <p:nvPr/>
            </p:nvPicPr>
            <p:blipFill>
              <a:blip r:embed="rId179" cstate="print"/>
              <a:srcRect/>
              <a:stretch>
                <a:fillRect/>
              </a:stretch>
            </p:blipFill>
            <p:spPr bwMode="auto">
              <a:xfrm>
                <a:off x="4789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98" name="Rectangle 544"/>
              <p:cNvSpPr>
                <a:spLocks noChangeArrowheads="1"/>
              </p:cNvSpPr>
              <p:nvPr/>
            </p:nvSpPr>
            <p:spPr bwMode="auto">
              <a:xfrm>
                <a:off x="4789" y="1007"/>
                <a:ext cx="9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99" name="Rectangle 545"/>
              <p:cNvSpPr>
                <a:spLocks noChangeArrowheads="1"/>
              </p:cNvSpPr>
              <p:nvPr/>
            </p:nvSpPr>
            <p:spPr bwMode="auto">
              <a:xfrm>
                <a:off x="479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00" name="Picture 546"/>
              <p:cNvPicPr>
                <a:picLocks noChangeAspect="1" noChangeArrowheads="1"/>
              </p:cNvPicPr>
              <p:nvPr/>
            </p:nvPicPr>
            <p:blipFill>
              <a:blip r:embed="rId180" cstate="print"/>
              <a:srcRect/>
              <a:stretch>
                <a:fillRect/>
              </a:stretch>
            </p:blipFill>
            <p:spPr bwMode="auto">
              <a:xfrm>
                <a:off x="479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01" name="Rectangle 547"/>
              <p:cNvSpPr>
                <a:spLocks noChangeArrowheads="1"/>
              </p:cNvSpPr>
              <p:nvPr/>
            </p:nvSpPr>
            <p:spPr bwMode="auto">
              <a:xfrm>
                <a:off x="479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02" name="Rectangle 548"/>
              <p:cNvSpPr>
                <a:spLocks noChangeArrowheads="1"/>
              </p:cNvSpPr>
              <p:nvPr/>
            </p:nvSpPr>
            <p:spPr bwMode="auto">
              <a:xfrm>
                <a:off x="480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03" name="Picture 549"/>
              <p:cNvPicPr>
                <a:picLocks noChangeAspect="1" noChangeArrowheads="1"/>
              </p:cNvPicPr>
              <p:nvPr/>
            </p:nvPicPr>
            <p:blipFill>
              <a:blip r:embed="rId181" cstate="print"/>
              <a:srcRect/>
              <a:stretch>
                <a:fillRect/>
              </a:stretch>
            </p:blipFill>
            <p:spPr bwMode="auto">
              <a:xfrm>
                <a:off x="480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04" name="Rectangle 550"/>
              <p:cNvSpPr>
                <a:spLocks noChangeArrowheads="1"/>
              </p:cNvSpPr>
              <p:nvPr/>
            </p:nvSpPr>
            <p:spPr bwMode="auto">
              <a:xfrm>
                <a:off x="4803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05" name="Rectangle 551"/>
              <p:cNvSpPr>
                <a:spLocks noChangeArrowheads="1"/>
              </p:cNvSpPr>
              <p:nvPr/>
            </p:nvSpPr>
            <p:spPr bwMode="auto">
              <a:xfrm>
                <a:off x="481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06" name="Picture 552"/>
              <p:cNvPicPr>
                <a:picLocks noChangeAspect="1" noChangeArrowheads="1"/>
              </p:cNvPicPr>
              <p:nvPr/>
            </p:nvPicPr>
            <p:blipFill>
              <a:blip r:embed="rId182" cstate="print"/>
              <a:srcRect/>
              <a:stretch>
                <a:fillRect/>
              </a:stretch>
            </p:blipFill>
            <p:spPr bwMode="auto">
              <a:xfrm>
                <a:off x="481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07" name="Rectangle 553"/>
              <p:cNvSpPr>
                <a:spLocks noChangeArrowheads="1"/>
              </p:cNvSpPr>
              <p:nvPr/>
            </p:nvSpPr>
            <p:spPr bwMode="auto">
              <a:xfrm>
                <a:off x="4815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08" name="Rectangle 554"/>
              <p:cNvSpPr>
                <a:spLocks noChangeArrowheads="1"/>
              </p:cNvSpPr>
              <p:nvPr/>
            </p:nvSpPr>
            <p:spPr bwMode="auto">
              <a:xfrm>
                <a:off x="48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09" name="Picture 555"/>
              <p:cNvPicPr>
                <a:picLocks noChangeAspect="1" noChangeArrowheads="1"/>
              </p:cNvPicPr>
              <p:nvPr/>
            </p:nvPicPr>
            <p:blipFill>
              <a:blip r:embed="rId183" cstate="print"/>
              <a:srcRect/>
              <a:stretch>
                <a:fillRect/>
              </a:stretch>
            </p:blipFill>
            <p:spPr bwMode="auto">
              <a:xfrm>
                <a:off x="48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10" name="Rectangle 556"/>
              <p:cNvSpPr>
                <a:spLocks noChangeArrowheads="1"/>
              </p:cNvSpPr>
              <p:nvPr/>
            </p:nvSpPr>
            <p:spPr bwMode="auto">
              <a:xfrm>
                <a:off x="4826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11" name="Rectangle 557"/>
              <p:cNvSpPr>
                <a:spLocks noChangeArrowheads="1"/>
              </p:cNvSpPr>
              <p:nvPr/>
            </p:nvSpPr>
            <p:spPr bwMode="auto">
              <a:xfrm>
                <a:off x="483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12" name="Picture 558"/>
              <p:cNvPicPr>
                <a:picLocks noChangeAspect="1" noChangeArrowheads="1"/>
              </p:cNvPicPr>
              <p:nvPr/>
            </p:nvPicPr>
            <p:blipFill>
              <a:blip r:embed="rId184" cstate="print"/>
              <a:srcRect/>
              <a:stretch>
                <a:fillRect/>
              </a:stretch>
            </p:blipFill>
            <p:spPr bwMode="auto">
              <a:xfrm>
                <a:off x="483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13" name="Rectangle 559"/>
              <p:cNvSpPr>
                <a:spLocks noChangeArrowheads="1"/>
              </p:cNvSpPr>
              <p:nvPr/>
            </p:nvSpPr>
            <p:spPr bwMode="auto">
              <a:xfrm>
                <a:off x="4836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14" name="Rectangle 560"/>
              <p:cNvSpPr>
                <a:spLocks noChangeArrowheads="1"/>
              </p:cNvSpPr>
              <p:nvPr/>
            </p:nvSpPr>
            <p:spPr bwMode="auto">
              <a:xfrm>
                <a:off x="4847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15" name="Picture 561"/>
              <p:cNvPicPr>
                <a:picLocks noChangeAspect="1" noChangeArrowheads="1"/>
              </p:cNvPicPr>
              <p:nvPr/>
            </p:nvPicPr>
            <p:blipFill>
              <a:blip r:embed="rId185" cstate="print"/>
              <a:srcRect/>
              <a:stretch>
                <a:fillRect/>
              </a:stretch>
            </p:blipFill>
            <p:spPr bwMode="auto">
              <a:xfrm>
                <a:off x="4847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16" name="Rectangle 562"/>
              <p:cNvSpPr>
                <a:spLocks noChangeArrowheads="1"/>
              </p:cNvSpPr>
              <p:nvPr/>
            </p:nvSpPr>
            <p:spPr bwMode="auto">
              <a:xfrm>
                <a:off x="4847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17" name="Rectangle 563"/>
              <p:cNvSpPr>
                <a:spLocks noChangeArrowheads="1"/>
              </p:cNvSpPr>
              <p:nvPr/>
            </p:nvSpPr>
            <p:spPr bwMode="auto">
              <a:xfrm>
                <a:off x="485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18" name="Picture 564"/>
              <p:cNvPicPr>
                <a:picLocks noChangeAspect="1" noChangeArrowheads="1"/>
              </p:cNvPicPr>
              <p:nvPr/>
            </p:nvPicPr>
            <p:blipFill>
              <a:blip r:embed="rId186" cstate="print"/>
              <a:srcRect/>
              <a:stretch>
                <a:fillRect/>
              </a:stretch>
            </p:blipFill>
            <p:spPr bwMode="auto">
              <a:xfrm>
                <a:off x="485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19" name="Rectangle 565"/>
              <p:cNvSpPr>
                <a:spLocks noChangeArrowheads="1"/>
              </p:cNvSpPr>
              <p:nvPr/>
            </p:nvSpPr>
            <p:spPr bwMode="auto">
              <a:xfrm>
                <a:off x="4857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20" name="Rectangle 566"/>
              <p:cNvSpPr>
                <a:spLocks noChangeArrowheads="1"/>
              </p:cNvSpPr>
              <p:nvPr/>
            </p:nvSpPr>
            <p:spPr bwMode="auto">
              <a:xfrm>
                <a:off x="486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21" name="Picture 567"/>
              <p:cNvPicPr>
                <a:picLocks noChangeAspect="1" noChangeArrowheads="1"/>
              </p:cNvPicPr>
              <p:nvPr/>
            </p:nvPicPr>
            <p:blipFill>
              <a:blip r:embed="rId187" cstate="print"/>
              <a:srcRect/>
              <a:stretch>
                <a:fillRect/>
              </a:stretch>
            </p:blipFill>
            <p:spPr bwMode="auto">
              <a:xfrm>
                <a:off x="486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22" name="Rectangle 568"/>
              <p:cNvSpPr>
                <a:spLocks noChangeArrowheads="1"/>
              </p:cNvSpPr>
              <p:nvPr/>
            </p:nvSpPr>
            <p:spPr bwMode="auto">
              <a:xfrm>
                <a:off x="4868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23" name="Rectangle 569"/>
              <p:cNvSpPr>
                <a:spLocks noChangeArrowheads="1"/>
              </p:cNvSpPr>
              <p:nvPr/>
            </p:nvSpPr>
            <p:spPr bwMode="auto">
              <a:xfrm>
                <a:off x="4873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24" name="Picture 570"/>
              <p:cNvPicPr>
                <a:picLocks noChangeAspect="1" noChangeArrowheads="1"/>
              </p:cNvPicPr>
              <p:nvPr/>
            </p:nvPicPr>
            <p:blipFill>
              <a:blip r:embed="rId188" cstate="print"/>
              <a:srcRect/>
              <a:stretch>
                <a:fillRect/>
              </a:stretch>
            </p:blipFill>
            <p:spPr bwMode="auto">
              <a:xfrm>
                <a:off x="4873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25" name="Rectangle 571"/>
              <p:cNvSpPr>
                <a:spLocks noChangeArrowheads="1"/>
              </p:cNvSpPr>
              <p:nvPr/>
            </p:nvSpPr>
            <p:spPr bwMode="auto">
              <a:xfrm>
                <a:off x="4873" y="1007"/>
                <a:ext cx="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26" name="Rectangle 572"/>
              <p:cNvSpPr>
                <a:spLocks noChangeArrowheads="1"/>
              </p:cNvSpPr>
              <p:nvPr/>
            </p:nvSpPr>
            <p:spPr bwMode="auto">
              <a:xfrm>
                <a:off x="488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27" name="Picture 573"/>
              <p:cNvPicPr>
                <a:picLocks noChangeAspect="1" noChangeArrowheads="1"/>
              </p:cNvPicPr>
              <p:nvPr/>
            </p:nvPicPr>
            <p:blipFill>
              <a:blip r:embed="rId189" cstate="print"/>
              <a:srcRect/>
              <a:stretch>
                <a:fillRect/>
              </a:stretch>
            </p:blipFill>
            <p:spPr bwMode="auto">
              <a:xfrm>
                <a:off x="488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28" name="Rectangle 574"/>
              <p:cNvSpPr>
                <a:spLocks noChangeArrowheads="1"/>
              </p:cNvSpPr>
              <p:nvPr/>
            </p:nvSpPr>
            <p:spPr bwMode="auto">
              <a:xfrm>
                <a:off x="488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29" name="Rectangle 575"/>
              <p:cNvSpPr>
                <a:spLocks noChangeArrowheads="1"/>
              </p:cNvSpPr>
              <p:nvPr/>
            </p:nvSpPr>
            <p:spPr bwMode="auto">
              <a:xfrm>
                <a:off x="489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30" name="Picture 576"/>
              <p:cNvPicPr>
                <a:picLocks noChangeAspect="1" noChangeArrowheads="1"/>
              </p:cNvPicPr>
              <p:nvPr/>
            </p:nvPicPr>
            <p:blipFill>
              <a:blip r:embed="rId190" cstate="print"/>
              <a:srcRect/>
              <a:stretch>
                <a:fillRect/>
              </a:stretch>
            </p:blipFill>
            <p:spPr bwMode="auto">
              <a:xfrm>
                <a:off x="489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31" name="Rectangle 577"/>
              <p:cNvSpPr>
                <a:spLocks noChangeArrowheads="1"/>
              </p:cNvSpPr>
              <p:nvPr/>
            </p:nvSpPr>
            <p:spPr bwMode="auto">
              <a:xfrm>
                <a:off x="489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32" name="Rectangle 578"/>
              <p:cNvSpPr>
                <a:spLocks noChangeArrowheads="1"/>
              </p:cNvSpPr>
              <p:nvPr/>
            </p:nvSpPr>
            <p:spPr bwMode="auto">
              <a:xfrm>
                <a:off x="490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33" name="Picture 579"/>
              <p:cNvPicPr>
                <a:picLocks noChangeAspect="1" noChangeArrowheads="1"/>
              </p:cNvPicPr>
              <p:nvPr/>
            </p:nvPicPr>
            <p:blipFill>
              <a:blip r:embed="rId191" cstate="print"/>
              <a:srcRect/>
              <a:stretch>
                <a:fillRect/>
              </a:stretch>
            </p:blipFill>
            <p:spPr bwMode="auto">
              <a:xfrm>
                <a:off x="490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34" name="Rectangle 580"/>
              <p:cNvSpPr>
                <a:spLocks noChangeArrowheads="1"/>
              </p:cNvSpPr>
              <p:nvPr/>
            </p:nvSpPr>
            <p:spPr bwMode="auto">
              <a:xfrm>
                <a:off x="490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35" name="Rectangle 581"/>
              <p:cNvSpPr>
                <a:spLocks noChangeArrowheads="1"/>
              </p:cNvSpPr>
              <p:nvPr/>
            </p:nvSpPr>
            <p:spPr bwMode="auto">
              <a:xfrm>
                <a:off x="491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36" name="Picture 582"/>
              <p:cNvPicPr>
                <a:picLocks noChangeAspect="1" noChangeArrowheads="1"/>
              </p:cNvPicPr>
              <p:nvPr/>
            </p:nvPicPr>
            <p:blipFill>
              <a:blip r:embed="rId192" cstate="print"/>
              <a:srcRect/>
              <a:stretch>
                <a:fillRect/>
              </a:stretch>
            </p:blipFill>
            <p:spPr bwMode="auto">
              <a:xfrm>
                <a:off x="491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37" name="Rectangle 583"/>
              <p:cNvSpPr>
                <a:spLocks noChangeArrowheads="1"/>
              </p:cNvSpPr>
              <p:nvPr/>
            </p:nvSpPr>
            <p:spPr bwMode="auto">
              <a:xfrm>
                <a:off x="491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38" name="Rectangle 584"/>
              <p:cNvSpPr>
                <a:spLocks noChangeArrowheads="1"/>
              </p:cNvSpPr>
              <p:nvPr/>
            </p:nvSpPr>
            <p:spPr bwMode="auto">
              <a:xfrm>
                <a:off x="492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39" name="Picture 585"/>
              <p:cNvPicPr>
                <a:picLocks noChangeAspect="1" noChangeArrowheads="1"/>
              </p:cNvPicPr>
              <p:nvPr/>
            </p:nvPicPr>
            <p:blipFill>
              <a:blip r:embed="rId193" cstate="print"/>
              <a:srcRect/>
              <a:stretch>
                <a:fillRect/>
              </a:stretch>
            </p:blipFill>
            <p:spPr bwMode="auto">
              <a:xfrm>
                <a:off x="492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40" name="Rectangle 586"/>
              <p:cNvSpPr>
                <a:spLocks noChangeArrowheads="1"/>
              </p:cNvSpPr>
              <p:nvPr/>
            </p:nvSpPr>
            <p:spPr bwMode="auto">
              <a:xfrm>
                <a:off x="492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41" name="Rectangle 587"/>
              <p:cNvSpPr>
                <a:spLocks noChangeArrowheads="1"/>
              </p:cNvSpPr>
              <p:nvPr/>
            </p:nvSpPr>
            <p:spPr bwMode="auto">
              <a:xfrm>
                <a:off x="493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42" name="Picture 588"/>
              <p:cNvPicPr>
                <a:picLocks noChangeAspect="1" noChangeArrowheads="1"/>
              </p:cNvPicPr>
              <p:nvPr/>
            </p:nvPicPr>
            <p:blipFill>
              <a:blip r:embed="rId194" cstate="print"/>
              <a:srcRect/>
              <a:stretch>
                <a:fillRect/>
              </a:stretch>
            </p:blipFill>
            <p:spPr bwMode="auto">
              <a:xfrm>
                <a:off x="493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43" name="Rectangle 589"/>
              <p:cNvSpPr>
                <a:spLocks noChangeArrowheads="1"/>
              </p:cNvSpPr>
              <p:nvPr/>
            </p:nvSpPr>
            <p:spPr bwMode="auto">
              <a:xfrm>
                <a:off x="4932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44" name="Rectangle 590"/>
              <p:cNvSpPr>
                <a:spLocks noChangeArrowheads="1"/>
              </p:cNvSpPr>
              <p:nvPr/>
            </p:nvSpPr>
            <p:spPr bwMode="auto">
              <a:xfrm>
                <a:off x="494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45" name="Picture 591"/>
              <p:cNvPicPr>
                <a:picLocks noChangeAspect="1" noChangeArrowheads="1"/>
              </p:cNvPicPr>
              <p:nvPr/>
            </p:nvPicPr>
            <p:blipFill>
              <a:blip r:embed="rId195" cstate="print"/>
              <a:srcRect/>
              <a:stretch>
                <a:fillRect/>
              </a:stretch>
            </p:blipFill>
            <p:spPr bwMode="auto">
              <a:xfrm>
                <a:off x="494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46" name="Rectangle 592"/>
              <p:cNvSpPr>
                <a:spLocks noChangeArrowheads="1"/>
              </p:cNvSpPr>
              <p:nvPr/>
            </p:nvSpPr>
            <p:spPr bwMode="auto">
              <a:xfrm>
                <a:off x="4942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47" name="Rectangle 593"/>
              <p:cNvSpPr>
                <a:spLocks noChangeArrowheads="1"/>
              </p:cNvSpPr>
              <p:nvPr/>
            </p:nvSpPr>
            <p:spPr bwMode="auto">
              <a:xfrm>
                <a:off x="495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48" name="Picture 594"/>
              <p:cNvPicPr>
                <a:picLocks noChangeAspect="1" noChangeArrowheads="1"/>
              </p:cNvPicPr>
              <p:nvPr/>
            </p:nvPicPr>
            <p:blipFill>
              <a:blip r:embed="rId196" cstate="print"/>
              <a:srcRect/>
              <a:stretch>
                <a:fillRect/>
              </a:stretch>
            </p:blipFill>
            <p:spPr bwMode="auto">
              <a:xfrm>
                <a:off x="495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49" name="Rectangle 595"/>
              <p:cNvSpPr>
                <a:spLocks noChangeArrowheads="1"/>
              </p:cNvSpPr>
              <p:nvPr/>
            </p:nvSpPr>
            <p:spPr bwMode="auto">
              <a:xfrm>
                <a:off x="4953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50" name="Rectangle 596"/>
              <p:cNvSpPr>
                <a:spLocks noChangeArrowheads="1"/>
              </p:cNvSpPr>
              <p:nvPr/>
            </p:nvSpPr>
            <p:spPr bwMode="auto">
              <a:xfrm>
                <a:off x="496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51" name="Picture 597"/>
              <p:cNvPicPr>
                <a:picLocks noChangeAspect="1" noChangeArrowheads="1"/>
              </p:cNvPicPr>
              <p:nvPr/>
            </p:nvPicPr>
            <p:blipFill>
              <a:blip r:embed="rId197" cstate="print"/>
              <a:srcRect/>
              <a:stretch>
                <a:fillRect/>
              </a:stretch>
            </p:blipFill>
            <p:spPr bwMode="auto">
              <a:xfrm>
                <a:off x="496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52" name="Rectangle 598"/>
              <p:cNvSpPr>
                <a:spLocks noChangeArrowheads="1"/>
              </p:cNvSpPr>
              <p:nvPr/>
            </p:nvSpPr>
            <p:spPr bwMode="auto">
              <a:xfrm>
                <a:off x="4967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53" name="Rectangle 599"/>
              <p:cNvSpPr>
                <a:spLocks noChangeArrowheads="1"/>
              </p:cNvSpPr>
              <p:nvPr/>
            </p:nvSpPr>
            <p:spPr bwMode="auto">
              <a:xfrm>
                <a:off x="497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54" name="Picture 600"/>
              <p:cNvPicPr>
                <a:picLocks noChangeAspect="1" noChangeArrowheads="1"/>
              </p:cNvPicPr>
              <p:nvPr/>
            </p:nvPicPr>
            <p:blipFill>
              <a:blip r:embed="rId198" cstate="print"/>
              <a:srcRect/>
              <a:stretch>
                <a:fillRect/>
              </a:stretch>
            </p:blipFill>
            <p:spPr bwMode="auto">
              <a:xfrm>
                <a:off x="497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55" name="Rectangle 601"/>
              <p:cNvSpPr>
                <a:spLocks noChangeArrowheads="1"/>
              </p:cNvSpPr>
              <p:nvPr/>
            </p:nvSpPr>
            <p:spPr bwMode="auto">
              <a:xfrm>
                <a:off x="4979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56" name="Rectangle 602"/>
              <p:cNvSpPr>
                <a:spLocks noChangeArrowheads="1"/>
              </p:cNvSpPr>
              <p:nvPr/>
            </p:nvSpPr>
            <p:spPr bwMode="auto">
              <a:xfrm>
                <a:off x="4989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57" name="Picture 603"/>
              <p:cNvPicPr>
                <a:picLocks noChangeAspect="1" noChangeArrowheads="1"/>
              </p:cNvPicPr>
              <p:nvPr/>
            </p:nvPicPr>
            <p:blipFill>
              <a:blip r:embed="rId199" cstate="print"/>
              <a:srcRect/>
              <a:stretch>
                <a:fillRect/>
              </a:stretch>
            </p:blipFill>
            <p:spPr bwMode="auto">
              <a:xfrm>
                <a:off x="4989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58" name="Rectangle 604"/>
              <p:cNvSpPr>
                <a:spLocks noChangeArrowheads="1"/>
              </p:cNvSpPr>
              <p:nvPr/>
            </p:nvSpPr>
            <p:spPr bwMode="auto">
              <a:xfrm>
                <a:off x="4989" y="1007"/>
                <a:ext cx="18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59" name="Rectangle 605"/>
              <p:cNvSpPr>
                <a:spLocks noChangeArrowheads="1"/>
              </p:cNvSpPr>
              <p:nvPr/>
            </p:nvSpPr>
            <p:spPr bwMode="auto">
              <a:xfrm>
                <a:off x="500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60" name="Picture 606"/>
              <p:cNvPicPr>
                <a:picLocks noChangeAspect="1" noChangeArrowheads="1"/>
              </p:cNvPicPr>
              <p:nvPr/>
            </p:nvPicPr>
            <p:blipFill>
              <a:blip r:embed="rId200" cstate="print"/>
              <a:srcRect/>
              <a:stretch>
                <a:fillRect/>
              </a:stretch>
            </p:blipFill>
            <p:spPr bwMode="auto">
              <a:xfrm>
                <a:off x="500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61" name="Rectangle 607"/>
              <p:cNvSpPr>
                <a:spLocks noChangeArrowheads="1"/>
              </p:cNvSpPr>
              <p:nvPr/>
            </p:nvSpPr>
            <p:spPr bwMode="auto">
              <a:xfrm>
                <a:off x="5007" y="1007"/>
                <a:ext cx="5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62" name="Rectangle 608"/>
              <p:cNvSpPr>
                <a:spLocks noChangeArrowheads="1"/>
              </p:cNvSpPr>
              <p:nvPr/>
            </p:nvSpPr>
            <p:spPr bwMode="auto">
              <a:xfrm>
                <a:off x="501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63" name="Picture 609"/>
              <p:cNvPicPr>
                <a:picLocks noChangeAspect="1" noChangeArrowheads="1"/>
              </p:cNvPicPr>
              <p:nvPr/>
            </p:nvPicPr>
            <p:blipFill>
              <a:blip r:embed="rId201" cstate="print"/>
              <a:srcRect/>
              <a:stretch>
                <a:fillRect/>
              </a:stretch>
            </p:blipFill>
            <p:spPr bwMode="auto">
              <a:xfrm>
                <a:off x="501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64" name="Rectangle 610"/>
              <p:cNvSpPr>
                <a:spLocks noChangeArrowheads="1"/>
              </p:cNvSpPr>
              <p:nvPr/>
            </p:nvSpPr>
            <p:spPr bwMode="auto">
              <a:xfrm>
                <a:off x="5012" y="1007"/>
                <a:ext cx="14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65" name="Rectangle 611"/>
              <p:cNvSpPr>
                <a:spLocks noChangeArrowheads="1"/>
              </p:cNvSpPr>
              <p:nvPr/>
            </p:nvSpPr>
            <p:spPr bwMode="auto">
              <a:xfrm>
                <a:off x="5026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66" name="Picture 612"/>
              <p:cNvPicPr>
                <a:picLocks noChangeAspect="1" noChangeArrowheads="1"/>
              </p:cNvPicPr>
              <p:nvPr/>
            </p:nvPicPr>
            <p:blipFill>
              <a:blip r:embed="rId202" cstate="print"/>
              <a:srcRect/>
              <a:stretch>
                <a:fillRect/>
              </a:stretch>
            </p:blipFill>
            <p:spPr bwMode="auto">
              <a:xfrm>
                <a:off x="5026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67" name="Rectangle 613"/>
              <p:cNvSpPr>
                <a:spLocks noChangeArrowheads="1"/>
              </p:cNvSpPr>
              <p:nvPr/>
            </p:nvSpPr>
            <p:spPr bwMode="auto">
              <a:xfrm>
                <a:off x="5026" y="1007"/>
                <a:ext cx="3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68" name="Rectangle 614"/>
              <p:cNvSpPr>
                <a:spLocks noChangeArrowheads="1"/>
              </p:cNvSpPr>
              <p:nvPr/>
            </p:nvSpPr>
            <p:spPr bwMode="auto">
              <a:xfrm>
                <a:off x="5029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69" name="Picture 615"/>
              <p:cNvPicPr>
                <a:picLocks noChangeAspect="1" noChangeArrowheads="1"/>
              </p:cNvPicPr>
              <p:nvPr/>
            </p:nvPicPr>
            <p:blipFill>
              <a:blip r:embed="rId203" cstate="print"/>
              <a:srcRect/>
              <a:stretch>
                <a:fillRect/>
              </a:stretch>
            </p:blipFill>
            <p:spPr bwMode="auto">
              <a:xfrm>
                <a:off x="5029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70" name="Rectangle 616"/>
              <p:cNvSpPr>
                <a:spLocks noChangeArrowheads="1"/>
              </p:cNvSpPr>
              <p:nvPr/>
            </p:nvSpPr>
            <p:spPr bwMode="auto">
              <a:xfrm>
                <a:off x="5029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71" name="Rectangle 617"/>
              <p:cNvSpPr>
                <a:spLocks noChangeArrowheads="1"/>
              </p:cNvSpPr>
              <p:nvPr/>
            </p:nvSpPr>
            <p:spPr bwMode="auto">
              <a:xfrm>
                <a:off x="504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72" name="Picture 618"/>
              <p:cNvPicPr>
                <a:picLocks noChangeAspect="1" noChangeArrowheads="1"/>
              </p:cNvPicPr>
              <p:nvPr/>
            </p:nvPicPr>
            <p:blipFill>
              <a:blip r:embed="rId204" cstate="print"/>
              <a:srcRect/>
              <a:stretch>
                <a:fillRect/>
              </a:stretch>
            </p:blipFill>
            <p:spPr bwMode="auto">
              <a:xfrm>
                <a:off x="504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73" name="Rectangle 619"/>
              <p:cNvSpPr>
                <a:spLocks noChangeArrowheads="1"/>
              </p:cNvSpPr>
              <p:nvPr/>
            </p:nvSpPr>
            <p:spPr bwMode="auto">
              <a:xfrm>
                <a:off x="5041" y="1007"/>
                <a:ext cx="11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74" name="Rectangle 620"/>
              <p:cNvSpPr>
                <a:spLocks noChangeArrowheads="1"/>
              </p:cNvSpPr>
              <p:nvPr/>
            </p:nvSpPr>
            <p:spPr bwMode="auto">
              <a:xfrm>
                <a:off x="50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275" name="Picture 621"/>
              <p:cNvPicPr>
                <a:picLocks noChangeAspect="1" noChangeArrowheads="1"/>
              </p:cNvPicPr>
              <p:nvPr/>
            </p:nvPicPr>
            <p:blipFill>
              <a:blip r:embed="rId205" cstate="print"/>
              <a:srcRect/>
              <a:stretch>
                <a:fillRect/>
              </a:stretch>
            </p:blipFill>
            <p:spPr bwMode="auto">
              <a:xfrm>
                <a:off x="50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76" name="Rectangle 622"/>
              <p:cNvSpPr>
                <a:spLocks noChangeArrowheads="1"/>
              </p:cNvSpPr>
              <p:nvPr/>
            </p:nvSpPr>
            <p:spPr bwMode="auto">
              <a:xfrm>
                <a:off x="5052" y="1007"/>
                <a:ext cx="12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77" name="Rectangle 623"/>
              <p:cNvSpPr>
                <a:spLocks noChangeArrowheads="1"/>
              </p:cNvSpPr>
              <p:nvPr/>
            </p:nvSpPr>
            <p:spPr bwMode="auto">
              <a:xfrm>
                <a:off x="5064" y="1007"/>
                <a:ext cx="10" cy="38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pic>
          <p:nvPicPr>
            <p:cNvPr id="7063" name="Picture 625"/>
            <p:cNvPicPr>
              <a:picLocks noChangeAspect="1" noChangeArrowheads="1"/>
            </p:cNvPicPr>
            <p:nvPr/>
          </p:nvPicPr>
          <p:blipFill>
            <a:blip r:embed="rId206" cstate="print"/>
            <a:srcRect/>
            <a:stretch>
              <a:fillRect/>
            </a:stretch>
          </p:blipFill>
          <p:spPr bwMode="auto">
            <a:xfrm>
              <a:off x="5064" y="1007"/>
              <a:ext cx="10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064" name="Rectangle 626"/>
            <p:cNvSpPr>
              <a:spLocks noChangeArrowheads="1"/>
            </p:cNvSpPr>
            <p:nvPr/>
          </p:nvSpPr>
          <p:spPr bwMode="auto">
            <a:xfrm>
              <a:off x="5064" y="1007"/>
              <a:ext cx="10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65" name="Rectangle 627"/>
            <p:cNvSpPr>
              <a:spLocks noChangeArrowheads="1"/>
            </p:cNvSpPr>
            <p:nvPr/>
          </p:nvSpPr>
          <p:spPr bwMode="auto">
            <a:xfrm>
              <a:off x="5074" y="1007"/>
              <a:ext cx="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7066" name="Picture 628"/>
            <p:cNvPicPr>
              <a:picLocks noChangeAspect="1" noChangeArrowheads="1"/>
            </p:cNvPicPr>
            <p:nvPr/>
          </p:nvPicPr>
          <p:blipFill>
            <a:blip r:embed="rId207" cstate="print"/>
            <a:srcRect/>
            <a:stretch>
              <a:fillRect/>
            </a:stretch>
          </p:blipFill>
          <p:spPr bwMode="auto">
            <a:xfrm>
              <a:off x="5074" y="1007"/>
              <a:ext cx="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067" name="Rectangle 629"/>
            <p:cNvSpPr>
              <a:spLocks noChangeArrowheads="1"/>
            </p:cNvSpPr>
            <p:nvPr/>
          </p:nvSpPr>
          <p:spPr bwMode="auto">
            <a:xfrm>
              <a:off x="5074" y="1007"/>
              <a:ext cx="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68" name="Rectangle 630"/>
            <p:cNvSpPr>
              <a:spLocks noChangeArrowheads="1"/>
            </p:cNvSpPr>
            <p:nvPr/>
          </p:nvSpPr>
          <p:spPr bwMode="auto">
            <a:xfrm>
              <a:off x="5083" y="1007"/>
              <a:ext cx="1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7069" name="Picture 631"/>
            <p:cNvPicPr>
              <a:picLocks noChangeAspect="1" noChangeArrowheads="1"/>
            </p:cNvPicPr>
            <p:nvPr/>
          </p:nvPicPr>
          <p:blipFill>
            <a:blip r:embed="rId208" cstate="print"/>
            <a:srcRect/>
            <a:stretch>
              <a:fillRect/>
            </a:stretch>
          </p:blipFill>
          <p:spPr bwMode="auto">
            <a:xfrm>
              <a:off x="5083" y="1007"/>
              <a:ext cx="1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070" name="Rectangle 632"/>
            <p:cNvSpPr>
              <a:spLocks noChangeArrowheads="1"/>
            </p:cNvSpPr>
            <p:nvPr/>
          </p:nvSpPr>
          <p:spPr bwMode="auto">
            <a:xfrm>
              <a:off x="5083" y="1007"/>
              <a:ext cx="19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71" name="Rectangle 633"/>
            <p:cNvSpPr>
              <a:spLocks noChangeArrowheads="1"/>
            </p:cNvSpPr>
            <p:nvPr/>
          </p:nvSpPr>
          <p:spPr bwMode="auto">
            <a:xfrm>
              <a:off x="5102" y="1007"/>
              <a:ext cx="5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7072" name="Picture 634"/>
            <p:cNvPicPr>
              <a:picLocks noChangeAspect="1" noChangeArrowheads="1"/>
            </p:cNvPicPr>
            <p:nvPr/>
          </p:nvPicPr>
          <p:blipFill>
            <a:blip r:embed="rId209" cstate="print"/>
            <a:srcRect/>
            <a:stretch>
              <a:fillRect/>
            </a:stretch>
          </p:blipFill>
          <p:spPr bwMode="auto">
            <a:xfrm>
              <a:off x="5102" y="1007"/>
              <a:ext cx="5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073" name="Rectangle 635"/>
            <p:cNvSpPr>
              <a:spLocks noChangeArrowheads="1"/>
            </p:cNvSpPr>
            <p:nvPr/>
          </p:nvSpPr>
          <p:spPr bwMode="auto">
            <a:xfrm>
              <a:off x="5102" y="1007"/>
              <a:ext cx="5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74" name="Rectangle 636"/>
            <p:cNvSpPr>
              <a:spLocks noChangeArrowheads="1"/>
            </p:cNvSpPr>
            <p:nvPr/>
          </p:nvSpPr>
          <p:spPr bwMode="auto">
            <a:xfrm>
              <a:off x="5107" y="1007"/>
              <a:ext cx="2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7075" name="Picture 637"/>
            <p:cNvPicPr>
              <a:picLocks noChangeAspect="1" noChangeArrowheads="1"/>
            </p:cNvPicPr>
            <p:nvPr/>
          </p:nvPicPr>
          <p:blipFill>
            <a:blip r:embed="rId210" cstate="print"/>
            <a:srcRect/>
            <a:stretch>
              <a:fillRect/>
            </a:stretch>
          </p:blipFill>
          <p:spPr bwMode="auto">
            <a:xfrm>
              <a:off x="5107" y="1007"/>
              <a:ext cx="2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076" name="Rectangle 638"/>
            <p:cNvSpPr>
              <a:spLocks noChangeArrowheads="1"/>
            </p:cNvSpPr>
            <p:nvPr/>
          </p:nvSpPr>
          <p:spPr bwMode="auto">
            <a:xfrm>
              <a:off x="5107" y="1007"/>
              <a:ext cx="2" cy="3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77" name="Rectangle 639"/>
            <p:cNvSpPr>
              <a:spLocks noChangeArrowheads="1"/>
            </p:cNvSpPr>
            <p:nvPr/>
          </p:nvSpPr>
          <p:spPr bwMode="auto">
            <a:xfrm>
              <a:off x="2389" y="1007"/>
              <a:ext cx="2721" cy="385"/>
            </a:xfrm>
            <a:prstGeom prst="rect">
              <a:avLst/>
            </a:prstGeom>
            <a:solidFill>
              <a:schemeClr val="bg1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55" name="Rectangle 641"/>
          <p:cNvSpPr>
            <a:spLocks noChangeArrowheads="1"/>
          </p:cNvSpPr>
          <p:nvPr/>
        </p:nvSpPr>
        <p:spPr bwMode="auto">
          <a:xfrm>
            <a:off x="3857620" y="642918"/>
            <a:ext cx="293349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2200" dirty="0">
                <a:solidFill>
                  <a:srgbClr val="000000"/>
                </a:solidFill>
                <a:latin typeface="ＭＳ Ｐゴシック" pitchFamily="50" charset="-128"/>
              </a:rPr>
              <a:t>　　　　アプリケーション</a:t>
            </a:r>
            <a:endParaRPr lang="en-US" altLang="ja-JP" sz="22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r>
              <a:rPr lang="ja-JP" altLang="en-US" sz="2200" dirty="0">
                <a:solidFill>
                  <a:srgbClr val="000000"/>
                </a:solidFill>
                <a:latin typeface="ＭＳ Ｐゴシック" pitchFamily="50" charset="-128"/>
              </a:rPr>
              <a:t>（ストリーミング，</a:t>
            </a:r>
            <a:r>
              <a:rPr lang="en-US" altLang="ja-JP" sz="2200" dirty="0">
                <a:solidFill>
                  <a:srgbClr val="000000"/>
                </a:solidFill>
                <a:latin typeface="ＭＳ Ｐゴシック" pitchFamily="50" charset="-128"/>
              </a:rPr>
              <a:t>VoIP</a:t>
            </a:r>
            <a:r>
              <a:rPr lang="ja-JP" altLang="en-US" sz="2200" dirty="0">
                <a:solidFill>
                  <a:srgbClr val="000000"/>
                </a:solidFill>
                <a:latin typeface="ＭＳ Ｐゴシック" pitchFamily="50" charset="-128"/>
              </a:rPr>
              <a:t>等）</a:t>
            </a:r>
            <a:endParaRPr lang="ja-JP" altLang="en-US" sz="2000" dirty="0"/>
          </a:p>
        </p:txBody>
      </p:sp>
      <p:grpSp>
        <p:nvGrpSpPr>
          <p:cNvPr id="8" name="Group 645"/>
          <p:cNvGrpSpPr>
            <a:grpSpLocks/>
          </p:cNvGrpSpPr>
          <p:nvPr/>
        </p:nvGrpSpPr>
        <p:grpSpPr bwMode="auto">
          <a:xfrm>
            <a:off x="1087173" y="1522413"/>
            <a:ext cx="954747" cy="1400175"/>
            <a:chOff x="745" y="1468"/>
            <a:chExt cx="694" cy="717"/>
          </a:xfrm>
        </p:grpSpPr>
        <p:pic>
          <p:nvPicPr>
            <p:cNvPr id="7057" name="Picture 642"/>
            <p:cNvPicPr>
              <a:picLocks noChangeAspect="1" noChangeArrowheads="1"/>
            </p:cNvPicPr>
            <p:nvPr/>
          </p:nvPicPr>
          <p:blipFill>
            <a:blip r:embed="rId211" cstate="print"/>
            <a:srcRect/>
            <a:stretch>
              <a:fillRect/>
            </a:stretch>
          </p:blipFill>
          <p:spPr bwMode="auto">
            <a:xfrm>
              <a:off x="745" y="1468"/>
              <a:ext cx="692" cy="71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058" name="Picture 643"/>
            <p:cNvPicPr>
              <a:picLocks noChangeAspect="1" noChangeArrowheads="1"/>
            </p:cNvPicPr>
            <p:nvPr/>
          </p:nvPicPr>
          <p:blipFill>
            <a:blip r:embed="rId212" cstate="print"/>
            <a:srcRect/>
            <a:stretch>
              <a:fillRect/>
            </a:stretch>
          </p:blipFill>
          <p:spPr bwMode="auto">
            <a:xfrm>
              <a:off x="745" y="1468"/>
              <a:ext cx="692" cy="71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059" name="Rectangle 644"/>
            <p:cNvSpPr>
              <a:spLocks noChangeArrowheads="1"/>
            </p:cNvSpPr>
            <p:nvPr/>
          </p:nvSpPr>
          <p:spPr bwMode="auto">
            <a:xfrm>
              <a:off x="746" y="1469"/>
              <a:ext cx="693" cy="716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57" name="Rectangle 646"/>
          <p:cNvSpPr>
            <a:spLocks noChangeArrowheads="1"/>
          </p:cNvSpPr>
          <p:nvPr/>
        </p:nvSpPr>
        <p:spPr bwMode="auto">
          <a:xfrm>
            <a:off x="1242327" y="2079625"/>
            <a:ext cx="59155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 dirty="0">
                <a:solidFill>
                  <a:srgbClr val="000000"/>
                </a:solidFill>
                <a:latin typeface="ＭＳ Ｐゴシック" pitchFamily="50" charset="-128"/>
              </a:rPr>
              <a:t>HTTP</a:t>
            </a:r>
            <a:endParaRPr lang="en-US" altLang="ja-JP" dirty="0"/>
          </a:p>
        </p:txBody>
      </p:sp>
      <p:grpSp>
        <p:nvGrpSpPr>
          <p:cNvPr id="9" name="Group 650"/>
          <p:cNvGrpSpPr>
            <a:grpSpLocks/>
          </p:cNvGrpSpPr>
          <p:nvPr/>
        </p:nvGrpSpPr>
        <p:grpSpPr bwMode="auto">
          <a:xfrm>
            <a:off x="1087173" y="3219450"/>
            <a:ext cx="2967419" cy="752475"/>
            <a:chOff x="745" y="2337"/>
            <a:chExt cx="2157" cy="386"/>
          </a:xfrm>
        </p:grpSpPr>
        <p:pic>
          <p:nvPicPr>
            <p:cNvPr id="7054" name="Picture 647"/>
            <p:cNvPicPr>
              <a:picLocks noChangeAspect="1" noChangeArrowheads="1"/>
            </p:cNvPicPr>
            <p:nvPr/>
          </p:nvPicPr>
          <p:blipFill>
            <a:blip r:embed="rId213" cstate="print"/>
            <a:srcRect/>
            <a:stretch>
              <a:fillRect/>
            </a:stretch>
          </p:blipFill>
          <p:spPr bwMode="auto">
            <a:xfrm>
              <a:off x="745" y="2337"/>
              <a:ext cx="2156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055" name="Picture 648"/>
            <p:cNvPicPr>
              <a:picLocks noChangeAspect="1" noChangeArrowheads="1"/>
            </p:cNvPicPr>
            <p:nvPr/>
          </p:nvPicPr>
          <p:blipFill>
            <a:blip r:embed="rId214" cstate="print"/>
            <a:srcRect/>
            <a:stretch>
              <a:fillRect/>
            </a:stretch>
          </p:blipFill>
          <p:spPr bwMode="auto">
            <a:xfrm>
              <a:off x="745" y="2337"/>
              <a:ext cx="2156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056" name="Rectangle 649"/>
            <p:cNvSpPr>
              <a:spLocks noChangeArrowheads="1"/>
            </p:cNvSpPr>
            <p:nvPr/>
          </p:nvSpPr>
          <p:spPr bwMode="auto">
            <a:xfrm>
              <a:off x="746" y="2338"/>
              <a:ext cx="2156" cy="385"/>
            </a:xfrm>
            <a:prstGeom prst="rect">
              <a:avLst/>
            </a:prstGeom>
            <a:solidFill>
              <a:schemeClr val="bg1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59" name="Rectangle 651"/>
          <p:cNvSpPr>
            <a:spLocks noChangeArrowheads="1"/>
          </p:cNvSpPr>
          <p:nvPr/>
        </p:nvSpPr>
        <p:spPr bwMode="auto">
          <a:xfrm>
            <a:off x="2348704" y="3452813"/>
            <a:ext cx="4539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ＭＳ Ｐゴシック" pitchFamily="50" charset="-128"/>
              </a:rPr>
              <a:t>TCP</a:t>
            </a:r>
            <a:endParaRPr lang="en-US" altLang="ja-JP"/>
          </a:p>
        </p:txBody>
      </p:sp>
      <p:grpSp>
        <p:nvGrpSpPr>
          <p:cNvPr id="10" name="Group 1138"/>
          <p:cNvGrpSpPr>
            <a:grpSpLocks/>
          </p:cNvGrpSpPr>
          <p:nvPr/>
        </p:nvGrpSpPr>
        <p:grpSpPr bwMode="auto">
          <a:xfrm>
            <a:off x="1087173" y="5092700"/>
            <a:ext cx="6075161" cy="754062"/>
            <a:chOff x="745" y="3297"/>
            <a:chExt cx="4416" cy="386"/>
          </a:xfrm>
        </p:grpSpPr>
        <p:grpSp>
          <p:nvGrpSpPr>
            <p:cNvPr id="11" name="Group 852"/>
            <p:cNvGrpSpPr>
              <a:grpSpLocks/>
            </p:cNvGrpSpPr>
            <p:nvPr/>
          </p:nvGrpSpPr>
          <p:grpSpPr bwMode="auto">
            <a:xfrm>
              <a:off x="745" y="3297"/>
              <a:ext cx="4416" cy="127"/>
              <a:chOff x="745" y="3297"/>
              <a:chExt cx="4416" cy="127"/>
            </a:xfrm>
          </p:grpSpPr>
          <p:sp>
            <p:nvSpPr>
              <p:cNvPr id="6854" name="Rectangle 652"/>
              <p:cNvSpPr>
                <a:spLocks noChangeArrowheads="1"/>
              </p:cNvSpPr>
              <p:nvPr/>
            </p:nvSpPr>
            <p:spPr bwMode="auto">
              <a:xfrm>
                <a:off x="745" y="32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55" name="Picture 653"/>
              <p:cNvPicPr>
                <a:picLocks noChangeAspect="1" noChangeArrowheads="1"/>
              </p:cNvPicPr>
              <p:nvPr/>
            </p:nvPicPr>
            <p:blipFill>
              <a:blip r:embed="rId215" cstate="print"/>
              <a:srcRect/>
              <a:stretch>
                <a:fillRect/>
              </a:stretch>
            </p:blipFill>
            <p:spPr bwMode="auto">
              <a:xfrm>
                <a:off x="745" y="32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56" name="Rectangle 654"/>
              <p:cNvSpPr>
                <a:spLocks noChangeArrowheads="1"/>
              </p:cNvSpPr>
              <p:nvPr/>
            </p:nvSpPr>
            <p:spPr bwMode="auto">
              <a:xfrm>
                <a:off x="745" y="32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57" name="Rectangle 655"/>
              <p:cNvSpPr>
                <a:spLocks noChangeArrowheads="1"/>
              </p:cNvSpPr>
              <p:nvPr/>
            </p:nvSpPr>
            <p:spPr bwMode="auto">
              <a:xfrm>
                <a:off x="745" y="32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58" name="Picture 656"/>
              <p:cNvPicPr>
                <a:picLocks noChangeAspect="1" noChangeArrowheads="1"/>
              </p:cNvPicPr>
              <p:nvPr/>
            </p:nvPicPr>
            <p:blipFill>
              <a:blip r:embed="rId216" cstate="print"/>
              <a:srcRect/>
              <a:stretch>
                <a:fillRect/>
              </a:stretch>
            </p:blipFill>
            <p:spPr bwMode="auto">
              <a:xfrm>
                <a:off x="745" y="32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59" name="Rectangle 657"/>
              <p:cNvSpPr>
                <a:spLocks noChangeArrowheads="1"/>
              </p:cNvSpPr>
              <p:nvPr/>
            </p:nvSpPr>
            <p:spPr bwMode="auto">
              <a:xfrm>
                <a:off x="745" y="32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60" name="Rectangle 658"/>
              <p:cNvSpPr>
                <a:spLocks noChangeArrowheads="1"/>
              </p:cNvSpPr>
              <p:nvPr/>
            </p:nvSpPr>
            <p:spPr bwMode="auto">
              <a:xfrm>
                <a:off x="745" y="330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61" name="Picture 659"/>
              <p:cNvPicPr>
                <a:picLocks noChangeAspect="1" noChangeArrowheads="1"/>
              </p:cNvPicPr>
              <p:nvPr/>
            </p:nvPicPr>
            <p:blipFill>
              <a:blip r:embed="rId217" cstate="print"/>
              <a:srcRect/>
              <a:stretch>
                <a:fillRect/>
              </a:stretch>
            </p:blipFill>
            <p:spPr bwMode="auto">
              <a:xfrm>
                <a:off x="745" y="330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62" name="Rectangle 660"/>
              <p:cNvSpPr>
                <a:spLocks noChangeArrowheads="1"/>
              </p:cNvSpPr>
              <p:nvPr/>
            </p:nvSpPr>
            <p:spPr bwMode="auto">
              <a:xfrm>
                <a:off x="745" y="330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63" name="Rectangle 661"/>
              <p:cNvSpPr>
                <a:spLocks noChangeArrowheads="1"/>
              </p:cNvSpPr>
              <p:nvPr/>
            </p:nvSpPr>
            <p:spPr bwMode="auto">
              <a:xfrm>
                <a:off x="745" y="3302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64" name="Picture 662"/>
              <p:cNvPicPr>
                <a:picLocks noChangeAspect="1" noChangeArrowheads="1"/>
              </p:cNvPicPr>
              <p:nvPr/>
            </p:nvPicPr>
            <p:blipFill>
              <a:blip r:embed="rId218" cstate="print"/>
              <a:srcRect/>
              <a:stretch>
                <a:fillRect/>
              </a:stretch>
            </p:blipFill>
            <p:spPr bwMode="auto">
              <a:xfrm>
                <a:off x="745" y="3302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65" name="Rectangle 663"/>
              <p:cNvSpPr>
                <a:spLocks noChangeArrowheads="1"/>
              </p:cNvSpPr>
              <p:nvPr/>
            </p:nvSpPr>
            <p:spPr bwMode="auto">
              <a:xfrm>
                <a:off x="745" y="3302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66" name="Rectangle 664"/>
              <p:cNvSpPr>
                <a:spLocks noChangeArrowheads="1"/>
              </p:cNvSpPr>
              <p:nvPr/>
            </p:nvSpPr>
            <p:spPr bwMode="auto">
              <a:xfrm>
                <a:off x="745" y="33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67" name="Picture 665"/>
              <p:cNvPicPr>
                <a:picLocks noChangeAspect="1" noChangeArrowheads="1"/>
              </p:cNvPicPr>
              <p:nvPr/>
            </p:nvPicPr>
            <p:blipFill>
              <a:blip r:embed="rId219" cstate="print"/>
              <a:srcRect/>
              <a:stretch>
                <a:fillRect/>
              </a:stretch>
            </p:blipFill>
            <p:spPr bwMode="auto">
              <a:xfrm>
                <a:off x="745" y="33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68" name="Rectangle 666"/>
              <p:cNvSpPr>
                <a:spLocks noChangeArrowheads="1"/>
              </p:cNvSpPr>
              <p:nvPr/>
            </p:nvSpPr>
            <p:spPr bwMode="auto">
              <a:xfrm>
                <a:off x="745" y="33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69" name="Rectangle 667"/>
              <p:cNvSpPr>
                <a:spLocks noChangeArrowheads="1"/>
              </p:cNvSpPr>
              <p:nvPr/>
            </p:nvSpPr>
            <p:spPr bwMode="auto">
              <a:xfrm>
                <a:off x="745" y="3308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70" name="Picture 668"/>
              <p:cNvPicPr>
                <a:picLocks noChangeAspect="1" noChangeArrowheads="1"/>
              </p:cNvPicPr>
              <p:nvPr/>
            </p:nvPicPr>
            <p:blipFill>
              <a:blip r:embed="rId220" cstate="print"/>
              <a:srcRect/>
              <a:stretch>
                <a:fillRect/>
              </a:stretch>
            </p:blipFill>
            <p:spPr bwMode="auto">
              <a:xfrm>
                <a:off x="745" y="3308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71" name="Rectangle 669"/>
              <p:cNvSpPr>
                <a:spLocks noChangeArrowheads="1"/>
              </p:cNvSpPr>
              <p:nvPr/>
            </p:nvSpPr>
            <p:spPr bwMode="auto">
              <a:xfrm>
                <a:off x="745" y="3308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72" name="Rectangle 670"/>
              <p:cNvSpPr>
                <a:spLocks noChangeArrowheads="1"/>
              </p:cNvSpPr>
              <p:nvPr/>
            </p:nvSpPr>
            <p:spPr bwMode="auto">
              <a:xfrm>
                <a:off x="745" y="330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73" name="Picture 671"/>
              <p:cNvPicPr>
                <a:picLocks noChangeAspect="1" noChangeArrowheads="1"/>
              </p:cNvPicPr>
              <p:nvPr/>
            </p:nvPicPr>
            <p:blipFill>
              <a:blip r:embed="rId221" cstate="print"/>
              <a:srcRect/>
              <a:stretch>
                <a:fillRect/>
              </a:stretch>
            </p:blipFill>
            <p:spPr bwMode="auto">
              <a:xfrm>
                <a:off x="745" y="330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74" name="Rectangle 672"/>
              <p:cNvSpPr>
                <a:spLocks noChangeArrowheads="1"/>
              </p:cNvSpPr>
              <p:nvPr/>
            </p:nvSpPr>
            <p:spPr bwMode="auto">
              <a:xfrm>
                <a:off x="745" y="330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75" name="Rectangle 673"/>
              <p:cNvSpPr>
                <a:spLocks noChangeArrowheads="1"/>
              </p:cNvSpPr>
              <p:nvPr/>
            </p:nvSpPr>
            <p:spPr bwMode="auto">
              <a:xfrm>
                <a:off x="745" y="33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76" name="Picture 674"/>
              <p:cNvPicPr>
                <a:picLocks noChangeAspect="1" noChangeArrowheads="1"/>
              </p:cNvPicPr>
              <p:nvPr/>
            </p:nvPicPr>
            <p:blipFill>
              <a:blip r:embed="rId222" cstate="print"/>
              <a:srcRect/>
              <a:stretch>
                <a:fillRect/>
              </a:stretch>
            </p:blipFill>
            <p:spPr bwMode="auto">
              <a:xfrm>
                <a:off x="745" y="33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77" name="Rectangle 675"/>
              <p:cNvSpPr>
                <a:spLocks noChangeArrowheads="1"/>
              </p:cNvSpPr>
              <p:nvPr/>
            </p:nvSpPr>
            <p:spPr bwMode="auto">
              <a:xfrm>
                <a:off x="745" y="33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78" name="Rectangle 676"/>
              <p:cNvSpPr>
                <a:spLocks noChangeArrowheads="1"/>
              </p:cNvSpPr>
              <p:nvPr/>
            </p:nvSpPr>
            <p:spPr bwMode="auto">
              <a:xfrm>
                <a:off x="745" y="33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79" name="Picture 677"/>
              <p:cNvPicPr>
                <a:picLocks noChangeAspect="1" noChangeArrowheads="1"/>
              </p:cNvPicPr>
              <p:nvPr/>
            </p:nvPicPr>
            <p:blipFill>
              <a:blip r:embed="rId223" cstate="print"/>
              <a:srcRect/>
              <a:stretch>
                <a:fillRect/>
              </a:stretch>
            </p:blipFill>
            <p:spPr bwMode="auto">
              <a:xfrm>
                <a:off x="745" y="33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80" name="Rectangle 678"/>
              <p:cNvSpPr>
                <a:spLocks noChangeArrowheads="1"/>
              </p:cNvSpPr>
              <p:nvPr/>
            </p:nvSpPr>
            <p:spPr bwMode="auto">
              <a:xfrm>
                <a:off x="745" y="33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81" name="Rectangle 679"/>
              <p:cNvSpPr>
                <a:spLocks noChangeArrowheads="1"/>
              </p:cNvSpPr>
              <p:nvPr/>
            </p:nvSpPr>
            <p:spPr bwMode="auto">
              <a:xfrm>
                <a:off x="745" y="33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82" name="Picture 680"/>
              <p:cNvPicPr>
                <a:picLocks noChangeAspect="1" noChangeArrowheads="1"/>
              </p:cNvPicPr>
              <p:nvPr/>
            </p:nvPicPr>
            <p:blipFill>
              <a:blip r:embed="rId224" cstate="print"/>
              <a:srcRect/>
              <a:stretch>
                <a:fillRect/>
              </a:stretch>
            </p:blipFill>
            <p:spPr bwMode="auto">
              <a:xfrm>
                <a:off x="745" y="33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83" name="Rectangle 681"/>
              <p:cNvSpPr>
                <a:spLocks noChangeArrowheads="1"/>
              </p:cNvSpPr>
              <p:nvPr/>
            </p:nvSpPr>
            <p:spPr bwMode="auto">
              <a:xfrm>
                <a:off x="745" y="33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84" name="Rectangle 682"/>
              <p:cNvSpPr>
                <a:spLocks noChangeArrowheads="1"/>
              </p:cNvSpPr>
              <p:nvPr/>
            </p:nvSpPr>
            <p:spPr bwMode="auto">
              <a:xfrm>
                <a:off x="745" y="33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85" name="Picture 683"/>
              <p:cNvPicPr>
                <a:picLocks noChangeAspect="1" noChangeArrowheads="1"/>
              </p:cNvPicPr>
              <p:nvPr/>
            </p:nvPicPr>
            <p:blipFill>
              <a:blip r:embed="rId225" cstate="print"/>
              <a:srcRect/>
              <a:stretch>
                <a:fillRect/>
              </a:stretch>
            </p:blipFill>
            <p:spPr bwMode="auto">
              <a:xfrm>
                <a:off x="745" y="33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86" name="Rectangle 684"/>
              <p:cNvSpPr>
                <a:spLocks noChangeArrowheads="1"/>
              </p:cNvSpPr>
              <p:nvPr/>
            </p:nvSpPr>
            <p:spPr bwMode="auto">
              <a:xfrm>
                <a:off x="745" y="33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87" name="Rectangle 685"/>
              <p:cNvSpPr>
                <a:spLocks noChangeArrowheads="1"/>
              </p:cNvSpPr>
              <p:nvPr/>
            </p:nvSpPr>
            <p:spPr bwMode="auto">
              <a:xfrm>
                <a:off x="745" y="33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88" name="Picture 686"/>
              <p:cNvPicPr>
                <a:picLocks noChangeAspect="1" noChangeArrowheads="1"/>
              </p:cNvPicPr>
              <p:nvPr/>
            </p:nvPicPr>
            <p:blipFill>
              <a:blip r:embed="rId226" cstate="print"/>
              <a:srcRect/>
              <a:stretch>
                <a:fillRect/>
              </a:stretch>
            </p:blipFill>
            <p:spPr bwMode="auto">
              <a:xfrm>
                <a:off x="745" y="33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89" name="Rectangle 687"/>
              <p:cNvSpPr>
                <a:spLocks noChangeArrowheads="1"/>
              </p:cNvSpPr>
              <p:nvPr/>
            </p:nvSpPr>
            <p:spPr bwMode="auto">
              <a:xfrm>
                <a:off x="745" y="33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90" name="Rectangle 688"/>
              <p:cNvSpPr>
                <a:spLocks noChangeArrowheads="1"/>
              </p:cNvSpPr>
              <p:nvPr/>
            </p:nvSpPr>
            <p:spPr bwMode="auto">
              <a:xfrm>
                <a:off x="745" y="33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91" name="Picture 689"/>
              <p:cNvPicPr>
                <a:picLocks noChangeAspect="1" noChangeArrowheads="1"/>
              </p:cNvPicPr>
              <p:nvPr/>
            </p:nvPicPr>
            <p:blipFill>
              <a:blip r:embed="rId227" cstate="print"/>
              <a:srcRect/>
              <a:stretch>
                <a:fillRect/>
              </a:stretch>
            </p:blipFill>
            <p:spPr bwMode="auto">
              <a:xfrm>
                <a:off x="745" y="33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92" name="Rectangle 690"/>
              <p:cNvSpPr>
                <a:spLocks noChangeArrowheads="1"/>
              </p:cNvSpPr>
              <p:nvPr/>
            </p:nvSpPr>
            <p:spPr bwMode="auto">
              <a:xfrm>
                <a:off x="745" y="33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93" name="Rectangle 691"/>
              <p:cNvSpPr>
                <a:spLocks noChangeArrowheads="1"/>
              </p:cNvSpPr>
              <p:nvPr/>
            </p:nvSpPr>
            <p:spPr bwMode="auto">
              <a:xfrm>
                <a:off x="745" y="33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94" name="Picture 692"/>
              <p:cNvPicPr>
                <a:picLocks noChangeAspect="1" noChangeArrowheads="1"/>
              </p:cNvPicPr>
              <p:nvPr/>
            </p:nvPicPr>
            <p:blipFill>
              <a:blip r:embed="rId228" cstate="print"/>
              <a:srcRect/>
              <a:stretch>
                <a:fillRect/>
              </a:stretch>
            </p:blipFill>
            <p:spPr bwMode="auto">
              <a:xfrm>
                <a:off x="745" y="33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95" name="Rectangle 693"/>
              <p:cNvSpPr>
                <a:spLocks noChangeArrowheads="1"/>
              </p:cNvSpPr>
              <p:nvPr/>
            </p:nvSpPr>
            <p:spPr bwMode="auto">
              <a:xfrm>
                <a:off x="745" y="33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96" name="Rectangle 694"/>
              <p:cNvSpPr>
                <a:spLocks noChangeArrowheads="1"/>
              </p:cNvSpPr>
              <p:nvPr/>
            </p:nvSpPr>
            <p:spPr bwMode="auto">
              <a:xfrm>
                <a:off x="745" y="33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97" name="Picture 695"/>
              <p:cNvPicPr>
                <a:picLocks noChangeAspect="1" noChangeArrowheads="1"/>
              </p:cNvPicPr>
              <p:nvPr/>
            </p:nvPicPr>
            <p:blipFill>
              <a:blip r:embed="rId229" cstate="print"/>
              <a:srcRect/>
              <a:stretch>
                <a:fillRect/>
              </a:stretch>
            </p:blipFill>
            <p:spPr bwMode="auto">
              <a:xfrm>
                <a:off x="745" y="33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98" name="Rectangle 696"/>
              <p:cNvSpPr>
                <a:spLocks noChangeArrowheads="1"/>
              </p:cNvSpPr>
              <p:nvPr/>
            </p:nvSpPr>
            <p:spPr bwMode="auto">
              <a:xfrm>
                <a:off x="745" y="33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99" name="Rectangle 697"/>
              <p:cNvSpPr>
                <a:spLocks noChangeArrowheads="1"/>
              </p:cNvSpPr>
              <p:nvPr/>
            </p:nvSpPr>
            <p:spPr bwMode="auto">
              <a:xfrm>
                <a:off x="745" y="332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00" name="Picture 698"/>
              <p:cNvPicPr>
                <a:picLocks noChangeAspect="1" noChangeArrowheads="1"/>
              </p:cNvPicPr>
              <p:nvPr/>
            </p:nvPicPr>
            <p:blipFill>
              <a:blip r:embed="rId230" cstate="print"/>
              <a:srcRect/>
              <a:stretch>
                <a:fillRect/>
              </a:stretch>
            </p:blipFill>
            <p:spPr bwMode="auto">
              <a:xfrm>
                <a:off x="745" y="332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01" name="Rectangle 699"/>
              <p:cNvSpPr>
                <a:spLocks noChangeArrowheads="1"/>
              </p:cNvSpPr>
              <p:nvPr/>
            </p:nvSpPr>
            <p:spPr bwMode="auto">
              <a:xfrm>
                <a:off x="745" y="332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02" name="Rectangle 700"/>
              <p:cNvSpPr>
                <a:spLocks noChangeArrowheads="1"/>
              </p:cNvSpPr>
              <p:nvPr/>
            </p:nvSpPr>
            <p:spPr bwMode="auto">
              <a:xfrm>
                <a:off x="745" y="332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03" name="Picture 701"/>
              <p:cNvPicPr>
                <a:picLocks noChangeAspect="1" noChangeArrowheads="1"/>
              </p:cNvPicPr>
              <p:nvPr/>
            </p:nvPicPr>
            <p:blipFill>
              <a:blip r:embed="rId231" cstate="print"/>
              <a:srcRect/>
              <a:stretch>
                <a:fillRect/>
              </a:stretch>
            </p:blipFill>
            <p:spPr bwMode="auto">
              <a:xfrm>
                <a:off x="745" y="332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04" name="Rectangle 702"/>
              <p:cNvSpPr>
                <a:spLocks noChangeArrowheads="1"/>
              </p:cNvSpPr>
              <p:nvPr/>
            </p:nvSpPr>
            <p:spPr bwMode="auto">
              <a:xfrm>
                <a:off x="745" y="332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05" name="Rectangle 703"/>
              <p:cNvSpPr>
                <a:spLocks noChangeArrowheads="1"/>
              </p:cNvSpPr>
              <p:nvPr/>
            </p:nvSpPr>
            <p:spPr bwMode="auto">
              <a:xfrm>
                <a:off x="745" y="33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06" name="Picture 704"/>
              <p:cNvPicPr>
                <a:picLocks noChangeAspect="1" noChangeArrowheads="1"/>
              </p:cNvPicPr>
              <p:nvPr/>
            </p:nvPicPr>
            <p:blipFill>
              <a:blip r:embed="rId232" cstate="print"/>
              <a:srcRect/>
              <a:stretch>
                <a:fillRect/>
              </a:stretch>
            </p:blipFill>
            <p:spPr bwMode="auto">
              <a:xfrm>
                <a:off x="745" y="33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07" name="Rectangle 705"/>
              <p:cNvSpPr>
                <a:spLocks noChangeArrowheads="1"/>
              </p:cNvSpPr>
              <p:nvPr/>
            </p:nvSpPr>
            <p:spPr bwMode="auto">
              <a:xfrm>
                <a:off x="745" y="33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08" name="Rectangle 706"/>
              <p:cNvSpPr>
                <a:spLocks noChangeArrowheads="1"/>
              </p:cNvSpPr>
              <p:nvPr/>
            </p:nvSpPr>
            <p:spPr bwMode="auto">
              <a:xfrm>
                <a:off x="745" y="33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09" name="Picture 707"/>
              <p:cNvPicPr>
                <a:picLocks noChangeAspect="1" noChangeArrowheads="1"/>
              </p:cNvPicPr>
              <p:nvPr/>
            </p:nvPicPr>
            <p:blipFill>
              <a:blip r:embed="rId233" cstate="print"/>
              <a:srcRect/>
              <a:stretch>
                <a:fillRect/>
              </a:stretch>
            </p:blipFill>
            <p:spPr bwMode="auto">
              <a:xfrm>
                <a:off x="745" y="33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10" name="Rectangle 708"/>
              <p:cNvSpPr>
                <a:spLocks noChangeArrowheads="1"/>
              </p:cNvSpPr>
              <p:nvPr/>
            </p:nvSpPr>
            <p:spPr bwMode="auto">
              <a:xfrm>
                <a:off x="745" y="33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11" name="Rectangle 709"/>
              <p:cNvSpPr>
                <a:spLocks noChangeArrowheads="1"/>
              </p:cNvSpPr>
              <p:nvPr/>
            </p:nvSpPr>
            <p:spPr bwMode="auto">
              <a:xfrm>
                <a:off x="745" y="333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12" name="Picture 710"/>
              <p:cNvPicPr>
                <a:picLocks noChangeAspect="1" noChangeArrowheads="1"/>
              </p:cNvPicPr>
              <p:nvPr/>
            </p:nvPicPr>
            <p:blipFill>
              <a:blip r:embed="rId234" cstate="print"/>
              <a:srcRect/>
              <a:stretch>
                <a:fillRect/>
              </a:stretch>
            </p:blipFill>
            <p:spPr bwMode="auto">
              <a:xfrm>
                <a:off x="745" y="333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13" name="Rectangle 711"/>
              <p:cNvSpPr>
                <a:spLocks noChangeArrowheads="1"/>
              </p:cNvSpPr>
              <p:nvPr/>
            </p:nvSpPr>
            <p:spPr bwMode="auto">
              <a:xfrm>
                <a:off x="745" y="333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14" name="Rectangle 712"/>
              <p:cNvSpPr>
                <a:spLocks noChangeArrowheads="1"/>
              </p:cNvSpPr>
              <p:nvPr/>
            </p:nvSpPr>
            <p:spPr bwMode="auto">
              <a:xfrm>
                <a:off x="745" y="333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15" name="Picture 713"/>
              <p:cNvPicPr>
                <a:picLocks noChangeAspect="1" noChangeArrowheads="1"/>
              </p:cNvPicPr>
              <p:nvPr/>
            </p:nvPicPr>
            <p:blipFill>
              <a:blip r:embed="rId235" cstate="print"/>
              <a:srcRect/>
              <a:stretch>
                <a:fillRect/>
              </a:stretch>
            </p:blipFill>
            <p:spPr bwMode="auto">
              <a:xfrm>
                <a:off x="745" y="333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16" name="Rectangle 714"/>
              <p:cNvSpPr>
                <a:spLocks noChangeArrowheads="1"/>
              </p:cNvSpPr>
              <p:nvPr/>
            </p:nvSpPr>
            <p:spPr bwMode="auto">
              <a:xfrm>
                <a:off x="745" y="333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17" name="Rectangle 715"/>
              <p:cNvSpPr>
                <a:spLocks noChangeArrowheads="1"/>
              </p:cNvSpPr>
              <p:nvPr/>
            </p:nvSpPr>
            <p:spPr bwMode="auto">
              <a:xfrm>
                <a:off x="745" y="333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18" name="Picture 716"/>
              <p:cNvPicPr>
                <a:picLocks noChangeAspect="1" noChangeArrowheads="1"/>
              </p:cNvPicPr>
              <p:nvPr/>
            </p:nvPicPr>
            <p:blipFill>
              <a:blip r:embed="rId236" cstate="print"/>
              <a:srcRect/>
              <a:stretch>
                <a:fillRect/>
              </a:stretch>
            </p:blipFill>
            <p:spPr bwMode="auto">
              <a:xfrm>
                <a:off x="745" y="333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19" name="Rectangle 717"/>
              <p:cNvSpPr>
                <a:spLocks noChangeArrowheads="1"/>
              </p:cNvSpPr>
              <p:nvPr/>
            </p:nvSpPr>
            <p:spPr bwMode="auto">
              <a:xfrm>
                <a:off x="745" y="333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20" name="Rectangle 718"/>
              <p:cNvSpPr>
                <a:spLocks noChangeArrowheads="1"/>
              </p:cNvSpPr>
              <p:nvPr/>
            </p:nvSpPr>
            <p:spPr bwMode="auto">
              <a:xfrm>
                <a:off x="745" y="333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21" name="Picture 719"/>
              <p:cNvPicPr>
                <a:picLocks noChangeAspect="1" noChangeArrowheads="1"/>
              </p:cNvPicPr>
              <p:nvPr/>
            </p:nvPicPr>
            <p:blipFill>
              <a:blip r:embed="rId237" cstate="print"/>
              <a:srcRect/>
              <a:stretch>
                <a:fillRect/>
              </a:stretch>
            </p:blipFill>
            <p:spPr bwMode="auto">
              <a:xfrm>
                <a:off x="745" y="333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22" name="Rectangle 720"/>
              <p:cNvSpPr>
                <a:spLocks noChangeArrowheads="1"/>
              </p:cNvSpPr>
              <p:nvPr/>
            </p:nvSpPr>
            <p:spPr bwMode="auto">
              <a:xfrm>
                <a:off x="745" y="333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23" name="Rectangle 721"/>
              <p:cNvSpPr>
                <a:spLocks noChangeArrowheads="1"/>
              </p:cNvSpPr>
              <p:nvPr/>
            </p:nvSpPr>
            <p:spPr bwMode="auto">
              <a:xfrm>
                <a:off x="745" y="333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24" name="Picture 722"/>
              <p:cNvPicPr>
                <a:picLocks noChangeAspect="1" noChangeArrowheads="1"/>
              </p:cNvPicPr>
              <p:nvPr/>
            </p:nvPicPr>
            <p:blipFill>
              <a:blip r:embed="rId238" cstate="print"/>
              <a:srcRect/>
              <a:stretch>
                <a:fillRect/>
              </a:stretch>
            </p:blipFill>
            <p:spPr bwMode="auto">
              <a:xfrm>
                <a:off x="745" y="333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25" name="Rectangle 723"/>
              <p:cNvSpPr>
                <a:spLocks noChangeArrowheads="1"/>
              </p:cNvSpPr>
              <p:nvPr/>
            </p:nvSpPr>
            <p:spPr bwMode="auto">
              <a:xfrm>
                <a:off x="745" y="333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26" name="Rectangle 724"/>
              <p:cNvSpPr>
                <a:spLocks noChangeArrowheads="1"/>
              </p:cNvSpPr>
              <p:nvPr/>
            </p:nvSpPr>
            <p:spPr bwMode="auto">
              <a:xfrm>
                <a:off x="745" y="334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27" name="Picture 725"/>
              <p:cNvPicPr>
                <a:picLocks noChangeAspect="1" noChangeArrowheads="1"/>
              </p:cNvPicPr>
              <p:nvPr/>
            </p:nvPicPr>
            <p:blipFill>
              <a:blip r:embed="rId239" cstate="print"/>
              <a:srcRect/>
              <a:stretch>
                <a:fillRect/>
              </a:stretch>
            </p:blipFill>
            <p:spPr bwMode="auto">
              <a:xfrm>
                <a:off x="745" y="334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28" name="Rectangle 726"/>
              <p:cNvSpPr>
                <a:spLocks noChangeArrowheads="1"/>
              </p:cNvSpPr>
              <p:nvPr/>
            </p:nvSpPr>
            <p:spPr bwMode="auto">
              <a:xfrm>
                <a:off x="745" y="334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29" name="Rectangle 727"/>
              <p:cNvSpPr>
                <a:spLocks noChangeArrowheads="1"/>
              </p:cNvSpPr>
              <p:nvPr/>
            </p:nvSpPr>
            <p:spPr bwMode="auto">
              <a:xfrm>
                <a:off x="745" y="334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30" name="Picture 728"/>
              <p:cNvPicPr>
                <a:picLocks noChangeAspect="1" noChangeArrowheads="1"/>
              </p:cNvPicPr>
              <p:nvPr/>
            </p:nvPicPr>
            <p:blipFill>
              <a:blip r:embed="rId240" cstate="print"/>
              <a:srcRect/>
              <a:stretch>
                <a:fillRect/>
              </a:stretch>
            </p:blipFill>
            <p:spPr bwMode="auto">
              <a:xfrm>
                <a:off x="745" y="334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31" name="Rectangle 729"/>
              <p:cNvSpPr>
                <a:spLocks noChangeArrowheads="1"/>
              </p:cNvSpPr>
              <p:nvPr/>
            </p:nvSpPr>
            <p:spPr bwMode="auto">
              <a:xfrm>
                <a:off x="745" y="334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32" name="Rectangle 730"/>
              <p:cNvSpPr>
                <a:spLocks noChangeArrowheads="1"/>
              </p:cNvSpPr>
              <p:nvPr/>
            </p:nvSpPr>
            <p:spPr bwMode="auto">
              <a:xfrm>
                <a:off x="745" y="334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33" name="Picture 731"/>
              <p:cNvPicPr>
                <a:picLocks noChangeAspect="1" noChangeArrowheads="1"/>
              </p:cNvPicPr>
              <p:nvPr/>
            </p:nvPicPr>
            <p:blipFill>
              <a:blip r:embed="rId241" cstate="print"/>
              <a:srcRect/>
              <a:stretch>
                <a:fillRect/>
              </a:stretch>
            </p:blipFill>
            <p:spPr bwMode="auto">
              <a:xfrm>
                <a:off x="745" y="334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34" name="Rectangle 732"/>
              <p:cNvSpPr>
                <a:spLocks noChangeArrowheads="1"/>
              </p:cNvSpPr>
              <p:nvPr/>
            </p:nvSpPr>
            <p:spPr bwMode="auto">
              <a:xfrm>
                <a:off x="745" y="334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35" name="Rectangle 733"/>
              <p:cNvSpPr>
                <a:spLocks noChangeArrowheads="1"/>
              </p:cNvSpPr>
              <p:nvPr/>
            </p:nvSpPr>
            <p:spPr bwMode="auto">
              <a:xfrm>
                <a:off x="745" y="334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36" name="Picture 734"/>
              <p:cNvPicPr>
                <a:picLocks noChangeAspect="1" noChangeArrowheads="1"/>
              </p:cNvPicPr>
              <p:nvPr/>
            </p:nvPicPr>
            <p:blipFill>
              <a:blip r:embed="rId242" cstate="print"/>
              <a:srcRect/>
              <a:stretch>
                <a:fillRect/>
              </a:stretch>
            </p:blipFill>
            <p:spPr bwMode="auto">
              <a:xfrm>
                <a:off x="745" y="334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37" name="Rectangle 735"/>
              <p:cNvSpPr>
                <a:spLocks noChangeArrowheads="1"/>
              </p:cNvSpPr>
              <p:nvPr/>
            </p:nvSpPr>
            <p:spPr bwMode="auto">
              <a:xfrm>
                <a:off x="745" y="334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38" name="Rectangle 736"/>
              <p:cNvSpPr>
                <a:spLocks noChangeArrowheads="1"/>
              </p:cNvSpPr>
              <p:nvPr/>
            </p:nvSpPr>
            <p:spPr bwMode="auto">
              <a:xfrm>
                <a:off x="745" y="334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39" name="Picture 737"/>
              <p:cNvPicPr>
                <a:picLocks noChangeAspect="1" noChangeArrowheads="1"/>
              </p:cNvPicPr>
              <p:nvPr/>
            </p:nvPicPr>
            <p:blipFill>
              <a:blip r:embed="rId243" cstate="print"/>
              <a:srcRect/>
              <a:stretch>
                <a:fillRect/>
              </a:stretch>
            </p:blipFill>
            <p:spPr bwMode="auto">
              <a:xfrm>
                <a:off x="745" y="334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40" name="Rectangle 738"/>
              <p:cNvSpPr>
                <a:spLocks noChangeArrowheads="1"/>
              </p:cNvSpPr>
              <p:nvPr/>
            </p:nvSpPr>
            <p:spPr bwMode="auto">
              <a:xfrm>
                <a:off x="745" y="334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41" name="Rectangle 739"/>
              <p:cNvSpPr>
                <a:spLocks noChangeArrowheads="1"/>
              </p:cNvSpPr>
              <p:nvPr/>
            </p:nvSpPr>
            <p:spPr bwMode="auto">
              <a:xfrm>
                <a:off x="745" y="334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42" name="Picture 740"/>
              <p:cNvPicPr>
                <a:picLocks noChangeAspect="1" noChangeArrowheads="1"/>
              </p:cNvPicPr>
              <p:nvPr/>
            </p:nvPicPr>
            <p:blipFill>
              <a:blip r:embed="rId244" cstate="print"/>
              <a:srcRect/>
              <a:stretch>
                <a:fillRect/>
              </a:stretch>
            </p:blipFill>
            <p:spPr bwMode="auto">
              <a:xfrm>
                <a:off x="745" y="334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43" name="Rectangle 741"/>
              <p:cNvSpPr>
                <a:spLocks noChangeArrowheads="1"/>
              </p:cNvSpPr>
              <p:nvPr/>
            </p:nvSpPr>
            <p:spPr bwMode="auto">
              <a:xfrm>
                <a:off x="745" y="334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44" name="Rectangle 742"/>
              <p:cNvSpPr>
                <a:spLocks noChangeArrowheads="1"/>
              </p:cNvSpPr>
              <p:nvPr/>
            </p:nvSpPr>
            <p:spPr bwMode="auto">
              <a:xfrm>
                <a:off x="745" y="335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45" name="Picture 743"/>
              <p:cNvPicPr>
                <a:picLocks noChangeAspect="1" noChangeArrowheads="1"/>
              </p:cNvPicPr>
              <p:nvPr/>
            </p:nvPicPr>
            <p:blipFill>
              <a:blip r:embed="rId245" cstate="print"/>
              <a:srcRect/>
              <a:stretch>
                <a:fillRect/>
              </a:stretch>
            </p:blipFill>
            <p:spPr bwMode="auto">
              <a:xfrm>
                <a:off x="745" y="335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46" name="Rectangle 744"/>
              <p:cNvSpPr>
                <a:spLocks noChangeArrowheads="1"/>
              </p:cNvSpPr>
              <p:nvPr/>
            </p:nvSpPr>
            <p:spPr bwMode="auto">
              <a:xfrm>
                <a:off x="745" y="335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47" name="Rectangle 745"/>
              <p:cNvSpPr>
                <a:spLocks noChangeArrowheads="1"/>
              </p:cNvSpPr>
              <p:nvPr/>
            </p:nvSpPr>
            <p:spPr bwMode="auto">
              <a:xfrm>
                <a:off x="745" y="335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48" name="Picture 746"/>
              <p:cNvPicPr>
                <a:picLocks noChangeAspect="1" noChangeArrowheads="1"/>
              </p:cNvPicPr>
              <p:nvPr/>
            </p:nvPicPr>
            <p:blipFill>
              <a:blip r:embed="rId246" cstate="print"/>
              <a:srcRect/>
              <a:stretch>
                <a:fillRect/>
              </a:stretch>
            </p:blipFill>
            <p:spPr bwMode="auto">
              <a:xfrm>
                <a:off x="745" y="335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49" name="Rectangle 747"/>
              <p:cNvSpPr>
                <a:spLocks noChangeArrowheads="1"/>
              </p:cNvSpPr>
              <p:nvPr/>
            </p:nvSpPr>
            <p:spPr bwMode="auto">
              <a:xfrm>
                <a:off x="745" y="335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50" name="Rectangle 748"/>
              <p:cNvSpPr>
                <a:spLocks noChangeArrowheads="1"/>
              </p:cNvSpPr>
              <p:nvPr/>
            </p:nvSpPr>
            <p:spPr bwMode="auto">
              <a:xfrm>
                <a:off x="745" y="335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51" name="Picture 749"/>
              <p:cNvPicPr>
                <a:picLocks noChangeAspect="1" noChangeArrowheads="1"/>
              </p:cNvPicPr>
              <p:nvPr/>
            </p:nvPicPr>
            <p:blipFill>
              <a:blip r:embed="rId247" cstate="print"/>
              <a:srcRect/>
              <a:stretch>
                <a:fillRect/>
              </a:stretch>
            </p:blipFill>
            <p:spPr bwMode="auto">
              <a:xfrm>
                <a:off x="745" y="335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52" name="Rectangle 750"/>
              <p:cNvSpPr>
                <a:spLocks noChangeArrowheads="1"/>
              </p:cNvSpPr>
              <p:nvPr/>
            </p:nvSpPr>
            <p:spPr bwMode="auto">
              <a:xfrm>
                <a:off x="745" y="335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53" name="Rectangle 751"/>
              <p:cNvSpPr>
                <a:spLocks noChangeArrowheads="1"/>
              </p:cNvSpPr>
              <p:nvPr/>
            </p:nvSpPr>
            <p:spPr bwMode="auto">
              <a:xfrm>
                <a:off x="745" y="335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54" name="Picture 752"/>
              <p:cNvPicPr>
                <a:picLocks noChangeAspect="1" noChangeArrowheads="1"/>
              </p:cNvPicPr>
              <p:nvPr/>
            </p:nvPicPr>
            <p:blipFill>
              <a:blip r:embed="rId248" cstate="print"/>
              <a:srcRect/>
              <a:stretch>
                <a:fillRect/>
              </a:stretch>
            </p:blipFill>
            <p:spPr bwMode="auto">
              <a:xfrm>
                <a:off x="745" y="335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55" name="Rectangle 753"/>
              <p:cNvSpPr>
                <a:spLocks noChangeArrowheads="1"/>
              </p:cNvSpPr>
              <p:nvPr/>
            </p:nvSpPr>
            <p:spPr bwMode="auto">
              <a:xfrm>
                <a:off x="745" y="335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56" name="Rectangle 754"/>
              <p:cNvSpPr>
                <a:spLocks noChangeArrowheads="1"/>
              </p:cNvSpPr>
              <p:nvPr/>
            </p:nvSpPr>
            <p:spPr bwMode="auto">
              <a:xfrm>
                <a:off x="745" y="335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57" name="Picture 755"/>
              <p:cNvPicPr>
                <a:picLocks noChangeAspect="1" noChangeArrowheads="1"/>
              </p:cNvPicPr>
              <p:nvPr/>
            </p:nvPicPr>
            <p:blipFill>
              <a:blip r:embed="rId249" cstate="print"/>
              <a:srcRect/>
              <a:stretch>
                <a:fillRect/>
              </a:stretch>
            </p:blipFill>
            <p:spPr bwMode="auto">
              <a:xfrm>
                <a:off x="745" y="335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58" name="Rectangle 756"/>
              <p:cNvSpPr>
                <a:spLocks noChangeArrowheads="1"/>
              </p:cNvSpPr>
              <p:nvPr/>
            </p:nvSpPr>
            <p:spPr bwMode="auto">
              <a:xfrm>
                <a:off x="745" y="335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59" name="Rectangle 757"/>
              <p:cNvSpPr>
                <a:spLocks noChangeArrowheads="1"/>
              </p:cNvSpPr>
              <p:nvPr/>
            </p:nvSpPr>
            <p:spPr bwMode="auto">
              <a:xfrm>
                <a:off x="745" y="336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60" name="Picture 758"/>
              <p:cNvPicPr>
                <a:picLocks noChangeAspect="1" noChangeArrowheads="1"/>
              </p:cNvPicPr>
              <p:nvPr/>
            </p:nvPicPr>
            <p:blipFill>
              <a:blip r:embed="rId250" cstate="print"/>
              <a:srcRect/>
              <a:stretch>
                <a:fillRect/>
              </a:stretch>
            </p:blipFill>
            <p:spPr bwMode="auto">
              <a:xfrm>
                <a:off x="745" y="336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61" name="Rectangle 759"/>
              <p:cNvSpPr>
                <a:spLocks noChangeArrowheads="1"/>
              </p:cNvSpPr>
              <p:nvPr/>
            </p:nvSpPr>
            <p:spPr bwMode="auto">
              <a:xfrm>
                <a:off x="745" y="336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62" name="Rectangle 760"/>
              <p:cNvSpPr>
                <a:spLocks noChangeArrowheads="1"/>
              </p:cNvSpPr>
              <p:nvPr/>
            </p:nvSpPr>
            <p:spPr bwMode="auto">
              <a:xfrm>
                <a:off x="745" y="336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63" name="Picture 761"/>
              <p:cNvPicPr>
                <a:picLocks noChangeAspect="1" noChangeArrowheads="1"/>
              </p:cNvPicPr>
              <p:nvPr/>
            </p:nvPicPr>
            <p:blipFill>
              <a:blip r:embed="rId251" cstate="print"/>
              <a:srcRect/>
              <a:stretch>
                <a:fillRect/>
              </a:stretch>
            </p:blipFill>
            <p:spPr bwMode="auto">
              <a:xfrm>
                <a:off x="745" y="336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64" name="Rectangle 762"/>
              <p:cNvSpPr>
                <a:spLocks noChangeArrowheads="1"/>
              </p:cNvSpPr>
              <p:nvPr/>
            </p:nvSpPr>
            <p:spPr bwMode="auto">
              <a:xfrm>
                <a:off x="745" y="336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65" name="Rectangle 763"/>
              <p:cNvSpPr>
                <a:spLocks noChangeArrowheads="1"/>
              </p:cNvSpPr>
              <p:nvPr/>
            </p:nvSpPr>
            <p:spPr bwMode="auto">
              <a:xfrm>
                <a:off x="745" y="336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66" name="Picture 764"/>
              <p:cNvPicPr>
                <a:picLocks noChangeAspect="1" noChangeArrowheads="1"/>
              </p:cNvPicPr>
              <p:nvPr/>
            </p:nvPicPr>
            <p:blipFill>
              <a:blip r:embed="rId252" cstate="print"/>
              <a:srcRect/>
              <a:stretch>
                <a:fillRect/>
              </a:stretch>
            </p:blipFill>
            <p:spPr bwMode="auto">
              <a:xfrm>
                <a:off x="745" y="336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67" name="Rectangle 765"/>
              <p:cNvSpPr>
                <a:spLocks noChangeArrowheads="1"/>
              </p:cNvSpPr>
              <p:nvPr/>
            </p:nvSpPr>
            <p:spPr bwMode="auto">
              <a:xfrm>
                <a:off x="745" y="336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68" name="Rectangle 766"/>
              <p:cNvSpPr>
                <a:spLocks noChangeArrowheads="1"/>
              </p:cNvSpPr>
              <p:nvPr/>
            </p:nvSpPr>
            <p:spPr bwMode="auto">
              <a:xfrm>
                <a:off x="745" y="336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69" name="Picture 767"/>
              <p:cNvPicPr>
                <a:picLocks noChangeAspect="1" noChangeArrowheads="1"/>
              </p:cNvPicPr>
              <p:nvPr/>
            </p:nvPicPr>
            <p:blipFill>
              <a:blip r:embed="rId253" cstate="print"/>
              <a:srcRect/>
              <a:stretch>
                <a:fillRect/>
              </a:stretch>
            </p:blipFill>
            <p:spPr bwMode="auto">
              <a:xfrm>
                <a:off x="745" y="336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70" name="Rectangle 768"/>
              <p:cNvSpPr>
                <a:spLocks noChangeArrowheads="1"/>
              </p:cNvSpPr>
              <p:nvPr/>
            </p:nvSpPr>
            <p:spPr bwMode="auto">
              <a:xfrm>
                <a:off x="745" y="336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71" name="Rectangle 769"/>
              <p:cNvSpPr>
                <a:spLocks noChangeArrowheads="1"/>
              </p:cNvSpPr>
              <p:nvPr/>
            </p:nvSpPr>
            <p:spPr bwMode="auto">
              <a:xfrm>
                <a:off x="745" y="336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72" name="Picture 770"/>
              <p:cNvPicPr>
                <a:picLocks noChangeAspect="1" noChangeArrowheads="1"/>
              </p:cNvPicPr>
              <p:nvPr/>
            </p:nvPicPr>
            <p:blipFill>
              <a:blip r:embed="rId254" cstate="print"/>
              <a:srcRect/>
              <a:stretch>
                <a:fillRect/>
              </a:stretch>
            </p:blipFill>
            <p:spPr bwMode="auto">
              <a:xfrm>
                <a:off x="745" y="336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73" name="Rectangle 771"/>
              <p:cNvSpPr>
                <a:spLocks noChangeArrowheads="1"/>
              </p:cNvSpPr>
              <p:nvPr/>
            </p:nvSpPr>
            <p:spPr bwMode="auto">
              <a:xfrm>
                <a:off x="745" y="336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74" name="Rectangle 772"/>
              <p:cNvSpPr>
                <a:spLocks noChangeArrowheads="1"/>
              </p:cNvSpPr>
              <p:nvPr/>
            </p:nvSpPr>
            <p:spPr bwMode="auto">
              <a:xfrm>
                <a:off x="745" y="336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75" name="Picture 773"/>
              <p:cNvPicPr>
                <a:picLocks noChangeAspect="1" noChangeArrowheads="1"/>
              </p:cNvPicPr>
              <p:nvPr/>
            </p:nvPicPr>
            <p:blipFill>
              <a:blip r:embed="rId255" cstate="print"/>
              <a:srcRect/>
              <a:stretch>
                <a:fillRect/>
              </a:stretch>
            </p:blipFill>
            <p:spPr bwMode="auto">
              <a:xfrm>
                <a:off x="745" y="336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76" name="Rectangle 774"/>
              <p:cNvSpPr>
                <a:spLocks noChangeArrowheads="1"/>
              </p:cNvSpPr>
              <p:nvPr/>
            </p:nvSpPr>
            <p:spPr bwMode="auto">
              <a:xfrm>
                <a:off x="745" y="336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77" name="Rectangle 775"/>
              <p:cNvSpPr>
                <a:spLocks noChangeArrowheads="1"/>
              </p:cNvSpPr>
              <p:nvPr/>
            </p:nvSpPr>
            <p:spPr bwMode="auto">
              <a:xfrm>
                <a:off x="745" y="337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78" name="Picture 776"/>
              <p:cNvPicPr>
                <a:picLocks noChangeAspect="1" noChangeArrowheads="1"/>
              </p:cNvPicPr>
              <p:nvPr/>
            </p:nvPicPr>
            <p:blipFill>
              <a:blip r:embed="rId256" cstate="print"/>
              <a:srcRect/>
              <a:stretch>
                <a:fillRect/>
              </a:stretch>
            </p:blipFill>
            <p:spPr bwMode="auto">
              <a:xfrm>
                <a:off x="745" y="337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79" name="Rectangle 777"/>
              <p:cNvSpPr>
                <a:spLocks noChangeArrowheads="1"/>
              </p:cNvSpPr>
              <p:nvPr/>
            </p:nvSpPr>
            <p:spPr bwMode="auto">
              <a:xfrm>
                <a:off x="745" y="337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80" name="Rectangle 778"/>
              <p:cNvSpPr>
                <a:spLocks noChangeArrowheads="1"/>
              </p:cNvSpPr>
              <p:nvPr/>
            </p:nvSpPr>
            <p:spPr bwMode="auto">
              <a:xfrm>
                <a:off x="745" y="3372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81" name="Picture 779"/>
              <p:cNvPicPr>
                <a:picLocks noChangeAspect="1" noChangeArrowheads="1"/>
              </p:cNvPicPr>
              <p:nvPr/>
            </p:nvPicPr>
            <p:blipFill>
              <a:blip r:embed="rId257" cstate="print"/>
              <a:srcRect/>
              <a:stretch>
                <a:fillRect/>
              </a:stretch>
            </p:blipFill>
            <p:spPr bwMode="auto">
              <a:xfrm>
                <a:off x="745" y="3372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82" name="Rectangle 780"/>
              <p:cNvSpPr>
                <a:spLocks noChangeArrowheads="1"/>
              </p:cNvSpPr>
              <p:nvPr/>
            </p:nvSpPr>
            <p:spPr bwMode="auto">
              <a:xfrm>
                <a:off x="745" y="3372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83" name="Rectangle 781"/>
              <p:cNvSpPr>
                <a:spLocks noChangeArrowheads="1"/>
              </p:cNvSpPr>
              <p:nvPr/>
            </p:nvSpPr>
            <p:spPr bwMode="auto">
              <a:xfrm>
                <a:off x="745" y="337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84" name="Picture 782"/>
              <p:cNvPicPr>
                <a:picLocks noChangeAspect="1" noChangeArrowheads="1"/>
              </p:cNvPicPr>
              <p:nvPr/>
            </p:nvPicPr>
            <p:blipFill>
              <a:blip r:embed="rId258" cstate="print"/>
              <a:srcRect/>
              <a:stretch>
                <a:fillRect/>
              </a:stretch>
            </p:blipFill>
            <p:spPr bwMode="auto">
              <a:xfrm>
                <a:off x="745" y="337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85" name="Rectangle 783"/>
              <p:cNvSpPr>
                <a:spLocks noChangeArrowheads="1"/>
              </p:cNvSpPr>
              <p:nvPr/>
            </p:nvSpPr>
            <p:spPr bwMode="auto">
              <a:xfrm>
                <a:off x="745" y="337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86" name="Rectangle 784"/>
              <p:cNvSpPr>
                <a:spLocks noChangeArrowheads="1"/>
              </p:cNvSpPr>
              <p:nvPr/>
            </p:nvSpPr>
            <p:spPr bwMode="auto">
              <a:xfrm>
                <a:off x="745" y="337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87" name="Picture 785"/>
              <p:cNvPicPr>
                <a:picLocks noChangeAspect="1" noChangeArrowheads="1"/>
              </p:cNvPicPr>
              <p:nvPr/>
            </p:nvPicPr>
            <p:blipFill>
              <a:blip r:embed="rId259" cstate="print"/>
              <a:srcRect/>
              <a:stretch>
                <a:fillRect/>
              </a:stretch>
            </p:blipFill>
            <p:spPr bwMode="auto">
              <a:xfrm>
                <a:off x="745" y="337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88" name="Rectangle 786"/>
              <p:cNvSpPr>
                <a:spLocks noChangeArrowheads="1"/>
              </p:cNvSpPr>
              <p:nvPr/>
            </p:nvSpPr>
            <p:spPr bwMode="auto">
              <a:xfrm>
                <a:off x="745" y="337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89" name="Rectangle 787"/>
              <p:cNvSpPr>
                <a:spLocks noChangeArrowheads="1"/>
              </p:cNvSpPr>
              <p:nvPr/>
            </p:nvSpPr>
            <p:spPr bwMode="auto">
              <a:xfrm>
                <a:off x="745" y="337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90" name="Picture 788"/>
              <p:cNvPicPr>
                <a:picLocks noChangeAspect="1" noChangeArrowheads="1"/>
              </p:cNvPicPr>
              <p:nvPr/>
            </p:nvPicPr>
            <p:blipFill>
              <a:blip r:embed="rId260" cstate="print"/>
              <a:srcRect/>
              <a:stretch>
                <a:fillRect/>
              </a:stretch>
            </p:blipFill>
            <p:spPr bwMode="auto">
              <a:xfrm>
                <a:off x="745" y="337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91" name="Rectangle 789"/>
              <p:cNvSpPr>
                <a:spLocks noChangeArrowheads="1"/>
              </p:cNvSpPr>
              <p:nvPr/>
            </p:nvSpPr>
            <p:spPr bwMode="auto">
              <a:xfrm>
                <a:off x="745" y="337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92" name="Rectangle 790"/>
              <p:cNvSpPr>
                <a:spLocks noChangeArrowheads="1"/>
              </p:cNvSpPr>
              <p:nvPr/>
            </p:nvSpPr>
            <p:spPr bwMode="auto">
              <a:xfrm>
                <a:off x="745" y="337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93" name="Picture 791"/>
              <p:cNvPicPr>
                <a:picLocks noChangeAspect="1" noChangeArrowheads="1"/>
              </p:cNvPicPr>
              <p:nvPr/>
            </p:nvPicPr>
            <p:blipFill>
              <a:blip r:embed="rId261" cstate="print"/>
              <a:srcRect/>
              <a:stretch>
                <a:fillRect/>
              </a:stretch>
            </p:blipFill>
            <p:spPr bwMode="auto">
              <a:xfrm>
                <a:off x="745" y="337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94" name="Rectangle 792"/>
              <p:cNvSpPr>
                <a:spLocks noChangeArrowheads="1"/>
              </p:cNvSpPr>
              <p:nvPr/>
            </p:nvSpPr>
            <p:spPr bwMode="auto">
              <a:xfrm>
                <a:off x="745" y="337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95" name="Rectangle 793"/>
              <p:cNvSpPr>
                <a:spLocks noChangeArrowheads="1"/>
              </p:cNvSpPr>
              <p:nvPr/>
            </p:nvSpPr>
            <p:spPr bwMode="auto">
              <a:xfrm>
                <a:off x="745" y="338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96" name="Picture 794"/>
              <p:cNvPicPr>
                <a:picLocks noChangeAspect="1" noChangeArrowheads="1"/>
              </p:cNvPicPr>
              <p:nvPr/>
            </p:nvPicPr>
            <p:blipFill>
              <a:blip r:embed="rId262" cstate="print"/>
              <a:srcRect/>
              <a:stretch>
                <a:fillRect/>
              </a:stretch>
            </p:blipFill>
            <p:spPr bwMode="auto">
              <a:xfrm>
                <a:off x="745" y="338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997" name="Rectangle 795"/>
              <p:cNvSpPr>
                <a:spLocks noChangeArrowheads="1"/>
              </p:cNvSpPr>
              <p:nvPr/>
            </p:nvSpPr>
            <p:spPr bwMode="auto">
              <a:xfrm>
                <a:off x="745" y="338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98" name="Rectangle 796"/>
              <p:cNvSpPr>
                <a:spLocks noChangeArrowheads="1"/>
              </p:cNvSpPr>
              <p:nvPr/>
            </p:nvSpPr>
            <p:spPr bwMode="auto">
              <a:xfrm>
                <a:off x="745" y="338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999" name="Picture 797"/>
              <p:cNvPicPr>
                <a:picLocks noChangeAspect="1" noChangeArrowheads="1"/>
              </p:cNvPicPr>
              <p:nvPr/>
            </p:nvPicPr>
            <p:blipFill>
              <a:blip r:embed="rId263" cstate="print"/>
              <a:srcRect/>
              <a:stretch>
                <a:fillRect/>
              </a:stretch>
            </p:blipFill>
            <p:spPr bwMode="auto">
              <a:xfrm>
                <a:off x="745" y="338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00" name="Rectangle 798"/>
              <p:cNvSpPr>
                <a:spLocks noChangeArrowheads="1"/>
              </p:cNvSpPr>
              <p:nvPr/>
            </p:nvSpPr>
            <p:spPr bwMode="auto">
              <a:xfrm>
                <a:off x="745" y="338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01" name="Rectangle 799"/>
              <p:cNvSpPr>
                <a:spLocks noChangeArrowheads="1"/>
              </p:cNvSpPr>
              <p:nvPr/>
            </p:nvSpPr>
            <p:spPr bwMode="auto">
              <a:xfrm>
                <a:off x="745" y="338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02" name="Picture 800"/>
              <p:cNvPicPr>
                <a:picLocks noChangeAspect="1" noChangeArrowheads="1"/>
              </p:cNvPicPr>
              <p:nvPr/>
            </p:nvPicPr>
            <p:blipFill>
              <a:blip r:embed="rId264" cstate="print"/>
              <a:srcRect/>
              <a:stretch>
                <a:fillRect/>
              </a:stretch>
            </p:blipFill>
            <p:spPr bwMode="auto">
              <a:xfrm>
                <a:off x="745" y="338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03" name="Rectangle 801"/>
              <p:cNvSpPr>
                <a:spLocks noChangeArrowheads="1"/>
              </p:cNvSpPr>
              <p:nvPr/>
            </p:nvSpPr>
            <p:spPr bwMode="auto">
              <a:xfrm>
                <a:off x="745" y="338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04" name="Rectangle 802"/>
              <p:cNvSpPr>
                <a:spLocks noChangeArrowheads="1"/>
              </p:cNvSpPr>
              <p:nvPr/>
            </p:nvSpPr>
            <p:spPr bwMode="auto">
              <a:xfrm>
                <a:off x="745" y="338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05" name="Picture 803"/>
              <p:cNvPicPr>
                <a:picLocks noChangeAspect="1" noChangeArrowheads="1"/>
              </p:cNvPicPr>
              <p:nvPr/>
            </p:nvPicPr>
            <p:blipFill>
              <a:blip r:embed="rId265" cstate="print"/>
              <a:srcRect/>
              <a:stretch>
                <a:fillRect/>
              </a:stretch>
            </p:blipFill>
            <p:spPr bwMode="auto">
              <a:xfrm>
                <a:off x="745" y="338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06" name="Rectangle 804"/>
              <p:cNvSpPr>
                <a:spLocks noChangeArrowheads="1"/>
              </p:cNvSpPr>
              <p:nvPr/>
            </p:nvSpPr>
            <p:spPr bwMode="auto">
              <a:xfrm>
                <a:off x="745" y="338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07" name="Rectangle 805"/>
              <p:cNvSpPr>
                <a:spLocks noChangeArrowheads="1"/>
              </p:cNvSpPr>
              <p:nvPr/>
            </p:nvSpPr>
            <p:spPr bwMode="auto">
              <a:xfrm>
                <a:off x="745" y="338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08" name="Picture 806"/>
              <p:cNvPicPr>
                <a:picLocks noChangeAspect="1" noChangeArrowheads="1"/>
              </p:cNvPicPr>
              <p:nvPr/>
            </p:nvPicPr>
            <p:blipFill>
              <a:blip r:embed="rId266" cstate="print"/>
              <a:srcRect/>
              <a:stretch>
                <a:fillRect/>
              </a:stretch>
            </p:blipFill>
            <p:spPr bwMode="auto">
              <a:xfrm>
                <a:off x="745" y="338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09" name="Rectangle 807"/>
              <p:cNvSpPr>
                <a:spLocks noChangeArrowheads="1"/>
              </p:cNvSpPr>
              <p:nvPr/>
            </p:nvSpPr>
            <p:spPr bwMode="auto">
              <a:xfrm>
                <a:off x="745" y="338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10" name="Rectangle 808"/>
              <p:cNvSpPr>
                <a:spLocks noChangeArrowheads="1"/>
              </p:cNvSpPr>
              <p:nvPr/>
            </p:nvSpPr>
            <p:spPr bwMode="auto">
              <a:xfrm>
                <a:off x="745" y="338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11" name="Picture 809"/>
              <p:cNvPicPr>
                <a:picLocks noChangeAspect="1" noChangeArrowheads="1"/>
              </p:cNvPicPr>
              <p:nvPr/>
            </p:nvPicPr>
            <p:blipFill>
              <a:blip r:embed="rId267" cstate="print"/>
              <a:srcRect/>
              <a:stretch>
                <a:fillRect/>
              </a:stretch>
            </p:blipFill>
            <p:spPr bwMode="auto">
              <a:xfrm>
                <a:off x="745" y="338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12" name="Rectangle 810"/>
              <p:cNvSpPr>
                <a:spLocks noChangeArrowheads="1"/>
              </p:cNvSpPr>
              <p:nvPr/>
            </p:nvSpPr>
            <p:spPr bwMode="auto">
              <a:xfrm>
                <a:off x="745" y="338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13" name="Rectangle 811"/>
              <p:cNvSpPr>
                <a:spLocks noChangeArrowheads="1"/>
              </p:cNvSpPr>
              <p:nvPr/>
            </p:nvSpPr>
            <p:spPr bwMode="auto">
              <a:xfrm>
                <a:off x="745" y="339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14" name="Picture 812"/>
              <p:cNvPicPr>
                <a:picLocks noChangeAspect="1" noChangeArrowheads="1"/>
              </p:cNvPicPr>
              <p:nvPr/>
            </p:nvPicPr>
            <p:blipFill>
              <a:blip r:embed="rId268" cstate="print"/>
              <a:srcRect/>
              <a:stretch>
                <a:fillRect/>
              </a:stretch>
            </p:blipFill>
            <p:spPr bwMode="auto">
              <a:xfrm>
                <a:off x="745" y="339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15" name="Rectangle 813"/>
              <p:cNvSpPr>
                <a:spLocks noChangeArrowheads="1"/>
              </p:cNvSpPr>
              <p:nvPr/>
            </p:nvSpPr>
            <p:spPr bwMode="auto">
              <a:xfrm>
                <a:off x="745" y="3391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16" name="Rectangle 814"/>
              <p:cNvSpPr>
                <a:spLocks noChangeArrowheads="1"/>
              </p:cNvSpPr>
              <p:nvPr/>
            </p:nvSpPr>
            <p:spPr bwMode="auto">
              <a:xfrm>
                <a:off x="745" y="339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17" name="Picture 815"/>
              <p:cNvPicPr>
                <a:picLocks noChangeAspect="1" noChangeArrowheads="1"/>
              </p:cNvPicPr>
              <p:nvPr/>
            </p:nvPicPr>
            <p:blipFill>
              <a:blip r:embed="rId269" cstate="print"/>
              <a:srcRect/>
              <a:stretch>
                <a:fillRect/>
              </a:stretch>
            </p:blipFill>
            <p:spPr bwMode="auto">
              <a:xfrm>
                <a:off x="745" y="339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18" name="Rectangle 816"/>
              <p:cNvSpPr>
                <a:spLocks noChangeArrowheads="1"/>
              </p:cNvSpPr>
              <p:nvPr/>
            </p:nvSpPr>
            <p:spPr bwMode="auto">
              <a:xfrm>
                <a:off x="745" y="339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19" name="Rectangle 817"/>
              <p:cNvSpPr>
                <a:spLocks noChangeArrowheads="1"/>
              </p:cNvSpPr>
              <p:nvPr/>
            </p:nvSpPr>
            <p:spPr bwMode="auto">
              <a:xfrm>
                <a:off x="745" y="339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20" name="Picture 818"/>
              <p:cNvPicPr>
                <a:picLocks noChangeAspect="1" noChangeArrowheads="1"/>
              </p:cNvPicPr>
              <p:nvPr/>
            </p:nvPicPr>
            <p:blipFill>
              <a:blip r:embed="rId270" cstate="print"/>
              <a:srcRect/>
              <a:stretch>
                <a:fillRect/>
              </a:stretch>
            </p:blipFill>
            <p:spPr bwMode="auto">
              <a:xfrm>
                <a:off x="745" y="339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21" name="Rectangle 819"/>
              <p:cNvSpPr>
                <a:spLocks noChangeArrowheads="1"/>
              </p:cNvSpPr>
              <p:nvPr/>
            </p:nvSpPr>
            <p:spPr bwMode="auto">
              <a:xfrm>
                <a:off x="745" y="339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22" name="Rectangle 820"/>
              <p:cNvSpPr>
                <a:spLocks noChangeArrowheads="1"/>
              </p:cNvSpPr>
              <p:nvPr/>
            </p:nvSpPr>
            <p:spPr bwMode="auto">
              <a:xfrm>
                <a:off x="745" y="339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23" name="Picture 821"/>
              <p:cNvPicPr>
                <a:picLocks noChangeAspect="1" noChangeArrowheads="1"/>
              </p:cNvPicPr>
              <p:nvPr/>
            </p:nvPicPr>
            <p:blipFill>
              <a:blip r:embed="rId271" cstate="print"/>
              <a:srcRect/>
              <a:stretch>
                <a:fillRect/>
              </a:stretch>
            </p:blipFill>
            <p:spPr bwMode="auto">
              <a:xfrm>
                <a:off x="745" y="339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24" name="Rectangle 822"/>
              <p:cNvSpPr>
                <a:spLocks noChangeArrowheads="1"/>
              </p:cNvSpPr>
              <p:nvPr/>
            </p:nvSpPr>
            <p:spPr bwMode="auto">
              <a:xfrm>
                <a:off x="745" y="339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25" name="Rectangle 823"/>
              <p:cNvSpPr>
                <a:spLocks noChangeArrowheads="1"/>
              </p:cNvSpPr>
              <p:nvPr/>
            </p:nvSpPr>
            <p:spPr bwMode="auto">
              <a:xfrm>
                <a:off x="745" y="33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26" name="Picture 824"/>
              <p:cNvPicPr>
                <a:picLocks noChangeAspect="1" noChangeArrowheads="1"/>
              </p:cNvPicPr>
              <p:nvPr/>
            </p:nvPicPr>
            <p:blipFill>
              <a:blip r:embed="rId272" cstate="print"/>
              <a:srcRect/>
              <a:stretch>
                <a:fillRect/>
              </a:stretch>
            </p:blipFill>
            <p:spPr bwMode="auto">
              <a:xfrm>
                <a:off x="745" y="33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27" name="Rectangle 825"/>
              <p:cNvSpPr>
                <a:spLocks noChangeArrowheads="1"/>
              </p:cNvSpPr>
              <p:nvPr/>
            </p:nvSpPr>
            <p:spPr bwMode="auto">
              <a:xfrm>
                <a:off x="745" y="3399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28" name="Rectangle 826"/>
              <p:cNvSpPr>
                <a:spLocks noChangeArrowheads="1"/>
              </p:cNvSpPr>
              <p:nvPr/>
            </p:nvSpPr>
            <p:spPr bwMode="auto">
              <a:xfrm>
                <a:off x="745" y="340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29" name="Picture 827"/>
              <p:cNvPicPr>
                <a:picLocks noChangeAspect="1" noChangeArrowheads="1"/>
              </p:cNvPicPr>
              <p:nvPr/>
            </p:nvPicPr>
            <p:blipFill>
              <a:blip r:embed="rId273" cstate="print"/>
              <a:srcRect/>
              <a:stretch>
                <a:fillRect/>
              </a:stretch>
            </p:blipFill>
            <p:spPr bwMode="auto">
              <a:xfrm>
                <a:off x="745" y="340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30" name="Rectangle 828"/>
              <p:cNvSpPr>
                <a:spLocks noChangeArrowheads="1"/>
              </p:cNvSpPr>
              <p:nvPr/>
            </p:nvSpPr>
            <p:spPr bwMode="auto">
              <a:xfrm>
                <a:off x="745" y="340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31" name="Rectangle 829"/>
              <p:cNvSpPr>
                <a:spLocks noChangeArrowheads="1"/>
              </p:cNvSpPr>
              <p:nvPr/>
            </p:nvSpPr>
            <p:spPr bwMode="auto">
              <a:xfrm>
                <a:off x="745" y="340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32" name="Picture 830"/>
              <p:cNvPicPr>
                <a:picLocks noChangeAspect="1" noChangeArrowheads="1"/>
              </p:cNvPicPr>
              <p:nvPr/>
            </p:nvPicPr>
            <p:blipFill>
              <a:blip r:embed="rId274" cstate="print"/>
              <a:srcRect/>
              <a:stretch>
                <a:fillRect/>
              </a:stretch>
            </p:blipFill>
            <p:spPr bwMode="auto">
              <a:xfrm>
                <a:off x="745" y="340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33" name="Rectangle 831"/>
              <p:cNvSpPr>
                <a:spLocks noChangeArrowheads="1"/>
              </p:cNvSpPr>
              <p:nvPr/>
            </p:nvSpPr>
            <p:spPr bwMode="auto">
              <a:xfrm>
                <a:off x="745" y="340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34" name="Rectangle 832"/>
              <p:cNvSpPr>
                <a:spLocks noChangeArrowheads="1"/>
              </p:cNvSpPr>
              <p:nvPr/>
            </p:nvSpPr>
            <p:spPr bwMode="auto">
              <a:xfrm>
                <a:off x="745" y="34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35" name="Picture 833"/>
              <p:cNvPicPr>
                <a:picLocks noChangeAspect="1" noChangeArrowheads="1"/>
              </p:cNvPicPr>
              <p:nvPr/>
            </p:nvPicPr>
            <p:blipFill>
              <a:blip r:embed="rId275" cstate="print"/>
              <a:srcRect/>
              <a:stretch>
                <a:fillRect/>
              </a:stretch>
            </p:blipFill>
            <p:spPr bwMode="auto">
              <a:xfrm>
                <a:off x="745" y="34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36" name="Rectangle 834"/>
              <p:cNvSpPr>
                <a:spLocks noChangeArrowheads="1"/>
              </p:cNvSpPr>
              <p:nvPr/>
            </p:nvSpPr>
            <p:spPr bwMode="auto">
              <a:xfrm>
                <a:off x="745" y="340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37" name="Rectangle 835"/>
              <p:cNvSpPr>
                <a:spLocks noChangeArrowheads="1"/>
              </p:cNvSpPr>
              <p:nvPr/>
            </p:nvSpPr>
            <p:spPr bwMode="auto">
              <a:xfrm>
                <a:off x="745" y="340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38" name="Picture 836"/>
              <p:cNvPicPr>
                <a:picLocks noChangeAspect="1" noChangeArrowheads="1"/>
              </p:cNvPicPr>
              <p:nvPr/>
            </p:nvPicPr>
            <p:blipFill>
              <a:blip r:embed="rId276" cstate="print"/>
              <a:srcRect/>
              <a:stretch>
                <a:fillRect/>
              </a:stretch>
            </p:blipFill>
            <p:spPr bwMode="auto">
              <a:xfrm>
                <a:off x="745" y="340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39" name="Rectangle 837"/>
              <p:cNvSpPr>
                <a:spLocks noChangeArrowheads="1"/>
              </p:cNvSpPr>
              <p:nvPr/>
            </p:nvSpPr>
            <p:spPr bwMode="auto">
              <a:xfrm>
                <a:off x="745" y="340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40" name="Rectangle 838"/>
              <p:cNvSpPr>
                <a:spLocks noChangeArrowheads="1"/>
              </p:cNvSpPr>
              <p:nvPr/>
            </p:nvSpPr>
            <p:spPr bwMode="auto">
              <a:xfrm>
                <a:off x="745" y="341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41" name="Picture 839"/>
              <p:cNvPicPr>
                <a:picLocks noChangeAspect="1" noChangeArrowheads="1"/>
              </p:cNvPicPr>
              <p:nvPr/>
            </p:nvPicPr>
            <p:blipFill>
              <a:blip r:embed="rId277" cstate="print"/>
              <a:srcRect/>
              <a:stretch>
                <a:fillRect/>
              </a:stretch>
            </p:blipFill>
            <p:spPr bwMode="auto">
              <a:xfrm>
                <a:off x="745" y="341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42" name="Rectangle 840"/>
              <p:cNvSpPr>
                <a:spLocks noChangeArrowheads="1"/>
              </p:cNvSpPr>
              <p:nvPr/>
            </p:nvSpPr>
            <p:spPr bwMode="auto">
              <a:xfrm>
                <a:off x="745" y="341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43" name="Rectangle 841"/>
              <p:cNvSpPr>
                <a:spLocks noChangeArrowheads="1"/>
              </p:cNvSpPr>
              <p:nvPr/>
            </p:nvSpPr>
            <p:spPr bwMode="auto">
              <a:xfrm>
                <a:off x="745" y="341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44" name="Picture 842"/>
              <p:cNvPicPr>
                <a:picLocks noChangeAspect="1" noChangeArrowheads="1"/>
              </p:cNvPicPr>
              <p:nvPr/>
            </p:nvPicPr>
            <p:blipFill>
              <a:blip r:embed="rId278" cstate="print"/>
              <a:srcRect/>
              <a:stretch>
                <a:fillRect/>
              </a:stretch>
            </p:blipFill>
            <p:spPr bwMode="auto">
              <a:xfrm>
                <a:off x="745" y="341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45" name="Rectangle 843"/>
              <p:cNvSpPr>
                <a:spLocks noChangeArrowheads="1"/>
              </p:cNvSpPr>
              <p:nvPr/>
            </p:nvSpPr>
            <p:spPr bwMode="auto">
              <a:xfrm>
                <a:off x="745" y="341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46" name="Rectangle 844"/>
              <p:cNvSpPr>
                <a:spLocks noChangeArrowheads="1"/>
              </p:cNvSpPr>
              <p:nvPr/>
            </p:nvSpPr>
            <p:spPr bwMode="auto">
              <a:xfrm>
                <a:off x="745" y="341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47" name="Picture 845"/>
              <p:cNvPicPr>
                <a:picLocks noChangeAspect="1" noChangeArrowheads="1"/>
              </p:cNvPicPr>
              <p:nvPr/>
            </p:nvPicPr>
            <p:blipFill>
              <a:blip r:embed="rId279" cstate="print"/>
              <a:srcRect/>
              <a:stretch>
                <a:fillRect/>
              </a:stretch>
            </p:blipFill>
            <p:spPr bwMode="auto">
              <a:xfrm>
                <a:off x="745" y="341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48" name="Rectangle 846"/>
              <p:cNvSpPr>
                <a:spLocks noChangeArrowheads="1"/>
              </p:cNvSpPr>
              <p:nvPr/>
            </p:nvSpPr>
            <p:spPr bwMode="auto">
              <a:xfrm>
                <a:off x="745" y="341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49" name="Rectangle 847"/>
              <p:cNvSpPr>
                <a:spLocks noChangeArrowheads="1"/>
              </p:cNvSpPr>
              <p:nvPr/>
            </p:nvSpPr>
            <p:spPr bwMode="auto">
              <a:xfrm>
                <a:off x="745" y="341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50" name="Picture 848"/>
              <p:cNvPicPr>
                <a:picLocks noChangeAspect="1" noChangeArrowheads="1"/>
              </p:cNvPicPr>
              <p:nvPr/>
            </p:nvPicPr>
            <p:blipFill>
              <a:blip r:embed="rId280" cstate="print"/>
              <a:srcRect/>
              <a:stretch>
                <a:fillRect/>
              </a:stretch>
            </p:blipFill>
            <p:spPr bwMode="auto">
              <a:xfrm>
                <a:off x="745" y="341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051" name="Rectangle 849"/>
              <p:cNvSpPr>
                <a:spLocks noChangeArrowheads="1"/>
              </p:cNvSpPr>
              <p:nvPr/>
            </p:nvSpPr>
            <p:spPr bwMode="auto">
              <a:xfrm>
                <a:off x="745" y="341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52" name="Rectangle 850"/>
              <p:cNvSpPr>
                <a:spLocks noChangeArrowheads="1"/>
              </p:cNvSpPr>
              <p:nvPr/>
            </p:nvSpPr>
            <p:spPr bwMode="auto">
              <a:xfrm>
                <a:off x="745" y="342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7053" name="Picture 851"/>
              <p:cNvPicPr>
                <a:picLocks noChangeAspect="1" noChangeArrowheads="1"/>
              </p:cNvPicPr>
              <p:nvPr/>
            </p:nvPicPr>
            <p:blipFill>
              <a:blip r:embed="rId281" cstate="print"/>
              <a:srcRect/>
              <a:stretch>
                <a:fillRect/>
              </a:stretch>
            </p:blipFill>
            <p:spPr bwMode="auto">
              <a:xfrm>
                <a:off x="745" y="342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2" name="Group 1053"/>
            <p:cNvGrpSpPr>
              <a:grpSpLocks/>
            </p:cNvGrpSpPr>
            <p:nvPr/>
          </p:nvGrpSpPr>
          <p:grpSpPr bwMode="auto">
            <a:xfrm>
              <a:off x="745" y="3420"/>
              <a:ext cx="4416" cy="213"/>
              <a:chOff x="745" y="3420"/>
              <a:chExt cx="4416" cy="213"/>
            </a:xfrm>
          </p:grpSpPr>
          <p:sp>
            <p:nvSpPr>
              <p:cNvPr id="6654" name="Rectangle 853"/>
              <p:cNvSpPr>
                <a:spLocks noChangeArrowheads="1"/>
              </p:cNvSpPr>
              <p:nvPr/>
            </p:nvSpPr>
            <p:spPr bwMode="auto">
              <a:xfrm>
                <a:off x="745" y="342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55" name="Rectangle 854"/>
              <p:cNvSpPr>
                <a:spLocks noChangeArrowheads="1"/>
              </p:cNvSpPr>
              <p:nvPr/>
            </p:nvSpPr>
            <p:spPr bwMode="auto">
              <a:xfrm>
                <a:off x="745" y="3424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56" name="Picture 855"/>
              <p:cNvPicPr>
                <a:picLocks noChangeAspect="1" noChangeArrowheads="1"/>
              </p:cNvPicPr>
              <p:nvPr/>
            </p:nvPicPr>
            <p:blipFill>
              <a:blip r:embed="rId282" cstate="print"/>
              <a:srcRect/>
              <a:stretch>
                <a:fillRect/>
              </a:stretch>
            </p:blipFill>
            <p:spPr bwMode="auto">
              <a:xfrm>
                <a:off x="745" y="3424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57" name="Rectangle 856"/>
              <p:cNvSpPr>
                <a:spLocks noChangeArrowheads="1"/>
              </p:cNvSpPr>
              <p:nvPr/>
            </p:nvSpPr>
            <p:spPr bwMode="auto">
              <a:xfrm>
                <a:off x="745" y="3424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58" name="Rectangle 857"/>
              <p:cNvSpPr>
                <a:spLocks noChangeArrowheads="1"/>
              </p:cNvSpPr>
              <p:nvPr/>
            </p:nvSpPr>
            <p:spPr bwMode="auto">
              <a:xfrm>
                <a:off x="745" y="342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59" name="Picture 858"/>
              <p:cNvPicPr>
                <a:picLocks noChangeAspect="1" noChangeArrowheads="1"/>
              </p:cNvPicPr>
              <p:nvPr/>
            </p:nvPicPr>
            <p:blipFill>
              <a:blip r:embed="rId283" cstate="print"/>
              <a:srcRect/>
              <a:stretch>
                <a:fillRect/>
              </a:stretch>
            </p:blipFill>
            <p:spPr bwMode="auto">
              <a:xfrm>
                <a:off x="745" y="342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60" name="Rectangle 859"/>
              <p:cNvSpPr>
                <a:spLocks noChangeArrowheads="1"/>
              </p:cNvSpPr>
              <p:nvPr/>
            </p:nvSpPr>
            <p:spPr bwMode="auto">
              <a:xfrm>
                <a:off x="745" y="342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61" name="Rectangle 860"/>
              <p:cNvSpPr>
                <a:spLocks noChangeArrowheads="1"/>
              </p:cNvSpPr>
              <p:nvPr/>
            </p:nvSpPr>
            <p:spPr bwMode="auto">
              <a:xfrm>
                <a:off x="745" y="343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62" name="Picture 861"/>
              <p:cNvPicPr>
                <a:picLocks noChangeAspect="1" noChangeArrowheads="1"/>
              </p:cNvPicPr>
              <p:nvPr/>
            </p:nvPicPr>
            <p:blipFill>
              <a:blip r:embed="rId284" cstate="print"/>
              <a:srcRect/>
              <a:stretch>
                <a:fillRect/>
              </a:stretch>
            </p:blipFill>
            <p:spPr bwMode="auto">
              <a:xfrm>
                <a:off x="745" y="343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63" name="Rectangle 862"/>
              <p:cNvSpPr>
                <a:spLocks noChangeArrowheads="1"/>
              </p:cNvSpPr>
              <p:nvPr/>
            </p:nvSpPr>
            <p:spPr bwMode="auto">
              <a:xfrm>
                <a:off x="745" y="343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64" name="Rectangle 863"/>
              <p:cNvSpPr>
                <a:spLocks noChangeArrowheads="1"/>
              </p:cNvSpPr>
              <p:nvPr/>
            </p:nvSpPr>
            <p:spPr bwMode="auto">
              <a:xfrm>
                <a:off x="745" y="343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65" name="Picture 864"/>
              <p:cNvPicPr>
                <a:picLocks noChangeAspect="1" noChangeArrowheads="1"/>
              </p:cNvPicPr>
              <p:nvPr/>
            </p:nvPicPr>
            <p:blipFill>
              <a:blip r:embed="rId285" cstate="print"/>
              <a:srcRect/>
              <a:stretch>
                <a:fillRect/>
              </a:stretch>
            </p:blipFill>
            <p:spPr bwMode="auto">
              <a:xfrm>
                <a:off x="745" y="343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66" name="Rectangle 865"/>
              <p:cNvSpPr>
                <a:spLocks noChangeArrowheads="1"/>
              </p:cNvSpPr>
              <p:nvPr/>
            </p:nvSpPr>
            <p:spPr bwMode="auto">
              <a:xfrm>
                <a:off x="745" y="343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67" name="Rectangle 866"/>
              <p:cNvSpPr>
                <a:spLocks noChangeArrowheads="1"/>
              </p:cNvSpPr>
              <p:nvPr/>
            </p:nvSpPr>
            <p:spPr bwMode="auto">
              <a:xfrm>
                <a:off x="745" y="343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68" name="Picture 867"/>
              <p:cNvPicPr>
                <a:picLocks noChangeAspect="1" noChangeArrowheads="1"/>
              </p:cNvPicPr>
              <p:nvPr/>
            </p:nvPicPr>
            <p:blipFill>
              <a:blip r:embed="rId286" cstate="print"/>
              <a:srcRect/>
              <a:stretch>
                <a:fillRect/>
              </a:stretch>
            </p:blipFill>
            <p:spPr bwMode="auto">
              <a:xfrm>
                <a:off x="745" y="343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69" name="Rectangle 868"/>
              <p:cNvSpPr>
                <a:spLocks noChangeArrowheads="1"/>
              </p:cNvSpPr>
              <p:nvPr/>
            </p:nvSpPr>
            <p:spPr bwMode="auto">
              <a:xfrm>
                <a:off x="745" y="343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70" name="Rectangle 869"/>
              <p:cNvSpPr>
                <a:spLocks noChangeArrowheads="1"/>
              </p:cNvSpPr>
              <p:nvPr/>
            </p:nvSpPr>
            <p:spPr bwMode="auto">
              <a:xfrm>
                <a:off x="745" y="343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71" name="Picture 870"/>
              <p:cNvPicPr>
                <a:picLocks noChangeAspect="1" noChangeArrowheads="1"/>
              </p:cNvPicPr>
              <p:nvPr/>
            </p:nvPicPr>
            <p:blipFill>
              <a:blip r:embed="rId287" cstate="print"/>
              <a:srcRect/>
              <a:stretch>
                <a:fillRect/>
              </a:stretch>
            </p:blipFill>
            <p:spPr bwMode="auto">
              <a:xfrm>
                <a:off x="745" y="343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72" name="Rectangle 871"/>
              <p:cNvSpPr>
                <a:spLocks noChangeArrowheads="1"/>
              </p:cNvSpPr>
              <p:nvPr/>
            </p:nvSpPr>
            <p:spPr bwMode="auto">
              <a:xfrm>
                <a:off x="745" y="343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73" name="Rectangle 872"/>
              <p:cNvSpPr>
                <a:spLocks noChangeArrowheads="1"/>
              </p:cNvSpPr>
              <p:nvPr/>
            </p:nvSpPr>
            <p:spPr bwMode="auto">
              <a:xfrm>
                <a:off x="745" y="344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74" name="Picture 873"/>
              <p:cNvPicPr>
                <a:picLocks noChangeAspect="1" noChangeArrowheads="1"/>
              </p:cNvPicPr>
              <p:nvPr/>
            </p:nvPicPr>
            <p:blipFill>
              <a:blip r:embed="rId288" cstate="print"/>
              <a:srcRect/>
              <a:stretch>
                <a:fillRect/>
              </a:stretch>
            </p:blipFill>
            <p:spPr bwMode="auto">
              <a:xfrm>
                <a:off x="745" y="344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75" name="Rectangle 874"/>
              <p:cNvSpPr>
                <a:spLocks noChangeArrowheads="1"/>
              </p:cNvSpPr>
              <p:nvPr/>
            </p:nvSpPr>
            <p:spPr bwMode="auto">
              <a:xfrm>
                <a:off x="745" y="344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76" name="Rectangle 875"/>
              <p:cNvSpPr>
                <a:spLocks noChangeArrowheads="1"/>
              </p:cNvSpPr>
              <p:nvPr/>
            </p:nvSpPr>
            <p:spPr bwMode="auto">
              <a:xfrm>
                <a:off x="745" y="344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77" name="Picture 876"/>
              <p:cNvPicPr>
                <a:picLocks noChangeAspect="1" noChangeArrowheads="1"/>
              </p:cNvPicPr>
              <p:nvPr/>
            </p:nvPicPr>
            <p:blipFill>
              <a:blip r:embed="rId289" cstate="print"/>
              <a:srcRect/>
              <a:stretch>
                <a:fillRect/>
              </a:stretch>
            </p:blipFill>
            <p:spPr bwMode="auto">
              <a:xfrm>
                <a:off x="745" y="344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78" name="Rectangle 877"/>
              <p:cNvSpPr>
                <a:spLocks noChangeArrowheads="1"/>
              </p:cNvSpPr>
              <p:nvPr/>
            </p:nvSpPr>
            <p:spPr bwMode="auto">
              <a:xfrm>
                <a:off x="745" y="344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79" name="Rectangle 878"/>
              <p:cNvSpPr>
                <a:spLocks noChangeArrowheads="1"/>
              </p:cNvSpPr>
              <p:nvPr/>
            </p:nvSpPr>
            <p:spPr bwMode="auto">
              <a:xfrm>
                <a:off x="745" y="345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80" name="Picture 879"/>
              <p:cNvPicPr>
                <a:picLocks noChangeAspect="1" noChangeArrowheads="1"/>
              </p:cNvPicPr>
              <p:nvPr/>
            </p:nvPicPr>
            <p:blipFill>
              <a:blip r:embed="rId290" cstate="print"/>
              <a:srcRect/>
              <a:stretch>
                <a:fillRect/>
              </a:stretch>
            </p:blipFill>
            <p:spPr bwMode="auto">
              <a:xfrm>
                <a:off x="745" y="345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81" name="Rectangle 880"/>
              <p:cNvSpPr>
                <a:spLocks noChangeArrowheads="1"/>
              </p:cNvSpPr>
              <p:nvPr/>
            </p:nvSpPr>
            <p:spPr bwMode="auto">
              <a:xfrm>
                <a:off x="745" y="345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82" name="Rectangle 881"/>
              <p:cNvSpPr>
                <a:spLocks noChangeArrowheads="1"/>
              </p:cNvSpPr>
              <p:nvPr/>
            </p:nvSpPr>
            <p:spPr bwMode="auto">
              <a:xfrm>
                <a:off x="745" y="3453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83" name="Picture 882"/>
              <p:cNvPicPr>
                <a:picLocks noChangeAspect="1" noChangeArrowheads="1"/>
              </p:cNvPicPr>
              <p:nvPr/>
            </p:nvPicPr>
            <p:blipFill>
              <a:blip r:embed="rId291" cstate="print"/>
              <a:srcRect/>
              <a:stretch>
                <a:fillRect/>
              </a:stretch>
            </p:blipFill>
            <p:spPr bwMode="auto">
              <a:xfrm>
                <a:off x="745" y="3453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84" name="Rectangle 883"/>
              <p:cNvSpPr>
                <a:spLocks noChangeArrowheads="1"/>
              </p:cNvSpPr>
              <p:nvPr/>
            </p:nvSpPr>
            <p:spPr bwMode="auto">
              <a:xfrm>
                <a:off x="745" y="3453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85" name="Rectangle 884"/>
              <p:cNvSpPr>
                <a:spLocks noChangeArrowheads="1"/>
              </p:cNvSpPr>
              <p:nvPr/>
            </p:nvSpPr>
            <p:spPr bwMode="auto">
              <a:xfrm>
                <a:off x="745" y="3458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86" name="Picture 885"/>
              <p:cNvPicPr>
                <a:picLocks noChangeAspect="1" noChangeArrowheads="1"/>
              </p:cNvPicPr>
              <p:nvPr/>
            </p:nvPicPr>
            <p:blipFill>
              <a:blip r:embed="rId292" cstate="print"/>
              <a:srcRect/>
              <a:stretch>
                <a:fillRect/>
              </a:stretch>
            </p:blipFill>
            <p:spPr bwMode="auto">
              <a:xfrm>
                <a:off x="745" y="3458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87" name="Rectangle 886"/>
              <p:cNvSpPr>
                <a:spLocks noChangeArrowheads="1"/>
              </p:cNvSpPr>
              <p:nvPr/>
            </p:nvSpPr>
            <p:spPr bwMode="auto">
              <a:xfrm>
                <a:off x="745" y="3458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88" name="Rectangle 887"/>
              <p:cNvSpPr>
                <a:spLocks noChangeArrowheads="1"/>
              </p:cNvSpPr>
              <p:nvPr/>
            </p:nvSpPr>
            <p:spPr bwMode="auto">
              <a:xfrm>
                <a:off x="745" y="346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89" name="Picture 888"/>
              <p:cNvPicPr>
                <a:picLocks noChangeAspect="1" noChangeArrowheads="1"/>
              </p:cNvPicPr>
              <p:nvPr/>
            </p:nvPicPr>
            <p:blipFill>
              <a:blip r:embed="rId293" cstate="print"/>
              <a:srcRect/>
              <a:stretch>
                <a:fillRect/>
              </a:stretch>
            </p:blipFill>
            <p:spPr bwMode="auto">
              <a:xfrm>
                <a:off x="745" y="346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90" name="Rectangle 889"/>
              <p:cNvSpPr>
                <a:spLocks noChangeArrowheads="1"/>
              </p:cNvSpPr>
              <p:nvPr/>
            </p:nvSpPr>
            <p:spPr bwMode="auto">
              <a:xfrm>
                <a:off x="745" y="346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91" name="Rectangle 890"/>
              <p:cNvSpPr>
                <a:spLocks noChangeArrowheads="1"/>
              </p:cNvSpPr>
              <p:nvPr/>
            </p:nvSpPr>
            <p:spPr bwMode="auto">
              <a:xfrm>
                <a:off x="745" y="3465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92" name="Picture 891"/>
              <p:cNvPicPr>
                <a:picLocks noChangeAspect="1" noChangeArrowheads="1"/>
              </p:cNvPicPr>
              <p:nvPr/>
            </p:nvPicPr>
            <p:blipFill>
              <a:blip r:embed="rId294" cstate="print"/>
              <a:srcRect/>
              <a:stretch>
                <a:fillRect/>
              </a:stretch>
            </p:blipFill>
            <p:spPr bwMode="auto">
              <a:xfrm>
                <a:off x="745" y="3465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93" name="Rectangle 892"/>
              <p:cNvSpPr>
                <a:spLocks noChangeArrowheads="1"/>
              </p:cNvSpPr>
              <p:nvPr/>
            </p:nvSpPr>
            <p:spPr bwMode="auto">
              <a:xfrm>
                <a:off x="745" y="3465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94" name="Rectangle 893"/>
              <p:cNvSpPr>
                <a:spLocks noChangeArrowheads="1"/>
              </p:cNvSpPr>
              <p:nvPr/>
            </p:nvSpPr>
            <p:spPr bwMode="auto">
              <a:xfrm>
                <a:off x="745" y="3474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695" name="Picture 894"/>
              <p:cNvPicPr>
                <a:picLocks noChangeAspect="1" noChangeArrowheads="1"/>
              </p:cNvPicPr>
              <p:nvPr/>
            </p:nvPicPr>
            <p:blipFill>
              <a:blip r:embed="rId295" cstate="print"/>
              <a:srcRect/>
              <a:stretch>
                <a:fillRect/>
              </a:stretch>
            </p:blipFill>
            <p:spPr bwMode="auto">
              <a:xfrm>
                <a:off x="745" y="3474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696" name="Rectangle 895"/>
              <p:cNvSpPr>
                <a:spLocks noChangeArrowheads="1"/>
              </p:cNvSpPr>
              <p:nvPr/>
            </p:nvSpPr>
            <p:spPr bwMode="auto">
              <a:xfrm>
                <a:off x="745" y="3474"/>
                <a:ext cx="4416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97" name="Rectangle 896"/>
              <p:cNvSpPr>
                <a:spLocks noChangeArrowheads="1"/>
              </p:cNvSpPr>
              <p:nvPr/>
            </p:nvSpPr>
            <p:spPr bwMode="auto">
              <a:xfrm>
                <a:off x="745" y="3483"/>
                <a:ext cx="4416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98" name="Rectangle 897"/>
              <p:cNvSpPr>
                <a:spLocks noChangeArrowheads="1"/>
              </p:cNvSpPr>
              <p:nvPr/>
            </p:nvSpPr>
            <p:spPr bwMode="auto">
              <a:xfrm>
                <a:off x="745" y="3490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99" name="Rectangle 898"/>
              <p:cNvSpPr>
                <a:spLocks noChangeArrowheads="1"/>
              </p:cNvSpPr>
              <p:nvPr/>
            </p:nvSpPr>
            <p:spPr bwMode="auto">
              <a:xfrm>
                <a:off x="745" y="3495"/>
                <a:ext cx="4416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00" name="Rectangle 899"/>
              <p:cNvSpPr>
                <a:spLocks noChangeArrowheads="1"/>
              </p:cNvSpPr>
              <p:nvPr/>
            </p:nvSpPr>
            <p:spPr bwMode="auto">
              <a:xfrm>
                <a:off x="745" y="3505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01" name="Picture 900"/>
              <p:cNvPicPr>
                <a:picLocks noChangeAspect="1" noChangeArrowheads="1"/>
              </p:cNvPicPr>
              <p:nvPr/>
            </p:nvPicPr>
            <p:blipFill>
              <a:blip r:embed="rId296" cstate="print"/>
              <a:srcRect/>
              <a:stretch>
                <a:fillRect/>
              </a:stretch>
            </p:blipFill>
            <p:spPr bwMode="auto">
              <a:xfrm>
                <a:off x="745" y="3505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02" name="Rectangle 901"/>
              <p:cNvSpPr>
                <a:spLocks noChangeArrowheads="1"/>
              </p:cNvSpPr>
              <p:nvPr/>
            </p:nvSpPr>
            <p:spPr bwMode="auto">
              <a:xfrm>
                <a:off x="745" y="3505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03" name="Rectangle 902"/>
              <p:cNvSpPr>
                <a:spLocks noChangeArrowheads="1"/>
              </p:cNvSpPr>
              <p:nvPr/>
            </p:nvSpPr>
            <p:spPr bwMode="auto">
              <a:xfrm>
                <a:off x="745" y="3510"/>
                <a:ext cx="4416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04" name="Picture 903"/>
              <p:cNvPicPr>
                <a:picLocks noChangeAspect="1" noChangeArrowheads="1"/>
              </p:cNvPicPr>
              <p:nvPr/>
            </p:nvPicPr>
            <p:blipFill>
              <a:blip r:embed="rId297" cstate="print"/>
              <a:srcRect/>
              <a:stretch>
                <a:fillRect/>
              </a:stretch>
            </p:blipFill>
            <p:spPr bwMode="auto">
              <a:xfrm>
                <a:off x="745" y="3510"/>
                <a:ext cx="4416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05" name="Rectangle 904"/>
              <p:cNvSpPr>
                <a:spLocks noChangeArrowheads="1"/>
              </p:cNvSpPr>
              <p:nvPr/>
            </p:nvSpPr>
            <p:spPr bwMode="auto">
              <a:xfrm>
                <a:off x="745" y="3510"/>
                <a:ext cx="4416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06" name="Rectangle 905"/>
              <p:cNvSpPr>
                <a:spLocks noChangeArrowheads="1"/>
              </p:cNvSpPr>
              <p:nvPr/>
            </p:nvSpPr>
            <p:spPr bwMode="auto">
              <a:xfrm>
                <a:off x="745" y="351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07" name="Picture 906"/>
              <p:cNvPicPr>
                <a:picLocks noChangeAspect="1" noChangeArrowheads="1"/>
              </p:cNvPicPr>
              <p:nvPr/>
            </p:nvPicPr>
            <p:blipFill>
              <a:blip r:embed="rId298" cstate="print"/>
              <a:srcRect/>
              <a:stretch>
                <a:fillRect/>
              </a:stretch>
            </p:blipFill>
            <p:spPr bwMode="auto">
              <a:xfrm>
                <a:off x="745" y="351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08" name="Rectangle 907"/>
              <p:cNvSpPr>
                <a:spLocks noChangeArrowheads="1"/>
              </p:cNvSpPr>
              <p:nvPr/>
            </p:nvSpPr>
            <p:spPr bwMode="auto">
              <a:xfrm>
                <a:off x="745" y="351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09" name="Rectangle 908"/>
              <p:cNvSpPr>
                <a:spLocks noChangeArrowheads="1"/>
              </p:cNvSpPr>
              <p:nvPr/>
            </p:nvSpPr>
            <p:spPr bwMode="auto">
              <a:xfrm>
                <a:off x="745" y="3521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10" name="Picture 909"/>
              <p:cNvPicPr>
                <a:picLocks noChangeAspect="1" noChangeArrowheads="1"/>
              </p:cNvPicPr>
              <p:nvPr/>
            </p:nvPicPr>
            <p:blipFill>
              <a:blip r:embed="rId299" cstate="print"/>
              <a:srcRect/>
              <a:stretch>
                <a:fillRect/>
              </a:stretch>
            </p:blipFill>
            <p:spPr bwMode="auto">
              <a:xfrm>
                <a:off x="745" y="3521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11" name="Rectangle 910"/>
              <p:cNvSpPr>
                <a:spLocks noChangeArrowheads="1"/>
              </p:cNvSpPr>
              <p:nvPr/>
            </p:nvSpPr>
            <p:spPr bwMode="auto">
              <a:xfrm>
                <a:off x="745" y="3521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12" name="Rectangle 911"/>
              <p:cNvSpPr>
                <a:spLocks noChangeArrowheads="1"/>
              </p:cNvSpPr>
              <p:nvPr/>
            </p:nvSpPr>
            <p:spPr bwMode="auto">
              <a:xfrm>
                <a:off x="745" y="352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13" name="Picture 912"/>
              <p:cNvPicPr>
                <a:picLocks noChangeAspect="1" noChangeArrowheads="1"/>
              </p:cNvPicPr>
              <p:nvPr/>
            </p:nvPicPr>
            <p:blipFill>
              <a:blip r:embed="rId300" cstate="print"/>
              <a:srcRect/>
              <a:stretch>
                <a:fillRect/>
              </a:stretch>
            </p:blipFill>
            <p:spPr bwMode="auto">
              <a:xfrm>
                <a:off x="745" y="352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14" name="Rectangle 913"/>
              <p:cNvSpPr>
                <a:spLocks noChangeArrowheads="1"/>
              </p:cNvSpPr>
              <p:nvPr/>
            </p:nvSpPr>
            <p:spPr bwMode="auto">
              <a:xfrm>
                <a:off x="745" y="3526"/>
                <a:ext cx="4416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15" name="Rectangle 914"/>
              <p:cNvSpPr>
                <a:spLocks noChangeArrowheads="1"/>
              </p:cNvSpPr>
              <p:nvPr/>
            </p:nvSpPr>
            <p:spPr bwMode="auto">
              <a:xfrm>
                <a:off x="745" y="353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16" name="Picture 915"/>
              <p:cNvPicPr>
                <a:picLocks noChangeAspect="1" noChangeArrowheads="1"/>
              </p:cNvPicPr>
              <p:nvPr/>
            </p:nvPicPr>
            <p:blipFill>
              <a:blip r:embed="rId301" cstate="print"/>
              <a:srcRect/>
              <a:stretch>
                <a:fillRect/>
              </a:stretch>
            </p:blipFill>
            <p:spPr bwMode="auto">
              <a:xfrm>
                <a:off x="745" y="353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17" name="Rectangle 916"/>
              <p:cNvSpPr>
                <a:spLocks noChangeArrowheads="1"/>
              </p:cNvSpPr>
              <p:nvPr/>
            </p:nvSpPr>
            <p:spPr bwMode="auto">
              <a:xfrm>
                <a:off x="745" y="353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18" name="Rectangle 917"/>
              <p:cNvSpPr>
                <a:spLocks noChangeArrowheads="1"/>
              </p:cNvSpPr>
              <p:nvPr/>
            </p:nvSpPr>
            <p:spPr bwMode="auto">
              <a:xfrm>
                <a:off x="745" y="353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19" name="Picture 918"/>
              <p:cNvPicPr>
                <a:picLocks noChangeAspect="1" noChangeArrowheads="1"/>
              </p:cNvPicPr>
              <p:nvPr/>
            </p:nvPicPr>
            <p:blipFill>
              <a:blip r:embed="rId302" cstate="print"/>
              <a:srcRect/>
              <a:stretch>
                <a:fillRect/>
              </a:stretch>
            </p:blipFill>
            <p:spPr bwMode="auto">
              <a:xfrm>
                <a:off x="745" y="353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20" name="Rectangle 919"/>
              <p:cNvSpPr>
                <a:spLocks noChangeArrowheads="1"/>
              </p:cNvSpPr>
              <p:nvPr/>
            </p:nvSpPr>
            <p:spPr bwMode="auto">
              <a:xfrm>
                <a:off x="745" y="3533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21" name="Rectangle 920"/>
              <p:cNvSpPr>
                <a:spLocks noChangeArrowheads="1"/>
              </p:cNvSpPr>
              <p:nvPr/>
            </p:nvSpPr>
            <p:spPr bwMode="auto">
              <a:xfrm>
                <a:off x="745" y="353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22" name="Picture 921"/>
              <p:cNvPicPr>
                <a:picLocks noChangeAspect="1" noChangeArrowheads="1"/>
              </p:cNvPicPr>
              <p:nvPr/>
            </p:nvPicPr>
            <p:blipFill>
              <a:blip r:embed="rId303" cstate="print"/>
              <a:srcRect/>
              <a:stretch>
                <a:fillRect/>
              </a:stretch>
            </p:blipFill>
            <p:spPr bwMode="auto">
              <a:xfrm>
                <a:off x="745" y="353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23" name="Rectangle 922"/>
              <p:cNvSpPr>
                <a:spLocks noChangeArrowheads="1"/>
              </p:cNvSpPr>
              <p:nvPr/>
            </p:nvSpPr>
            <p:spPr bwMode="auto">
              <a:xfrm>
                <a:off x="745" y="3536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24" name="Rectangle 923"/>
              <p:cNvSpPr>
                <a:spLocks noChangeArrowheads="1"/>
              </p:cNvSpPr>
              <p:nvPr/>
            </p:nvSpPr>
            <p:spPr bwMode="auto">
              <a:xfrm>
                <a:off x="745" y="354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25" name="Picture 924"/>
              <p:cNvPicPr>
                <a:picLocks noChangeAspect="1" noChangeArrowheads="1"/>
              </p:cNvPicPr>
              <p:nvPr/>
            </p:nvPicPr>
            <p:blipFill>
              <a:blip r:embed="rId304" cstate="print"/>
              <a:srcRect/>
              <a:stretch>
                <a:fillRect/>
              </a:stretch>
            </p:blipFill>
            <p:spPr bwMode="auto">
              <a:xfrm>
                <a:off x="745" y="354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26" name="Rectangle 925"/>
              <p:cNvSpPr>
                <a:spLocks noChangeArrowheads="1"/>
              </p:cNvSpPr>
              <p:nvPr/>
            </p:nvSpPr>
            <p:spPr bwMode="auto">
              <a:xfrm>
                <a:off x="745" y="3540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27" name="Rectangle 926"/>
              <p:cNvSpPr>
                <a:spLocks noChangeArrowheads="1"/>
              </p:cNvSpPr>
              <p:nvPr/>
            </p:nvSpPr>
            <p:spPr bwMode="auto">
              <a:xfrm>
                <a:off x="745" y="3543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28" name="Picture 927"/>
              <p:cNvPicPr>
                <a:picLocks noChangeAspect="1" noChangeArrowheads="1"/>
              </p:cNvPicPr>
              <p:nvPr/>
            </p:nvPicPr>
            <p:blipFill>
              <a:blip r:embed="rId305" cstate="print"/>
              <a:srcRect/>
              <a:stretch>
                <a:fillRect/>
              </a:stretch>
            </p:blipFill>
            <p:spPr bwMode="auto">
              <a:xfrm>
                <a:off x="745" y="3543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29" name="Rectangle 928"/>
              <p:cNvSpPr>
                <a:spLocks noChangeArrowheads="1"/>
              </p:cNvSpPr>
              <p:nvPr/>
            </p:nvSpPr>
            <p:spPr bwMode="auto">
              <a:xfrm>
                <a:off x="745" y="3543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30" name="Rectangle 929"/>
              <p:cNvSpPr>
                <a:spLocks noChangeArrowheads="1"/>
              </p:cNvSpPr>
              <p:nvPr/>
            </p:nvSpPr>
            <p:spPr bwMode="auto">
              <a:xfrm>
                <a:off x="745" y="354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31" name="Picture 930"/>
              <p:cNvPicPr>
                <a:picLocks noChangeAspect="1" noChangeArrowheads="1"/>
              </p:cNvPicPr>
              <p:nvPr/>
            </p:nvPicPr>
            <p:blipFill>
              <a:blip r:embed="rId306" cstate="print"/>
              <a:srcRect/>
              <a:stretch>
                <a:fillRect/>
              </a:stretch>
            </p:blipFill>
            <p:spPr bwMode="auto">
              <a:xfrm>
                <a:off x="745" y="354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32" name="Rectangle 931"/>
              <p:cNvSpPr>
                <a:spLocks noChangeArrowheads="1"/>
              </p:cNvSpPr>
              <p:nvPr/>
            </p:nvSpPr>
            <p:spPr bwMode="auto">
              <a:xfrm>
                <a:off x="745" y="3547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33" name="Rectangle 932"/>
              <p:cNvSpPr>
                <a:spLocks noChangeArrowheads="1"/>
              </p:cNvSpPr>
              <p:nvPr/>
            </p:nvSpPr>
            <p:spPr bwMode="auto">
              <a:xfrm>
                <a:off x="745" y="355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34" name="Picture 933"/>
              <p:cNvPicPr>
                <a:picLocks noChangeAspect="1" noChangeArrowheads="1"/>
              </p:cNvPicPr>
              <p:nvPr/>
            </p:nvPicPr>
            <p:blipFill>
              <a:blip r:embed="rId307" cstate="print"/>
              <a:srcRect/>
              <a:stretch>
                <a:fillRect/>
              </a:stretch>
            </p:blipFill>
            <p:spPr bwMode="auto">
              <a:xfrm>
                <a:off x="745" y="355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35" name="Rectangle 934"/>
              <p:cNvSpPr>
                <a:spLocks noChangeArrowheads="1"/>
              </p:cNvSpPr>
              <p:nvPr/>
            </p:nvSpPr>
            <p:spPr bwMode="auto">
              <a:xfrm>
                <a:off x="745" y="3550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36" name="Rectangle 935"/>
              <p:cNvSpPr>
                <a:spLocks noChangeArrowheads="1"/>
              </p:cNvSpPr>
              <p:nvPr/>
            </p:nvSpPr>
            <p:spPr bwMode="auto">
              <a:xfrm>
                <a:off x="745" y="355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37" name="Picture 936"/>
              <p:cNvPicPr>
                <a:picLocks noChangeAspect="1" noChangeArrowheads="1"/>
              </p:cNvPicPr>
              <p:nvPr/>
            </p:nvPicPr>
            <p:blipFill>
              <a:blip r:embed="rId308" cstate="print"/>
              <a:srcRect/>
              <a:stretch>
                <a:fillRect/>
              </a:stretch>
            </p:blipFill>
            <p:spPr bwMode="auto">
              <a:xfrm>
                <a:off x="745" y="355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38" name="Rectangle 937"/>
              <p:cNvSpPr>
                <a:spLocks noChangeArrowheads="1"/>
              </p:cNvSpPr>
              <p:nvPr/>
            </p:nvSpPr>
            <p:spPr bwMode="auto">
              <a:xfrm>
                <a:off x="745" y="3554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39" name="Rectangle 938"/>
              <p:cNvSpPr>
                <a:spLocks noChangeArrowheads="1"/>
              </p:cNvSpPr>
              <p:nvPr/>
            </p:nvSpPr>
            <p:spPr bwMode="auto">
              <a:xfrm>
                <a:off x="745" y="355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40" name="Picture 939"/>
              <p:cNvPicPr>
                <a:picLocks noChangeAspect="1" noChangeArrowheads="1"/>
              </p:cNvPicPr>
              <p:nvPr/>
            </p:nvPicPr>
            <p:blipFill>
              <a:blip r:embed="rId309" cstate="print"/>
              <a:srcRect/>
              <a:stretch>
                <a:fillRect/>
              </a:stretch>
            </p:blipFill>
            <p:spPr bwMode="auto">
              <a:xfrm>
                <a:off x="745" y="355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41" name="Rectangle 940"/>
              <p:cNvSpPr>
                <a:spLocks noChangeArrowheads="1"/>
              </p:cNvSpPr>
              <p:nvPr/>
            </p:nvSpPr>
            <p:spPr bwMode="auto">
              <a:xfrm>
                <a:off x="745" y="355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42" name="Rectangle 941"/>
              <p:cNvSpPr>
                <a:spLocks noChangeArrowheads="1"/>
              </p:cNvSpPr>
              <p:nvPr/>
            </p:nvSpPr>
            <p:spPr bwMode="auto">
              <a:xfrm>
                <a:off x="745" y="355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43" name="Picture 942"/>
              <p:cNvPicPr>
                <a:picLocks noChangeAspect="1" noChangeArrowheads="1"/>
              </p:cNvPicPr>
              <p:nvPr/>
            </p:nvPicPr>
            <p:blipFill>
              <a:blip r:embed="rId310" cstate="print"/>
              <a:srcRect/>
              <a:stretch>
                <a:fillRect/>
              </a:stretch>
            </p:blipFill>
            <p:spPr bwMode="auto">
              <a:xfrm>
                <a:off x="745" y="355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44" name="Rectangle 943"/>
              <p:cNvSpPr>
                <a:spLocks noChangeArrowheads="1"/>
              </p:cNvSpPr>
              <p:nvPr/>
            </p:nvSpPr>
            <p:spPr bwMode="auto">
              <a:xfrm>
                <a:off x="745" y="355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45" name="Rectangle 944"/>
              <p:cNvSpPr>
                <a:spLocks noChangeArrowheads="1"/>
              </p:cNvSpPr>
              <p:nvPr/>
            </p:nvSpPr>
            <p:spPr bwMode="auto">
              <a:xfrm>
                <a:off x="745" y="356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46" name="Picture 945"/>
              <p:cNvPicPr>
                <a:picLocks noChangeAspect="1" noChangeArrowheads="1"/>
              </p:cNvPicPr>
              <p:nvPr/>
            </p:nvPicPr>
            <p:blipFill>
              <a:blip r:embed="rId311" cstate="print"/>
              <a:srcRect/>
              <a:stretch>
                <a:fillRect/>
              </a:stretch>
            </p:blipFill>
            <p:spPr bwMode="auto">
              <a:xfrm>
                <a:off x="745" y="356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47" name="Rectangle 946"/>
              <p:cNvSpPr>
                <a:spLocks noChangeArrowheads="1"/>
              </p:cNvSpPr>
              <p:nvPr/>
            </p:nvSpPr>
            <p:spPr bwMode="auto">
              <a:xfrm>
                <a:off x="745" y="3561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48" name="Rectangle 947"/>
              <p:cNvSpPr>
                <a:spLocks noChangeArrowheads="1"/>
              </p:cNvSpPr>
              <p:nvPr/>
            </p:nvSpPr>
            <p:spPr bwMode="auto">
              <a:xfrm>
                <a:off x="745" y="356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49" name="Picture 948"/>
              <p:cNvPicPr>
                <a:picLocks noChangeAspect="1" noChangeArrowheads="1"/>
              </p:cNvPicPr>
              <p:nvPr/>
            </p:nvPicPr>
            <p:blipFill>
              <a:blip r:embed="rId312" cstate="print"/>
              <a:srcRect/>
              <a:stretch>
                <a:fillRect/>
              </a:stretch>
            </p:blipFill>
            <p:spPr bwMode="auto">
              <a:xfrm>
                <a:off x="745" y="356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50" name="Rectangle 949"/>
              <p:cNvSpPr>
                <a:spLocks noChangeArrowheads="1"/>
              </p:cNvSpPr>
              <p:nvPr/>
            </p:nvSpPr>
            <p:spPr bwMode="auto">
              <a:xfrm>
                <a:off x="745" y="356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51" name="Rectangle 950"/>
              <p:cNvSpPr>
                <a:spLocks noChangeArrowheads="1"/>
              </p:cNvSpPr>
              <p:nvPr/>
            </p:nvSpPr>
            <p:spPr bwMode="auto">
              <a:xfrm>
                <a:off x="745" y="356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52" name="Picture 951"/>
              <p:cNvPicPr>
                <a:picLocks noChangeAspect="1" noChangeArrowheads="1"/>
              </p:cNvPicPr>
              <p:nvPr/>
            </p:nvPicPr>
            <p:blipFill>
              <a:blip r:embed="rId313" cstate="print"/>
              <a:srcRect/>
              <a:stretch>
                <a:fillRect/>
              </a:stretch>
            </p:blipFill>
            <p:spPr bwMode="auto">
              <a:xfrm>
                <a:off x="745" y="356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53" name="Rectangle 952"/>
              <p:cNvSpPr>
                <a:spLocks noChangeArrowheads="1"/>
              </p:cNvSpPr>
              <p:nvPr/>
            </p:nvSpPr>
            <p:spPr bwMode="auto">
              <a:xfrm>
                <a:off x="745" y="3566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54" name="Rectangle 953"/>
              <p:cNvSpPr>
                <a:spLocks noChangeArrowheads="1"/>
              </p:cNvSpPr>
              <p:nvPr/>
            </p:nvSpPr>
            <p:spPr bwMode="auto">
              <a:xfrm>
                <a:off x="745" y="356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55" name="Picture 954"/>
              <p:cNvPicPr>
                <a:picLocks noChangeAspect="1" noChangeArrowheads="1"/>
              </p:cNvPicPr>
              <p:nvPr/>
            </p:nvPicPr>
            <p:blipFill>
              <a:blip r:embed="rId314" cstate="print"/>
              <a:srcRect/>
              <a:stretch>
                <a:fillRect/>
              </a:stretch>
            </p:blipFill>
            <p:spPr bwMode="auto">
              <a:xfrm>
                <a:off x="745" y="356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56" name="Rectangle 955"/>
              <p:cNvSpPr>
                <a:spLocks noChangeArrowheads="1"/>
              </p:cNvSpPr>
              <p:nvPr/>
            </p:nvSpPr>
            <p:spPr bwMode="auto">
              <a:xfrm>
                <a:off x="745" y="3569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57" name="Rectangle 956"/>
              <p:cNvSpPr>
                <a:spLocks noChangeArrowheads="1"/>
              </p:cNvSpPr>
              <p:nvPr/>
            </p:nvSpPr>
            <p:spPr bwMode="auto">
              <a:xfrm>
                <a:off x="745" y="357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58" name="Picture 957"/>
              <p:cNvPicPr>
                <a:picLocks noChangeAspect="1" noChangeArrowheads="1"/>
              </p:cNvPicPr>
              <p:nvPr/>
            </p:nvPicPr>
            <p:blipFill>
              <a:blip r:embed="rId315" cstate="print"/>
              <a:srcRect/>
              <a:stretch>
                <a:fillRect/>
              </a:stretch>
            </p:blipFill>
            <p:spPr bwMode="auto">
              <a:xfrm>
                <a:off x="745" y="357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59" name="Rectangle 958"/>
              <p:cNvSpPr>
                <a:spLocks noChangeArrowheads="1"/>
              </p:cNvSpPr>
              <p:nvPr/>
            </p:nvSpPr>
            <p:spPr bwMode="auto">
              <a:xfrm>
                <a:off x="745" y="357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60" name="Rectangle 959"/>
              <p:cNvSpPr>
                <a:spLocks noChangeArrowheads="1"/>
              </p:cNvSpPr>
              <p:nvPr/>
            </p:nvSpPr>
            <p:spPr bwMode="auto">
              <a:xfrm>
                <a:off x="745" y="357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61" name="Picture 960"/>
              <p:cNvPicPr>
                <a:picLocks noChangeAspect="1" noChangeArrowheads="1"/>
              </p:cNvPicPr>
              <p:nvPr/>
            </p:nvPicPr>
            <p:blipFill>
              <a:blip r:embed="rId316" cstate="print"/>
              <a:srcRect/>
              <a:stretch>
                <a:fillRect/>
              </a:stretch>
            </p:blipFill>
            <p:spPr bwMode="auto">
              <a:xfrm>
                <a:off x="745" y="357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62" name="Rectangle 961"/>
              <p:cNvSpPr>
                <a:spLocks noChangeArrowheads="1"/>
              </p:cNvSpPr>
              <p:nvPr/>
            </p:nvSpPr>
            <p:spPr bwMode="auto">
              <a:xfrm>
                <a:off x="745" y="357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63" name="Rectangle 962"/>
              <p:cNvSpPr>
                <a:spLocks noChangeArrowheads="1"/>
              </p:cNvSpPr>
              <p:nvPr/>
            </p:nvSpPr>
            <p:spPr bwMode="auto">
              <a:xfrm>
                <a:off x="745" y="357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64" name="Picture 963"/>
              <p:cNvPicPr>
                <a:picLocks noChangeAspect="1" noChangeArrowheads="1"/>
              </p:cNvPicPr>
              <p:nvPr/>
            </p:nvPicPr>
            <p:blipFill>
              <a:blip r:embed="rId317" cstate="print"/>
              <a:srcRect/>
              <a:stretch>
                <a:fillRect/>
              </a:stretch>
            </p:blipFill>
            <p:spPr bwMode="auto">
              <a:xfrm>
                <a:off x="745" y="357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65" name="Rectangle 964"/>
              <p:cNvSpPr>
                <a:spLocks noChangeArrowheads="1"/>
              </p:cNvSpPr>
              <p:nvPr/>
            </p:nvSpPr>
            <p:spPr bwMode="auto">
              <a:xfrm>
                <a:off x="745" y="357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66" name="Rectangle 965"/>
              <p:cNvSpPr>
                <a:spLocks noChangeArrowheads="1"/>
              </p:cNvSpPr>
              <p:nvPr/>
            </p:nvSpPr>
            <p:spPr bwMode="auto">
              <a:xfrm>
                <a:off x="745" y="357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67" name="Picture 966"/>
              <p:cNvPicPr>
                <a:picLocks noChangeAspect="1" noChangeArrowheads="1"/>
              </p:cNvPicPr>
              <p:nvPr/>
            </p:nvPicPr>
            <p:blipFill>
              <a:blip r:embed="rId318" cstate="print"/>
              <a:srcRect/>
              <a:stretch>
                <a:fillRect/>
              </a:stretch>
            </p:blipFill>
            <p:spPr bwMode="auto">
              <a:xfrm>
                <a:off x="745" y="357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68" name="Rectangle 967"/>
              <p:cNvSpPr>
                <a:spLocks noChangeArrowheads="1"/>
              </p:cNvSpPr>
              <p:nvPr/>
            </p:nvSpPr>
            <p:spPr bwMode="auto">
              <a:xfrm>
                <a:off x="745" y="357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69" name="Rectangle 968"/>
              <p:cNvSpPr>
                <a:spLocks noChangeArrowheads="1"/>
              </p:cNvSpPr>
              <p:nvPr/>
            </p:nvSpPr>
            <p:spPr bwMode="auto">
              <a:xfrm>
                <a:off x="745" y="358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70" name="Picture 969"/>
              <p:cNvPicPr>
                <a:picLocks noChangeAspect="1" noChangeArrowheads="1"/>
              </p:cNvPicPr>
              <p:nvPr/>
            </p:nvPicPr>
            <p:blipFill>
              <a:blip r:embed="rId319" cstate="print"/>
              <a:srcRect/>
              <a:stretch>
                <a:fillRect/>
              </a:stretch>
            </p:blipFill>
            <p:spPr bwMode="auto">
              <a:xfrm>
                <a:off x="745" y="358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71" name="Rectangle 970"/>
              <p:cNvSpPr>
                <a:spLocks noChangeArrowheads="1"/>
              </p:cNvSpPr>
              <p:nvPr/>
            </p:nvSpPr>
            <p:spPr bwMode="auto">
              <a:xfrm>
                <a:off x="745" y="358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72" name="Rectangle 971"/>
              <p:cNvSpPr>
                <a:spLocks noChangeArrowheads="1"/>
              </p:cNvSpPr>
              <p:nvPr/>
            </p:nvSpPr>
            <p:spPr bwMode="auto">
              <a:xfrm>
                <a:off x="745" y="358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73" name="Picture 972"/>
              <p:cNvPicPr>
                <a:picLocks noChangeAspect="1" noChangeArrowheads="1"/>
              </p:cNvPicPr>
              <p:nvPr/>
            </p:nvPicPr>
            <p:blipFill>
              <a:blip r:embed="rId320" cstate="print"/>
              <a:srcRect/>
              <a:stretch>
                <a:fillRect/>
              </a:stretch>
            </p:blipFill>
            <p:spPr bwMode="auto">
              <a:xfrm>
                <a:off x="745" y="358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74" name="Rectangle 973"/>
              <p:cNvSpPr>
                <a:spLocks noChangeArrowheads="1"/>
              </p:cNvSpPr>
              <p:nvPr/>
            </p:nvSpPr>
            <p:spPr bwMode="auto">
              <a:xfrm>
                <a:off x="745" y="358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75" name="Rectangle 974"/>
              <p:cNvSpPr>
                <a:spLocks noChangeArrowheads="1"/>
              </p:cNvSpPr>
              <p:nvPr/>
            </p:nvSpPr>
            <p:spPr bwMode="auto">
              <a:xfrm>
                <a:off x="745" y="358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76" name="Picture 975"/>
              <p:cNvPicPr>
                <a:picLocks noChangeAspect="1" noChangeArrowheads="1"/>
              </p:cNvPicPr>
              <p:nvPr/>
            </p:nvPicPr>
            <p:blipFill>
              <a:blip r:embed="rId321" cstate="print"/>
              <a:srcRect/>
              <a:stretch>
                <a:fillRect/>
              </a:stretch>
            </p:blipFill>
            <p:spPr bwMode="auto">
              <a:xfrm>
                <a:off x="745" y="358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77" name="Rectangle 976"/>
              <p:cNvSpPr>
                <a:spLocks noChangeArrowheads="1"/>
              </p:cNvSpPr>
              <p:nvPr/>
            </p:nvSpPr>
            <p:spPr bwMode="auto">
              <a:xfrm>
                <a:off x="745" y="358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78" name="Rectangle 977"/>
              <p:cNvSpPr>
                <a:spLocks noChangeArrowheads="1"/>
              </p:cNvSpPr>
              <p:nvPr/>
            </p:nvSpPr>
            <p:spPr bwMode="auto">
              <a:xfrm>
                <a:off x="745" y="358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79" name="Picture 978"/>
              <p:cNvPicPr>
                <a:picLocks noChangeAspect="1" noChangeArrowheads="1"/>
              </p:cNvPicPr>
              <p:nvPr/>
            </p:nvPicPr>
            <p:blipFill>
              <a:blip r:embed="rId322" cstate="print"/>
              <a:srcRect/>
              <a:stretch>
                <a:fillRect/>
              </a:stretch>
            </p:blipFill>
            <p:spPr bwMode="auto">
              <a:xfrm>
                <a:off x="745" y="358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80" name="Rectangle 979"/>
              <p:cNvSpPr>
                <a:spLocks noChangeArrowheads="1"/>
              </p:cNvSpPr>
              <p:nvPr/>
            </p:nvSpPr>
            <p:spPr bwMode="auto">
              <a:xfrm>
                <a:off x="745" y="358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81" name="Rectangle 980"/>
              <p:cNvSpPr>
                <a:spLocks noChangeArrowheads="1"/>
              </p:cNvSpPr>
              <p:nvPr/>
            </p:nvSpPr>
            <p:spPr bwMode="auto">
              <a:xfrm>
                <a:off x="745" y="358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82" name="Picture 981"/>
              <p:cNvPicPr>
                <a:picLocks noChangeAspect="1" noChangeArrowheads="1"/>
              </p:cNvPicPr>
              <p:nvPr/>
            </p:nvPicPr>
            <p:blipFill>
              <a:blip r:embed="rId323" cstate="print"/>
              <a:srcRect/>
              <a:stretch>
                <a:fillRect/>
              </a:stretch>
            </p:blipFill>
            <p:spPr bwMode="auto">
              <a:xfrm>
                <a:off x="745" y="358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83" name="Rectangle 982"/>
              <p:cNvSpPr>
                <a:spLocks noChangeArrowheads="1"/>
              </p:cNvSpPr>
              <p:nvPr/>
            </p:nvSpPr>
            <p:spPr bwMode="auto">
              <a:xfrm>
                <a:off x="745" y="3587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84" name="Rectangle 983"/>
              <p:cNvSpPr>
                <a:spLocks noChangeArrowheads="1"/>
              </p:cNvSpPr>
              <p:nvPr/>
            </p:nvSpPr>
            <p:spPr bwMode="auto">
              <a:xfrm>
                <a:off x="745" y="358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85" name="Picture 984"/>
              <p:cNvPicPr>
                <a:picLocks noChangeAspect="1" noChangeArrowheads="1"/>
              </p:cNvPicPr>
              <p:nvPr/>
            </p:nvPicPr>
            <p:blipFill>
              <a:blip r:embed="rId324" cstate="print"/>
              <a:srcRect/>
              <a:stretch>
                <a:fillRect/>
              </a:stretch>
            </p:blipFill>
            <p:spPr bwMode="auto">
              <a:xfrm>
                <a:off x="745" y="358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86" name="Rectangle 985"/>
              <p:cNvSpPr>
                <a:spLocks noChangeArrowheads="1"/>
              </p:cNvSpPr>
              <p:nvPr/>
            </p:nvSpPr>
            <p:spPr bwMode="auto">
              <a:xfrm>
                <a:off x="745" y="358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87" name="Rectangle 986"/>
              <p:cNvSpPr>
                <a:spLocks noChangeArrowheads="1"/>
              </p:cNvSpPr>
              <p:nvPr/>
            </p:nvSpPr>
            <p:spPr bwMode="auto">
              <a:xfrm>
                <a:off x="745" y="359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88" name="Picture 987"/>
              <p:cNvPicPr>
                <a:picLocks noChangeAspect="1" noChangeArrowheads="1"/>
              </p:cNvPicPr>
              <p:nvPr/>
            </p:nvPicPr>
            <p:blipFill>
              <a:blip r:embed="rId325" cstate="print"/>
              <a:srcRect/>
              <a:stretch>
                <a:fillRect/>
              </a:stretch>
            </p:blipFill>
            <p:spPr bwMode="auto">
              <a:xfrm>
                <a:off x="745" y="359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89" name="Rectangle 988"/>
              <p:cNvSpPr>
                <a:spLocks noChangeArrowheads="1"/>
              </p:cNvSpPr>
              <p:nvPr/>
            </p:nvSpPr>
            <p:spPr bwMode="auto">
              <a:xfrm>
                <a:off x="745" y="359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90" name="Rectangle 989"/>
              <p:cNvSpPr>
                <a:spLocks noChangeArrowheads="1"/>
              </p:cNvSpPr>
              <p:nvPr/>
            </p:nvSpPr>
            <p:spPr bwMode="auto">
              <a:xfrm>
                <a:off x="745" y="359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91" name="Picture 990"/>
              <p:cNvPicPr>
                <a:picLocks noChangeAspect="1" noChangeArrowheads="1"/>
              </p:cNvPicPr>
              <p:nvPr/>
            </p:nvPicPr>
            <p:blipFill>
              <a:blip r:embed="rId326" cstate="print"/>
              <a:srcRect/>
              <a:stretch>
                <a:fillRect/>
              </a:stretch>
            </p:blipFill>
            <p:spPr bwMode="auto">
              <a:xfrm>
                <a:off x="745" y="359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92" name="Rectangle 991"/>
              <p:cNvSpPr>
                <a:spLocks noChangeArrowheads="1"/>
              </p:cNvSpPr>
              <p:nvPr/>
            </p:nvSpPr>
            <p:spPr bwMode="auto">
              <a:xfrm>
                <a:off x="745" y="3592"/>
                <a:ext cx="4416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93" name="Rectangle 992"/>
              <p:cNvSpPr>
                <a:spLocks noChangeArrowheads="1"/>
              </p:cNvSpPr>
              <p:nvPr/>
            </p:nvSpPr>
            <p:spPr bwMode="auto">
              <a:xfrm>
                <a:off x="745" y="359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94" name="Picture 993"/>
              <p:cNvPicPr>
                <a:picLocks noChangeAspect="1" noChangeArrowheads="1"/>
              </p:cNvPicPr>
              <p:nvPr/>
            </p:nvPicPr>
            <p:blipFill>
              <a:blip r:embed="rId327" cstate="print"/>
              <a:srcRect/>
              <a:stretch>
                <a:fillRect/>
              </a:stretch>
            </p:blipFill>
            <p:spPr bwMode="auto">
              <a:xfrm>
                <a:off x="745" y="359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95" name="Rectangle 994"/>
              <p:cNvSpPr>
                <a:spLocks noChangeArrowheads="1"/>
              </p:cNvSpPr>
              <p:nvPr/>
            </p:nvSpPr>
            <p:spPr bwMode="auto">
              <a:xfrm>
                <a:off x="745" y="3595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96" name="Rectangle 995"/>
              <p:cNvSpPr>
                <a:spLocks noChangeArrowheads="1"/>
              </p:cNvSpPr>
              <p:nvPr/>
            </p:nvSpPr>
            <p:spPr bwMode="auto">
              <a:xfrm>
                <a:off x="745" y="35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797" name="Picture 996"/>
              <p:cNvPicPr>
                <a:picLocks noChangeAspect="1" noChangeArrowheads="1"/>
              </p:cNvPicPr>
              <p:nvPr/>
            </p:nvPicPr>
            <p:blipFill>
              <a:blip r:embed="rId328" cstate="print"/>
              <a:srcRect/>
              <a:stretch>
                <a:fillRect/>
              </a:stretch>
            </p:blipFill>
            <p:spPr bwMode="auto">
              <a:xfrm>
                <a:off x="745" y="35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798" name="Rectangle 997"/>
              <p:cNvSpPr>
                <a:spLocks noChangeArrowheads="1"/>
              </p:cNvSpPr>
              <p:nvPr/>
            </p:nvSpPr>
            <p:spPr bwMode="auto">
              <a:xfrm>
                <a:off x="745" y="3597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99" name="Rectangle 998"/>
              <p:cNvSpPr>
                <a:spLocks noChangeArrowheads="1"/>
              </p:cNvSpPr>
              <p:nvPr/>
            </p:nvSpPr>
            <p:spPr bwMode="auto">
              <a:xfrm>
                <a:off x="745" y="359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00" name="Picture 999"/>
              <p:cNvPicPr>
                <a:picLocks noChangeAspect="1" noChangeArrowheads="1"/>
              </p:cNvPicPr>
              <p:nvPr/>
            </p:nvPicPr>
            <p:blipFill>
              <a:blip r:embed="rId329" cstate="print"/>
              <a:srcRect/>
              <a:stretch>
                <a:fillRect/>
              </a:stretch>
            </p:blipFill>
            <p:spPr bwMode="auto">
              <a:xfrm>
                <a:off x="745" y="359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01" name="Rectangle 1000"/>
              <p:cNvSpPr>
                <a:spLocks noChangeArrowheads="1"/>
              </p:cNvSpPr>
              <p:nvPr/>
            </p:nvSpPr>
            <p:spPr bwMode="auto">
              <a:xfrm>
                <a:off x="745" y="3599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02" name="Rectangle 1001"/>
              <p:cNvSpPr>
                <a:spLocks noChangeArrowheads="1"/>
              </p:cNvSpPr>
              <p:nvPr/>
            </p:nvSpPr>
            <p:spPr bwMode="auto">
              <a:xfrm>
                <a:off x="745" y="360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03" name="Picture 1002"/>
              <p:cNvPicPr>
                <a:picLocks noChangeAspect="1" noChangeArrowheads="1"/>
              </p:cNvPicPr>
              <p:nvPr/>
            </p:nvPicPr>
            <p:blipFill>
              <a:blip r:embed="rId330" cstate="print"/>
              <a:srcRect/>
              <a:stretch>
                <a:fillRect/>
              </a:stretch>
            </p:blipFill>
            <p:spPr bwMode="auto">
              <a:xfrm>
                <a:off x="745" y="360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04" name="Rectangle 1003"/>
              <p:cNvSpPr>
                <a:spLocks noChangeArrowheads="1"/>
              </p:cNvSpPr>
              <p:nvPr/>
            </p:nvSpPr>
            <p:spPr bwMode="auto">
              <a:xfrm>
                <a:off x="745" y="360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05" name="Rectangle 1004"/>
              <p:cNvSpPr>
                <a:spLocks noChangeArrowheads="1"/>
              </p:cNvSpPr>
              <p:nvPr/>
            </p:nvSpPr>
            <p:spPr bwMode="auto">
              <a:xfrm>
                <a:off x="745" y="360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06" name="Picture 1005"/>
              <p:cNvPicPr>
                <a:picLocks noChangeAspect="1" noChangeArrowheads="1"/>
              </p:cNvPicPr>
              <p:nvPr/>
            </p:nvPicPr>
            <p:blipFill>
              <a:blip r:embed="rId331" cstate="print"/>
              <a:srcRect/>
              <a:stretch>
                <a:fillRect/>
              </a:stretch>
            </p:blipFill>
            <p:spPr bwMode="auto">
              <a:xfrm>
                <a:off x="745" y="360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07" name="Rectangle 1006"/>
              <p:cNvSpPr>
                <a:spLocks noChangeArrowheads="1"/>
              </p:cNvSpPr>
              <p:nvPr/>
            </p:nvSpPr>
            <p:spPr bwMode="auto">
              <a:xfrm>
                <a:off x="745" y="3602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08" name="Rectangle 1007"/>
              <p:cNvSpPr>
                <a:spLocks noChangeArrowheads="1"/>
              </p:cNvSpPr>
              <p:nvPr/>
            </p:nvSpPr>
            <p:spPr bwMode="auto">
              <a:xfrm>
                <a:off x="745" y="360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09" name="Picture 1008"/>
              <p:cNvPicPr>
                <a:picLocks noChangeAspect="1" noChangeArrowheads="1"/>
              </p:cNvPicPr>
              <p:nvPr/>
            </p:nvPicPr>
            <p:blipFill>
              <a:blip r:embed="rId332" cstate="print"/>
              <a:srcRect/>
              <a:stretch>
                <a:fillRect/>
              </a:stretch>
            </p:blipFill>
            <p:spPr bwMode="auto">
              <a:xfrm>
                <a:off x="745" y="360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10" name="Rectangle 1009"/>
              <p:cNvSpPr>
                <a:spLocks noChangeArrowheads="1"/>
              </p:cNvSpPr>
              <p:nvPr/>
            </p:nvSpPr>
            <p:spPr bwMode="auto">
              <a:xfrm>
                <a:off x="745" y="360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11" name="Rectangle 1010"/>
              <p:cNvSpPr>
                <a:spLocks noChangeArrowheads="1"/>
              </p:cNvSpPr>
              <p:nvPr/>
            </p:nvSpPr>
            <p:spPr bwMode="auto">
              <a:xfrm>
                <a:off x="745" y="360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12" name="Picture 1011"/>
              <p:cNvPicPr>
                <a:picLocks noChangeAspect="1" noChangeArrowheads="1"/>
              </p:cNvPicPr>
              <p:nvPr/>
            </p:nvPicPr>
            <p:blipFill>
              <a:blip r:embed="rId333" cstate="print"/>
              <a:srcRect/>
              <a:stretch>
                <a:fillRect/>
              </a:stretch>
            </p:blipFill>
            <p:spPr bwMode="auto">
              <a:xfrm>
                <a:off x="745" y="360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13" name="Rectangle 1012"/>
              <p:cNvSpPr>
                <a:spLocks noChangeArrowheads="1"/>
              </p:cNvSpPr>
              <p:nvPr/>
            </p:nvSpPr>
            <p:spPr bwMode="auto">
              <a:xfrm>
                <a:off x="745" y="3606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14" name="Rectangle 1013"/>
              <p:cNvSpPr>
                <a:spLocks noChangeArrowheads="1"/>
              </p:cNvSpPr>
              <p:nvPr/>
            </p:nvSpPr>
            <p:spPr bwMode="auto">
              <a:xfrm>
                <a:off x="745" y="360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15" name="Picture 1014"/>
              <p:cNvPicPr>
                <a:picLocks noChangeAspect="1" noChangeArrowheads="1"/>
              </p:cNvPicPr>
              <p:nvPr/>
            </p:nvPicPr>
            <p:blipFill>
              <a:blip r:embed="rId334" cstate="print"/>
              <a:srcRect/>
              <a:stretch>
                <a:fillRect/>
              </a:stretch>
            </p:blipFill>
            <p:spPr bwMode="auto">
              <a:xfrm>
                <a:off x="745" y="360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16" name="Rectangle 1015"/>
              <p:cNvSpPr>
                <a:spLocks noChangeArrowheads="1"/>
              </p:cNvSpPr>
              <p:nvPr/>
            </p:nvSpPr>
            <p:spPr bwMode="auto">
              <a:xfrm>
                <a:off x="745" y="3607"/>
                <a:ext cx="4416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17" name="Rectangle 1016"/>
              <p:cNvSpPr>
                <a:spLocks noChangeArrowheads="1"/>
              </p:cNvSpPr>
              <p:nvPr/>
            </p:nvSpPr>
            <p:spPr bwMode="auto">
              <a:xfrm>
                <a:off x="745" y="36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18" name="Picture 1017"/>
              <p:cNvPicPr>
                <a:picLocks noChangeAspect="1" noChangeArrowheads="1"/>
              </p:cNvPicPr>
              <p:nvPr/>
            </p:nvPicPr>
            <p:blipFill>
              <a:blip r:embed="rId335" cstate="print"/>
              <a:srcRect/>
              <a:stretch>
                <a:fillRect/>
              </a:stretch>
            </p:blipFill>
            <p:spPr bwMode="auto">
              <a:xfrm>
                <a:off x="745" y="36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19" name="Rectangle 1018"/>
              <p:cNvSpPr>
                <a:spLocks noChangeArrowheads="1"/>
              </p:cNvSpPr>
              <p:nvPr/>
            </p:nvSpPr>
            <p:spPr bwMode="auto">
              <a:xfrm>
                <a:off x="745" y="361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20" name="Rectangle 1019"/>
              <p:cNvSpPr>
                <a:spLocks noChangeArrowheads="1"/>
              </p:cNvSpPr>
              <p:nvPr/>
            </p:nvSpPr>
            <p:spPr bwMode="auto">
              <a:xfrm>
                <a:off x="745" y="36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21" name="Picture 1020"/>
              <p:cNvPicPr>
                <a:picLocks noChangeAspect="1" noChangeArrowheads="1"/>
              </p:cNvPicPr>
              <p:nvPr/>
            </p:nvPicPr>
            <p:blipFill>
              <a:blip r:embed="rId336" cstate="print"/>
              <a:srcRect/>
              <a:stretch>
                <a:fillRect/>
              </a:stretch>
            </p:blipFill>
            <p:spPr bwMode="auto">
              <a:xfrm>
                <a:off x="745" y="36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22" name="Rectangle 1021"/>
              <p:cNvSpPr>
                <a:spLocks noChangeArrowheads="1"/>
              </p:cNvSpPr>
              <p:nvPr/>
            </p:nvSpPr>
            <p:spPr bwMode="auto">
              <a:xfrm>
                <a:off x="745" y="3613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23" name="Rectangle 1022"/>
              <p:cNvSpPr>
                <a:spLocks noChangeArrowheads="1"/>
              </p:cNvSpPr>
              <p:nvPr/>
            </p:nvSpPr>
            <p:spPr bwMode="auto">
              <a:xfrm>
                <a:off x="745" y="36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24" name="Picture 1023"/>
              <p:cNvPicPr>
                <a:picLocks noChangeAspect="1" noChangeArrowheads="1"/>
              </p:cNvPicPr>
              <p:nvPr/>
            </p:nvPicPr>
            <p:blipFill>
              <a:blip r:embed="rId337" cstate="print"/>
              <a:srcRect/>
              <a:stretch>
                <a:fillRect/>
              </a:stretch>
            </p:blipFill>
            <p:spPr bwMode="auto">
              <a:xfrm>
                <a:off x="745" y="36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25" name="Rectangle 1024"/>
              <p:cNvSpPr>
                <a:spLocks noChangeArrowheads="1"/>
              </p:cNvSpPr>
              <p:nvPr/>
            </p:nvSpPr>
            <p:spPr bwMode="auto">
              <a:xfrm>
                <a:off x="745" y="3614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26" name="Rectangle 1025"/>
              <p:cNvSpPr>
                <a:spLocks noChangeArrowheads="1"/>
              </p:cNvSpPr>
              <p:nvPr/>
            </p:nvSpPr>
            <p:spPr bwMode="auto">
              <a:xfrm>
                <a:off x="745" y="36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27" name="Picture 1026"/>
              <p:cNvPicPr>
                <a:picLocks noChangeAspect="1" noChangeArrowheads="1"/>
              </p:cNvPicPr>
              <p:nvPr/>
            </p:nvPicPr>
            <p:blipFill>
              <a:blip r:embed="rId338" cstate="print"/>
              <a:srcRect/>
              <a:stretch>
                <a:fillRect/>
              </a:stretch>
            </p:blipFill>
            <p:spPr bwMode="auto">
              <a:xfrm>
                <a:off x="745" y="36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28" name="Rectangle 1027"/>
              <p:cNvSpPr>
                <a:spLocks noChangeArrowheads="1"/>
              </p:cNvSpPr>
              <p:nvPr/>
            </p:nvSpPr>
            <p:spPr bwMode="auto">
              <a:xfrm>
                <a:off x="745" y="361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29" name="Rectangle 1028"/>
              <p:cNvSpPr>
                <a:spLocks noChangeArrowheads="1"/>
              </p:cNvSpPr>
              <p:nvPr/>
            </p:nvSpPr>
            <p:spPr bwMode="auto">
              <a:xfrm>
                <a:off x="745" y="36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30" name="Picture 1029"/>
              <p:cNvPicPr>
                <a:picLocks noChangeAspect="1" noChangeArrowheads="1"/>
              </p:cNvPicPr>
              <p:nvPr/>
            </p:nvPicPr>
            <p:blipFill>
              <a:blip r:embed="rId339" cstate="print"/>
              <a:srcRect/>
              <a:stretch>
                <a:fillRect/>
              </a:stretch>
            </p:blipFill>
            <p:spPr bwMode="auto">
              <a:xfrm>
                <a:off x="745" y="36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31" name="Rectangle 1030"/>
              <p:cNvSpPr>
                <a:spLocks noChangeArrowheads="1"/>
              </p:cNvSpPr>
              <p:nvPr/>
            </p:nvSpPr>
            <p:spPr bwMode="auto">
              <a:xfrm>
                <a:off x="745" y="361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32" name="Rectangle 1031"/>
              <p:cNvSpPr>
                <a:spLocks noChangeArrowheads="1"/>
              </p:cNvSpPr>
              <p:nvPr/>
            </p:nvSpPr>
            <p:spPr bwMode="auto">
              <a:xfrm>
                <a:off x="745" y="36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33" name="Picture 1032"/>
              <p:cNvPicPr>
                <a:picLocks noChangeAspect="1" noChangeArrowheads="1"/>
              </p:cNvPicPr>
              <p:nvPr/>
            </p:nvPicPr>
            <p:blipFill>
              <a:blip r:embed="rId340" cstate="print"/>
              <a:srcRect/>
              <a:stretch>
                <a:fillRect/>
              </a:stretch>
            </p:blipFill>
            <p:spPr bwMode="auto">
              <a:xfrm>
                <a:off x="745" y="36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34" name="Rectangle 1033"/>
              <p:cNvSpPr>
                <a:spLocks noChangeArrowheads="1"/>
              </p:cNvSpPr>
              <p:nvPr/>
            </p:nvSpPr>
            <p:spPr bwMode="auto">
              <a:xfrm>
                <a:off x="745" y="3620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35" name="Rectangle 1034"/>
              <p:cNvSpPr>
                <a:spLocks noChangeArrowheads="1"/>
              </p:cNvSpPr>
              <p:nvPr/>
            </p:nvSpPr>
            <p:spPr bwMode="auto">
              <a:xfrm>
                <a:off x="745" y="36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36" name="Picture 1035"/>
              <p:cNvPicPr>
                <a:picLocks noChangeAspect="1" noChangeArrowheads="1"/>
              </p:cNvPicPr>
              <p:nvPr/>
            </p:nvPicPr>
            <p:blipFill>
              <a:blip r:embed="rId341" cstate="print"/>
              <a:srcRect/>
              <a:stretch>
                <a:fillRect/>
              </a:stretch>
            </p:blipFill>
            <p:spPr bwMode="auto">
              <a:xfrm>
                <a:off x="745" y="36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37" name="Rectangle 1036"/>
              <p:cNvSpPr>
                <a:spLocks noChangeArrowheads="1"/>
              </p:cNvSpPr>
              <p:nvPr/>
            </p:nvSpPr>
            <p:spPr bwMode="auto">
              <a:xfrm>
                <a:off x="745" y="3621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38" name="Rectangle 1037"/>
              <p:cNvSpPr>
                <a:spLocks noChangeArrowheads="1"/>
              </p:cNvSpPr>
              <p:nvPr/>
            </p:nvSpPr>
            <p:spPr bwMode="auto">
              <a:xfrm>
                <a:off x="745" y="36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39" name="Picture 1038"/>
              <p:cNvPicPr>
                <a:picLocks noChangeAspect="1" noChangeArrowheads="1"/>
              </p:cNvPicPr>
              <p:nvPr/>
            </p:nvPicPr>
            <p:blipFill>
              <a:blip r:embed="rId342" cstate="print"/>
              <a:srcRect/>
              <a:stretch>
                <a:fillRect/>
              </a:stretch>
            </p:blipFill>
            <p:spPr bwMode="auto">
              <a:xfrm>
                <a:off x="745" y="36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40" name="Rectangle 1039"/>
              <p:cNvSpPr>
                <a:spLocks noChangeArrowheads="1"/>
              </p:cNvSpPr>
              <p:nvPr/>
            </p:nvSpPr>
            <p:spPr bwMode="auto">
              <a:xfrm>
                <a:off x="745" y="3623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41" name="Rectangle 1040"/>
              <p:cNvSpPr>
                <a:spLocks noChangeArrowheads="1"/>
              </p:cNvSpPr>
              <p:nvPr/>
            </p:nvSpPr>
            <p:spPr bwMode="auto">
              <a:xfrm>
                <a:off x="745" y="362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42" name="Picture 1041"/>
              <p:cNvPicPr>
                <a:picLocks noChangeAspect="1" noChangeArrowheads="1"/>
              </p:cNvPicPr>
              <p:nvPr/>
            </p:nvPicPr>
            <p:blipFill>
              <a:blip r:embed="rId343" cstate="print"/>
              <a:srcRect/>
              <a:stretch>
                <a:fillRect/>
              </a:stretch>
            </p:blipFill>
            <p:spPr bwMode="auto">
              <a:xfrm>
                <a:off x="745" y="362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43" name="Rectangle 1042"/>
              <p:cNvSpPr>
                <a:spLocks noChangeArrowheads="1"/>
              </p:cNvSpPr>
              <p:nvPr/>
            </p:nvSpPr>
            <p:spPr bwMode="auto">
              <a:xfrm>
                <a:off x="745" y="3625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44" name="Rectangle 1043"/>
              <p:cNvSpPr>
                <a:spLocks noChangeArrowheads="1"/>
              </p:cNvSpPr>
              <p:nvPr/>
            </p:nvSpPr>
            <p:spPr bwMode="auto">
              <a:xfrm>
                <a:off x="745" y="362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45" name="Picture 1044"/>
              <p:cNvPicPr>
                <a:picLocks noChangeAspect="1" noChangeArrowheads="1"/>
              </p:cNvPicPr>
              <p:nvPr/>
            </p:nvPicPr>
            <p:blipFill>
              <a:blip r:embed="rId344" cstate="print"/>
              <a:srcRect/>
              <a:stretch>
                <a:fillRect/>
              </a:stretch>
            </p:blipFill>
            <p:spPr bwMode="auto">
              <a:xfrm>
                <a:off x="745" y="362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46" name="Rectangle 1045"/>
              <p:cNvSpPr>
                <a:spLocks noChangeArrowheads="1"/>
              </p:cNvSpPr>
              <p:nvPr/>
            </p:nvSpPr>
            <p:spPr bwMode="auto">
              <a:xfrm>
                <a:off x="745" y="3626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47" name="Rectangle 1046"/>
              <p:cNvSpPr>
                <a:spLocks noChangeArrowheads="1"/>
              </p:cNvSpPr>
              <p:nvPr/>
            </p:nvSpPr>
            <p:spPr bwMode="auto">
              <a:xfrm>
                <a:off x="745" y="36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48" name="Picture 1047"/>
              <p:cNvPicPr>
                <a:picLocks noChangeAspect="1" noChangeArrowheads="1"/>
              </p:cNvPicPr>
              <p:nvPr/>
            </p:nvPicPr>
            <p:blipFill>
              <a:blip r:embed="rId345" cstate="print"/>
              <a:srcRect/>
              <a:stretch>
                <a:fillRect/>
              </a:stretch>
            </p:blipFill>
            <p:spPr bwMode="auto">
              <a:xfrm>
                <a:off x="745" y="36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49" name="Rectangle 1048"/>
              <p:cNvSpPr>
                <a:spLocks noChangeArrowheads="1"/>
              </p:cNvSpPr>
              <p:nvPr/>
            </p:nvSpPr>
            <p:spPr bwMode="auto">
              <a:xfrm>
                <a:off x="745" y="3628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50" name="Rectangle 1049"/>
              <p:cNvSpPr>
                <a:spLocks noChangeArrowheads="1"/>
              </p:cNvSpPr>
              <p:nvPr/>
            </p:nvSpPr>
            <p:spPr bwMode="auto">
              <a:xfrm>
                <a:off x="745" y="36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851" name="Picture 1050"/>
              <p:cNvPicPr>
                <a:picLocks noChangeAspect="1" noChangeArrowheads="1"/>
              </p:cNvPicPr>
              <p:nvPr/>
            </p:nvPicPr>
            <p:blipFill>
              <a:blip r:embed="rId346" cstate="print"/>
              <a:srcRect/>
              <a:stretch>
                <a:fillRect/>
              </a:stretch>
            </p:blipFill>
            <p:spPr bwMode="auto">
              <a:xfrm>
                <a:off x="745" y="36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852" name="Rectangle 1051"/>
              <p:cNvSpPr>
                <a:spLocks noChangeArrowheads="1"/>
              </p:cNvSpPr>
              <p:nvPr/>
            </p:nvSpPr>
            <p:spPr bwMode="auto">
              <a:xfrm>
                <a:off x="745" y="3630"/>
                <a:ext cx="4416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53" name="Rectangle 1052"/>
              <p:cNvSpPr>
                <a:spLocks noChangeArrowheads="1"/>
              </p:cNvSpPr>
              <p:nvPr/>
            </p:nvSpPr>
            <p:spPr bwMode="auto">
              <a:xfrm>
                <a:off x="745" y="3632"/>
                <a:ext cx="4416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pic>
          <p:nvPicPr>
            <p:cNvPr id="6570" name="Picture 1054"/>
            <p:cNvPicPr>
              <a:picLocks noChangeAspect="1" noChangeArrowheads="1"/>
            </p:cNvPicPr>
            <p:nvPr/>
          </p:nvPicPr>
          <p:blipFill>
            <a:blip r:embed="rId347" cstate="print"/>
            <a:srcRect/>
            <a:stretch>
              <a:fillRect/>
            </a:stretch>
          </p:blipFill>
          <p:spPr bwMode="auto">
            <a:xfrm>
              <a:off x="745" y="363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71" name="Rectangle 1055"/>
            <p:cNvSpPr>
              <a:spLocks noChangeArrowheads="1"/>
            </p:cNvSpPr>
            <p:nvPr/>
          </p:nvSpPr>
          <p:spPr bwMode="auto">
            <a:xfrm>
              <a:off x="745" y="363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" name="Rectangle 1056"/>
            <p:cNvSpPr>
              <a:spLocks noChangeArrowheads="1"/>
            </p:cNvSpPr>
            <p:nvPr/>
          </p:nvSpPr>
          <p:spPr bwMode="auto">
            <a:xfrm>
              <a:off x="745" y="363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573" name="Picture 1057"/>
            <p:cNvPicPr>
              <a:picLocks noChangeAspect="1" noChangeArrowheads="1"/>
            </p:cNvPicPr>
            <p:nvPr/>
          </p:nvPicPr>
          <p:blipFill>
            <a:blip r:embed="rId348" cstate="print"/>
            <a:srcRect/>
            <a:stretch>
              <a:fillRect/>
            </a:stretch>
          </p:blipFill>
          <p:spPr bwMode="auto">
            <a:xfrm>
              <a:off x="745" y="363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74" name="Rectangle 1058"/>
            <p:cNvSpPr>
              <a:spLocks noChangeArrowheads="1"/>
            </p:cNvSpPr>
            <p:nvPr/>
          </p:nvSpPr>
          <p:spPr bwMode="auto">
            <a:xfrm>
              <a:off x="745" y="363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5" name="Rectangle 1059"/>
            <p:cNvSpPr>
              <a:spLocks noChangeArrowheads="1"/>
            </p:cNvSpPr>
            <p:nvPr/>
          </p:nvSpPr>
          <p:spPr bwMode="auto">
            <a:xfrm>
              <a:off x="745" y="363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576" name="Picture 1060"/>
            <p:cNvPicPr>
              <a:picLocks noChangeAspect="1" noChangeArrowheads="1"/>
            </p:cNvPicPr>
            <p:nvPr/>
          </p:nvPicPr>
          <p:blipFill>
            <a:blip r:embed="rId349" cstate="print"/>
            <a:srcRect/>
            <a:stretch>
              <a:fillRect/>
            </a:stretch>
          </p:blipFill>
          <p:spPr bwMode="auto">
            <a:xfrm>
              <a:off x="745" y="363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77" name="Rectangle 1061"/>
            <p:cNvSpPr>
              <a:spLocks noChangeArrowheads="1"/>
            </p:cNvSpPr>
            <p:nvPr/>
          </p:nvSpPr>
          <p:spPr bwMode="auto">
            <a:xfrm>
              <a:off x="745" y="363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8" name="Rectangle 1062"/>
            <p:cNvSpPr>
              <a:spLocks noChangeArrowheads="1"/>
            </p:cNvSpPr>
            <p:nvPr/>
          </p:nvSpPr>
          <p:spPr bwMode="auto">
            <a:xfrm>
              <a:off x="745" y="363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579" name="Picture 1063"/>
            <p:cNvPicPr>
              <a:picLocks noChangeAspect="1" noChangeArrowheads="1"/>
            </p:cNvPicPr>
            <p:nvPr/>
          </p:nvPicPr>
          <p:blipFill>
            <a:blip r:embed="rId350" cstate="print"/>
            <a:srcRect/>
            <a:stretch>
              <a:fillRect/>
            </a:stretch>
          </p:blipFill>
          <p:spPr bwMode="auto">
            <a:xfrm>
              <a:off x="745" y="363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80" name="Rectangle 1064"/>
            <p:cNvSpPr>
              <a:spLocks noChangeArrowheads="1"/>
            </p:cNvSpPr>
            <p:nvPr/>
          </p:nvSpPr>
          <p:spPr bwMode="auto">
            <a:xfrm>
              <a:off x="745" y="363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81" name="Rectangle 1065"/>
            <p:cNvSpPr>
              <a:spLocks noChangeArrowheads="1"/>
            </p:cNvSpPr>
            <p:nvPr/>
          </p:nvSpPr>
          <p:spPr bwMode="auto">
            <a:xfrm>
              <a:off x="745" y="3639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582" name="Picture 1066"/>
            <p:cNvPicPr>
              <a:picLocks noChangeAspect="1" noChangeArrowheads="1"/>
            </p:cNvPicPr>
            <p:nvPr/>
          </p:nvPicPr>
          <p:blipFill>
            <a:blip r:embed="rId351" cstate="print"/>
            <a:srcRect/>
            <a:stretch>
              <a:fillRect/>
            </a:stretch>
          </p:blipFill>
          <p:spPr bwMode="auto">
            <a:xfrm>
              <a:off x="745" y="3639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83" name="Rectangle 1067"/>
            <p:cNvSpPr>
              <a:spLocks noChangeArrowheads="1"/>
            </p:cNvSpPr>
            <p:nvPr/>
          </p:nvSpPr>
          <p:spPr bwMode="auto">
            <a:xfrm>
              <a:off x="745" y="3639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84" name="Rectangle 1068"/>
            <p:cNvSpPr>
              <a:spLocks noChangeArrowheads="1"/>
            </p:cNvSpPr>
            <p:nvPr/>
          </p:nvSpPr>
          <p:spPr bwMode="auto">
            <a:xfrm>
              <a:off x="745" y="364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585" name="Picture 1069"/>
            <p:cNvPicPr>
              <a:picLocks noChangeAspect="1" noChangeArrowheads="1"/>
            </p:cNvPicPr>
            <p:nvPr/>
          </p:nvPicPr>
          <p:blipFill>
            <a:blip r:embed="rId352" cstate="print"/>
            <a:srcRect/>
            <a:stretch>
              <a:fillRect/>
            </a:stretch>
          </p:blipFill>
          <p:spPr bwMode="auto">
            <a:xfrm>
              <a:off x="745" y="364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86" name="Rectangle 1070"/>
            <p:cNvSpPr>
              <a:spLocks noChangeArrowheads="1"/>
            </p:cNvSpPr>
            <p:nvPr/>
          </p:nvSpPr>
          <p:spPr bwMode="auto">
            <a:xfrm>
              <a:off x="745" y="364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87" name="Rectangle 1071"/>
            <p:cNvSpPr>
              <a:spLocks noChangeArrowheads="1"/>
            </p:cNvSpPr>
            <p:nvPr/>
          </p:nvSpPr>
          <p:spPr bwMode="auto">
            <a:xfrm>
              <a:off x="745" y="364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588" name="Picture 1072"/>
            <p:cNvPicPr>
              <a:picLocks noChangeAspect="1" noChangeArrowheads="1"/>
            </p:cNvPicPr>
            <p:nvPr/>
          </p:nvPicPr>
          <p:blipFill>
            <a:blip r:embed="rId353" cstate="print"/>
            <a:srcRect/>
            <a:stretch>
              <a:fillRect/>
            </a:stretch>
          </p:blipFill>
          <p:spPr bwMode="auto">
            <a:xfrm>
              <a:off x="745" y="364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89" name="Rectangle 1073"/>
            <p:cNvSpPr>
              <a:spLocks noChangeArrowheads="1"/>
            </p:cNvSpPr>
            <p:nvPr/>
          </p:nvSpPr>
          <p:spPr bwMode="auto">
            <a:xfrm>
              <a:off x="745" y="364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90" name="Rectangle 1074"/>
            <p:cNvSpPr>
              <a:spLocks noChangeArrowheads="1"/>
            </p:cNvSpPr>
            <p:nvPr/>
          </p:nvSpPr>
          <p:spPr bwMode="auto">
            <a:xfrm>
              <a:off x="745" y="364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591" name="Picture 1075"/>
            <p:cNvPicPr>
              <a:picLocks noChangeAspect="1" noChangeArrowheads="1"/>
            </p:cNvPicPr>
            <p:nvPr/>
          </p:nvPicPr>
          <p:blipFill>
            <a:blip r:embed="rId354" cstate="print"/>
            <a:srcRect/>
            <a:stretch>
              <a:fillRect/>
            </a:stretch>
          </p:blipFill>
          <p:spPr bwMode="auto">
            <a:xfrm>
              <a:off x="745" y="364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92" name="Rectangle 1076"/>
            <p:cNvSpPr>
              <a:spLocks noChangeArrowheads="1"/>
            </p:cNvSpPr>
            <p:nvPr/>
          </p:nvSpPr>
          <p:spPr bwMode="auto">
            <a:xfrm>
              <a:off x="745" y="364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93" name="Rectangle 1077"/>
            <p:cNvSpPr>
              <a:spLocks noChangeArrowheads="1"/>
            </p:cNvSpPr>
            <p:nvPr/>
          </p:nvSpPr>
          <p:spPr bwMode="auto">
            <a:xfrm>
              <a:off x="745" y="3646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594" name="Picture 1078"/>
            <p:cNvPicPr>
              <a:picLocks noChangeAspect="1" noChangeArrowheads="1"/>
            </p:cNvPicPr>
            <p:nvPr/>
          </p:nvPicPr>
          <p:blipFill>
            <a:blip r:embed="rId355" cstate="print"/>
            <a:srcRect/>
            <a:stretch>
              <a:fillRect/>
            </a:stretch>
          </p:blipFill>
          <p:spPr bwMode="auto">
            <a:xfrm>
              <a:off x="745" y="3646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95" name="Rectangle 1079"/>
            <p:cNvSpPr>
              <a:spLocks noChangeArrowheads="1"/>
            </p:cNvSpPr>
            <p:nvPr/>
          </p:nvSpPr>
          <p:spPr bwMode="auto">
            <a:xfrm>
              <a:off x="745" y="3646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96" name="Rectangle 1080"/>
            <p:cNvSpPr>
              <a:spLocks noChangeArrowheads="1"/>
            </p:cNvSpPr>
            <p:nvPr/>
          </p:nvSpPr>
          <p:spPr bwMode="auto">
            <a:xfrm>
              <a:off x="745" y="364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597" name="Picture 1081"/>
            <p:cNvPicPr>
              <a:picLocks noChangeAspect="1" noChangeArrowheads="1"/>
            </p:cNvPicPr>
            <p:nvPr/>
          </p:nvPicPr>
          <p:blipFill>
            <a:blip r:embed="rId356" cstate="print"/>
            <a:srcRect/>
            <a:stretch>
              <a:fillRect/>
            </a:stretch>
          </p:blipFill>
          <p:spPr bwMode="auto">
            <a:xfrm>
              <a:off x="745" y="364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98" name="Rectangle 1082"/>
            <p:cNvSpPr>
              <a:spLocks noChangeArrowheads="1"/>
            </p:cNvSpPr>
            <p:nvPr/>
          </p:nvSpPr>
          <p:spPr bwMode="auto">
            <a:xfrm>
              <a:off x="745" y="3647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99" name="Rectangle 1083"/>
            <p:cNvSpPr>
              <a:spLocks noChangeArrowheads="1"/>
            </p:cNvSpPr>
            <p:nvPr/>
          </p:nvSpPr>
          <p:spPr bwMode="auto">
            <a:xfrm>
              <a:off x="745" y="364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00" name="Picture 1084"/>
            <p:cNvPicPr>
              <a:picLocks noChangeAspect="1" noChangeArrowheads="1"/>
            </p:cNvPicPr>
            <p:nvPr/>
          </p:nvPicPr>
          <p:blipFill>
            <a:blip r:embed="rId357" cstate="print"/>
            <a:srcRect/>
            <a:stretch>
              <a:fillRect/>
            </a:stretch>
          </p:blipFill>
          <p:spPr bwMode="auto">
            <a:xfrm>
              <a:off x="745" y="364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01" name="Rectangle 1085"/>
            <p:cNvSpPr>
              <a:spLocks noChangeArrowheads="1"/>
            </p:cNvSpPr>
            <p:nvPr/>
          </p:nvSpPr>
          <p:spPr bwMode="auto">
            <a:xfrm>
              <a:off x="745" y="364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02" name="Rectangle 1086"/>
            <p:cNvSpPr>
              <a:spLocks noChangeArrowheads="1"/>
            </p:cNvSpPr>
            <p:nvPr/>
          </p:nvSpPr>
          <p:spPr bwMode="auto">
            <a:xfrm>
              <a:off x="745" y="3651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03" name="Picture 1087"/>
            <p:cNvPicPr>
              <a:picLocks noChangeAspect="1" noChangeArrowheads="1"/>
            </p:cNvPicPr>
            <p:nvPr/>
          </p:nvPicPr>
          <p:blipFill>
            <a:blip r:embed="rId358" cstate="print"/>
            <a:srcRect/>
            <a:stretch>
              <a:fillRect/>
            </a:stretch>
          </p:blipFill>
          <p:spPr bwMode="auto">
            <a:xfrm>
              <a:off x="745" y="3651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04" name="Rectangle 1088"/>
            <p:cNvSpPr>
              <a:spLocks noChangeArrowheads="1"/>
            </p:cNvSpPr>
            <p:nvPr/>
          </p:nvSpPr>
          <p:spPr bwMode="auto">
            <a:xfrm>
              <a:off x="745" y="3651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05" name="Rectangle 1089"/>
            <p:cNvSpPr>
              <a:spLocks noChangeArrowheads="1"/>
            </p:cNvSpPr>
            <p:nvPr/>
          </p:nvSpPr>
          <p:spPr bwMode="auto">
            <a:xfrm>
              <a:off x="745" y="365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06" name="Picture 1090"/>
            <p:cNvPicPr>
              <a:picLocks noChangeAspect="1" noChangeArrowheads="1"/>
            </p:cNvPicPr>
            <p:nvPr/>
          </p:nvPicPr>
          <p:blipFill>
            <a:blip r:embed="rId359" cstate="print"/>
            <a:srcRect/>
            <a:stretch>
              <a:fillRect/>
            </a:stretch>
          </p:blipFill>
          <p:spPr bwMode="auto">
            <a:xfrm>
              <a:off x="745" y="365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07" name="Rectangle 1091"/>
            <p:cNvSpPr>
              <a:spLocks noChangeArrowheads="1"/>
            </p:cNvSpPr>
            <p:nvPr/>
          </p:nvSpPr>
          <p:spPr bwMode="auto">
            <a:xfrm>
              <a:off x="745" y="3652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08" name="Rectangle 1092"/>
            <p:cNvSpPr>
              <a:spLocks noChangeArrowheads="1"/>
            </p:cNvSpPr>
            <p:nvPr/>
          </p:nvSpPr>
          <p:spPr bwMode="auto">
            <a:xfrm>
              <a:off x="745" y="365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09" name="Picture 1093"/>
            <p:cNvPicPr>
              <a:picLocks noChangeAspect="1" noChangeArrowheads="1"/>
            </p:cNvPicPr>
            <p:nvPr/>
          </p:nvPicPr>
          <p:blipFill>
            <a:blip r:embed="rId360" cstate="print"/>
            <a:srcRect/>
            <a:stretch>
              <a:fillRect/>
            </a:stretch>
          </p:blipFill>
          <p:spPr bwMode="auto">
            <a:xfrm>
              <a:off x="745" y="365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10" name="Rectangle 1094"/>
            <p:cNvSpPr>
              <a:spLocks noChangeArrowheads="1"/>
            </p:cNvSpPr>
            <p:nvPr/>
          </p:nvSpPr>
          <p:spPr bwMode="auto">
            <a:xfrm>
              <a:off x="745" y="3654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11" name="Rectangle 1095"/>
            <p:cNvSpPr>
              <a:spLocks noChangeArrowheads="1"/>
            </p:cNvSpPr>
            <p:nvPr/>
          </p:nvSpPr>
          <p:spPr bwMode="auto">
            <a:xfrm>
              <a:off x="745" y="365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12" name="Picture 1096"/>
            <p:cNvPicPr>
              <a:picLocks noChangeAspect="1" noChangeArrowheads="1"/>
            </p:cNvPicPr>
            <p:nvPr/>
          </p:nvPicPr>
          <p:blipFill>
            <a:blip r:embed="rId361" cstate="print"/>
            <a:srcRect/>
            <a:stretch>
              <a:fillRect/>
            </a:stretch>
          </p:blipFill>
          <p:spPr bwMode="auto">
            <a:xfrm>
              <a:off x="745" y="365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13" name="Rectangle 1097"/>
            <p:cNvSpPr>
              <a:spLocks noChangeArrowheads="1"/>
            </p:cNvSpPr>
            <p:nvPr/>
          </p:nvSpPr>
          <p:spPr bwMode="auto">
            <a:xfrm>
              <a:off x="745" y="365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14" name="Rectangle 1098"/>
            <p:cNvSpPr>
              <a:spLocks noChangeArrowheads="1"/>
            </p:cNvSpPr>
            <p:nvPr/>
          </p:nvSpPr>
          <p:spPr bwMode="auto">
            <a:xfrm>
              <a:off x="745" y="3658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15" name="Picture 1099"/>
            <p:cNvPicPr>
              <a:picLocks noChangeAspect="1" noChangeArrowheads="1"/>
            </p:cNvPicPr>
            <p:nvPr/>
          </p:nvPicPr>
          <p:blipFill>
            <a:blip r:embed="rId362" cstate="print"/>
            <a:srcRect/>
            <a:stretch>
              <a:fillRect/>
            </a:stretch>
          </p:blipFill>
          <p:spPr bwMode="auto">
            <a:xfrm>
              <a:off x="745" y="3658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16" name="Rectangle 1100"/>
            <p:cNvSpPr>
              <a:spLocks noChangeArrowheads="1"/>
            </p:cNvSpPr>
            <p:nvPr/>
          </p:nvSpPr>
          <p:spPr bwMode="auto">
            <a:xfrm>
              <a:off x="745" y="3658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17" name="Rectangle 1101"/>
            <p:cNvSpPr>
              <a:spLocks noChangeArrowheads="1"/>
            </p:cNvSpPr>
            <p:nvPr/>
          </p:nvSpPr>
          <p:spPr bwMode="auto">
            <a:xfrm>
              <a:off x="745" y="365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18" name="Picture 1102"/>
            <p:cNvPicPr>
              <a:picLocks noChangeAspect="1" noChangeArrowheads="1"/>
            </p:cNvPicPr>
            <p:nvPr/>
          </p:nvPicPr>
          <p:blipFill>
            <a:blip r:embed="rId363" cstate="print"/>
            <a:srcRect/>
            <a:stretch>
              <a:fillRect/>
            </a:stretch>
          </p:blipFill>
          <p:spPr bwMode="auto">
            <a:xfrm>
              <a:off x="745" y="365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19" name="Rectangle 1103"/>
            <p:cNvSpPr>
              <a:spLocks noChangeArrowheads="1"/>
            </p:cNvSpPr>
            <p:nvPr/>
          </p:nvSpPr>
          <p:spPr bwMode="auto">
            <a:xfrm>
              <a:off x="745" y="3659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20" name="Rectangle 1104"/>
            <p:cNvSpPr>
              <a:spLocks noChangeArrowheads="1"/>
            </p:cNvSpPr>
            <p:nvPr/>
          </p:nvSpPr>
          <p:spPr bwMode="auto">
            <a:xfrm>
              <a:off x="745" y="3661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21" name="Picture 1105"/>
            <p:cNvPicPr>
              <a:picLocks noChangeAspect="1" noChangeArrowheads="1"/>
            </p:cNvPicPr>
            <p:nvPr/>
          </p:nvPicPr>
          <p:blipFill>
            <a:blip r:embed="rId364" cstate="print"/>
            <a:srcRect/>
            <a:stretch>
              <a:fillRect/>
            </a:stretch>
          </p:blipFill>
          <p:spPr bwMode="auto">
            <a:xfrm>
              <a:off x="745" y="3661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22" name="Rectangle 1106"/>
            <p:cNvSpPr>
              <a:spLocks noChangeArrowheads="1"/>
            </p:cNvSpPr>
            <p:nvPr/>
          </p:nvSpPr>
          <p:spPr bwMode="auto">
            <a:xfrm>
              <a:off x="745" y="3661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23" name="Rectangle 1107"/>
            <p:cNvSpPr>
              <a:spLocks noChangeArrowheads="1"/>
            </p:cNvSpPr>
            <p:nvPr/>
          </p:nvSpPr>
          <p:spPr bwMode="auto">
            <a:xfrm>
              <a:off x="745" y="366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24" name="Picture 1108"/>
            <p:cNvPicPr>
              <a:picLocks noChangeAspect="1" noChangeArrowheads="1"/>
            </p:cNvPicPr>
            <p:nvPr/>
          </p:nvPicPr>
          <p:blipFill>
            <a:blip r:embed="rId365" cstate="print"/>
            <a:srcRect/>
            <a:stretch>
              <a:fillRect/>
            </a:stretch>
          </p:blipFill>
          <p:spPr bwMode="auto">
            <a:xfrm>
              <a:off x="745" y="366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25" name="Rectangle 1109"/>
            <p:cNvSpPr>
              <a:spLocks noChangeArrowheads="1"/>
            </p:cNvSpPr>
            <p:nvPr/>
          </p:nvSpPr>
          <p:spPr bwMode="auto">
            <a:xfrm>
              <a:off x="745" y="366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26" name="Rectangle 1110"/>
            <p:cNvSpPr>
              <a:spLocks noChangeArrowheads="1"/>
            </p:cNvSpPr>
            <p:nvPr/>
          </p:nvSpPr>
          <p:spPr bwMode="auto">
            <a:xfrm>
              <a:off x="745" y="3665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27" name="Picture 1111"/>
            <p:cNvPicPr>
              <a:picLocks noChangeAspect="1" noChangeArrowheads="1"/>
            </p:cNvPicPr>
            <p:nvPr/>
          </p:nvPicPr>
          <p:blipFill>
            <a:blip r:embed="rId366" cstate="print"/>
            <a:srcRect/>
            <a:stretch>
              <a:fillRect/>
            </a:stretch>
          </p:blipFill>
          <p:spPr bwMode="auto">
            <a:xfrm>
              <a:off x="745" y="3665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28" name="Rectangle 1112"/>
            <p:cNvSpPr>
              <a:spLocks noChangeArrowheads="1"/>
            </p:cNvSpPr>
            <p:nvPr/>
          </p:nvSpPr>
          <p:spPr bwMode="auto">
            <a:xfrm>
              <a:off x="745" y="3665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29" name="Rectangle 1113"/>
            <p:cNvSpPr>
              <a:spLocks noChangeArrowheads="1"/>
            </p:cNvSpPr>
            <p:nvPr/>
          </p:nvSpPr>
          <p:spPr bwMode="auto">
            <a:xfrm>
              <a:off x="745" y="366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30" name="Picture 1114"/>
            <p:cNvPicPr>
              <a:picLocks noChangeAspect="1" noChangeArrowheads="1"/>
            </p:cNvPicPr>
            <p:nvPr/>
          </p:nvPicPr>
          <p:blipFill>
            <a:blip r:embed="rId367" cstate="print"/>
            <a:srcRect/>
            <a:stretch>
              <a:fillRect/>
            </a:stretch>
          </p:blipFill>
          <p:spPr bwMode="auto">
            <a:xfrm>
              <a:off x="745" y="366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31" name="Rectangle 1115"/>
            <p:cNvSpPr>
              <a:spLocks noChangeArrowheads="1"/>
            </p:cNvSpPr>
            <p:nvPr/>
          </p:nvSpPr>
          <p:spPr bwMode="auto">
            <a:xfrm>
              <a:off x="745" y="3666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32" name="Rectangle 1116"/>
            <p:cNvSpPr>
              <a:spLocks noChangeArrowheads="1"/>
            </p:cNvSpPr>
            <p:nvPr/>
          </p:nvSpPr>
          <p:spPr bwMode="auto">
            <a:xfrm>
              <a:off x="745" y="366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33" name="Picture 1117"/>
            <p:cNvPicPr>
              <a:picLocks noChangeAspect="1" noChangeArrowheads="1"/>
            </p:cNvPicPr>
            <p:nvPr/>
          </p:nvPicPr>
          <p:blipFill>
            <a:blip r:embed="rId368" cstate="print"/>
            <a:srcRect/>
            <a:stretch>
              <a:fillRect/>
            </a:stretch>
          </p:blipFill>
          <p:spPr bwMode="auto">
            <a:xfrm>
              <a:off x="745" y="366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34" name="Rectangle 1118"/>
            <p:cNvSpPr>
              <a:spLocks noChangeArrowheads="1"/>
            </p:cNvSpPr>
            <p:nvPr/>
          </p:nvSpPr>
          <p:spPr bwMode="auto">
            <a:xfrm>
              <a:off x="745" y="366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35" name="Rectangle 1119"/>
            <p:cNvSpPr>
              <a:spLocks noChangeArrowheads="1"/>
            </p:cNvSpPr>
            <p:nvPr/>
          </p:nvSpPr>
          <p:spPr bwMode="auto">
            <a:xfrm>
              <a:off x="745" y="367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36" name="Picture 1120"/>
            <p:cNvPicPr>
              <a:picLocks noChangeAspect="1" noChangeArrowheads="1"/>
            </p:cNvPicPr>
            <p:nvPr/>
          </p:nvPicPr>
          <p:blipFill>
            <a:blip r:embed="rId369" cstate="print"/>
            <a:srcRect/>
            <a:stretch>
              <a:fillRect/>
            </a:stretch>
          </p:blipFill>
          <p:spPr bwMode="auto">
            <a:xfrm>
              <a:off x="745" y="367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37" name="Rectangle 1121"/>
            <p:cNvSpPr>
              <a:spLocks noChangeArrowheads="1"/>
            </p:cNvSpPr>
            <p:nvPr/>
          </p:nvSpPr>
          <p:spPr bwMode="auto">
            <a:xfrm>
              <a:off x="745" y="3670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38" name="Rectangle 1122"/>
            <p:cNvSpPr>
              <a:spLocks noChangeArrowheads="1"/>
            </p:cNvSpPr>
            <p:nvPr/>
          </p:nvSpPr>
          <p:spPr bwMode="auto">
            <a:xfrm>
              <a:off x="745" y="367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39" name="Picture 1123"/>
            <p:cNvPicPr>
              <a:picLocks noChangeAspect="1" noChangeArrowheads="1"/>
            </p:cNvPicPr>
            <p:nvPr/>
          </p:nvPicPr>
          <p:blipFill>
            <a:blip r:embed="rId370" cstate="print"/>
            <a:srcRect/>
            <a:stretch>
              <a:fillRect/>
            </a:stretch>
          </p:blipFill>
          <p:spPr bwMode="auto">
            <a:xfrm>
              <a:off x="745" y="367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40" name="Rectangle 1124"/>
            <p:cNvSpPr>
              <a:spLocks noChangeArrowheads="1"/>
            </p:cNvSpPr>
            <p:nvPr/>
          </p:nvSpPr>
          <p:spPr bwMode="auto">
            <a:xfrm>
              <a:off x="745" y="3672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41" name="Rectangle 1125"/>
            <p:cNvSpPr>
              <a:spLocks noChangeArrowheads="1"/>
            </p:cNvSpPr>
            <p:nvPr/>
          </p:nvSpPr>
          <p:spPr bwMode="auto">
            <a:xfrm>
              <a:off x="745" y="367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42" name="Picture 1126"/>
            <p:cNvPicPr>
              <a:picLocks noChangeAspect="1" noChangeArrowheads="1"/>
            </p:cNvPicPr>
            <p:nvPr/>
          </p:nvPicPr>
          <p:blipFill>
            <a:blip r:embed="rId371" cstate="print"/>
            <a:srcRect/>
            <a:stretch>
              <a:fillRect/>
            </a:stretch>
          </p:blipFill>
          <p:spPr bwMode="auto">
            <a:xfrm>
              <a:off x="745" y="367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43" name="Rectangle 1127"/>
            <p:cNvSpPr>
              <a:spLocks noChangeArrowheads="1"/>
            </p:cNvSpPr>
            <p:nvPr/>
          </p:nvSpPr>
          <p:spPr bwMode="auto">
            <a:xfrm>
              <a:off x="745" y="3673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44" name="Rectangle 1128"/>
            <p:cNvSpPr>
              <a:spLocks noChangeArrowheads="1"/>
            </p:cNvSpPr>
            <p:nvPr/>
          </p:nvSpPr>
          <p:spPr bwMode="auto">
            <a:xfrm>
              <a:off x="745" y="367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45" name="Picture 1129"/>
            <p:cNvPicPr>
              <a:picLocks noChangeAspect="1" noChangeArrowheads="1"/>
            </p:cNvPicPr>
            <p:nvPr/>
          </p:nvPicPr>
          <p:blipFill>
            <a:blip r:embed="rId372" cstate="print"/>
            <a:srcRect/>
            <a:stretch>
              <a:fillRect/>
            </a:stretch>
          </p:blipFill>
          <p:spPr bwMode="auto">
            <a:xfrm>
              <a:off x="745" y="367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46" name="Rectangle 1130"/>
            <p:cNvSpPr>
              <a:spLocks noChangeArrowheads="1"/>
            </p:cNvSpPr>
            <p:nvPr/>
          </p:nvSpPr>
          <p:spPr bwMode="auto">
            <a:xfrm>
              <a:off x="745" y="3675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47" name="Rectangle 1131"/>
            <p:cNvSpPr>
              <a:spLocks noChangeArrowheads="1"/>
            </p:cNvSpPr>
            <p:nvPr/>
          </p:nvSpPr>
          <p:spPr bwMode="auto">
            <a:xfrm>
              <a:off x="745" y="3677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48" name="Picture 1132"/>
            <p:cNvPicPr>
              <a:picLocks noChangeAspect="1" noChangeArrowheads="1"/>
            </p:cNvPicPr>
            <p:nvPr/>
          </p:nvPicPr>
          <p:blipFill>
            <a:blip r:embed="rId373" cstate="print"/>
            <a:srcRect/>
            <a:stretch>
              <a:fillRect/>
            </a:stretch>
          </p:blipFill>
          <p:spPr bwMode="auto">
            <a:xfrm>
              <a:off x="745" y="3677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49" name="Rectangle 1133"/>
            <p:cNvSpPr>
              <a:spLocks noChangeArrowheads="1"/>
            </p:cNvSpPr>
            <p:nvPr/>
          </p:nvSpPr>
          <p:spPr bwMode="auto">
            <a:xfrm>
              <a:off x="745" y="3677"/>
              <a:ext cx="4416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0" name="Rectangle 1134"/>
            <p:cNvSpPr>
              <a:spLocks noChangeArrowheads="1"/>
            </p:cNvSpPr>
            <p:nvPr/>
          </p:nvSpPr>
          <p:spPr bwMode="auto">
            <a:xfrm>
              <a:off x="745" y="367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651" name="Picture 1135"/>
            <p:cNvPicPr>
              <a:picLocks noChangeAspect="1" noChangeArrowheads="1"/>
            </p:cNvPicPr>
            <p:nvPr/>
          </p:nvPicPr>
          <p:blipFill>
            <a:blip r:embed="rId374" cstate="print"/>
            <a:srcRect/>
            <a:stretch>
              <a:fillRect/>
            </a:stretch>
          </p:blipFill>
          <p:spPr bwMode="auto">
            <a:xfrm>
              <a:off x="745" y="367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652" name="Rectangle 1136"/>
            <p:cNvSpPr>
              <a:spLocks noChangeArrowheads="1"/>
            </p:cNvSpPr>
            <p:nvPr/>
          </p:nvSpPr>
          <p:spPr bwMode="auto">
            <a:xfrm>
              <a:off x="745" y="3678"/>
              <a:ext cx="4416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3" name="Rectangle 1137"/>
            <p:cNvSpPr>
              <a:spLocks noChangeArrowheads="1"/>
            </p:cNvSpPr>
            <p:nvPr/>
          </p:nvSpPr>
          <p:spPr bwMode="auto">
            <a:xfrm>
              <a:off x="746" y="3299"/>
              <a:ext cx="4415" cy="384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61" name="Rectangle 1139"/>
          <p:cNvSpPr>
            <a:spLocks noChangeArrowheads="1"/>
          </p:cNvSpPr>
          <p:nvPr/>
        </p:nvSpPr>
        <p:spPr bwMode="auto">
          <a:xfrm>
            <a:off x="3828974" y="5327650"/>
            <a:ext cx="601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2200">
                <a:solidFill>
                  <a:srgbClr val="000000"/>
                </a:solidFill>
                <a:latin typeface="ＭＳ Ｐゴシック" pitchFamily="50" charset="-128"/>
              </a:rPr>
              <a:t>ﾚｲﾔ２</a:t>
            </a:r>
            <a:endParaRPr lang="ja-JP" altLang="en-US"/>
          </a:p>
        </p:txBody>
      </p:sp>
      <p:grpSp>
        <p:nvGrpSpPr>
          <p:cNvPr id="13" name="Group 1143"/>
          <p:cNvGrpSpPr>
            <a:grpSpLocks/>
          </p:cNvGrpSpPr>
          <p:nvPr/>
        </p:nvGrpSpPr>
        <p:grpSpPr bwMode="auto">
          <a:xfrm>
            <a:off x="2216636" y="1522413"/>
            <a:ext cx="954747" cy="1400175"/>
            <a:chOff x="1566" y="1468"/>
            <a:chExt cx="694" cy="717"/>
          </a:xfrm>
        </p:grpSpPr>
        <p:pic>
          <p:nvPicPr>
            <p:cNvPr id="6565" name="Picture 1140"/>
            <p:cNvPicPr>
              <a:picLocks noChangeAspect="1" noChangeArrowheads="1"/>
            </p:cNvPicPr>
            <p:nvPr/>
          </p:nvPicPr>
          <p:blipFill>
            <a:blip r:embed="rId375" cstate="print"/>
            <a:srcRect/>
            <a:stretch>
              <a:fillRect/>
            </a:stretch>
          </p:blipFill>
          <p:spPr bwMode="auto">
            <a:xfrm>
              <a:off x="1566" y="1468"/>
              <a:ext cx="692" cy="71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566" name="Picture 1141"/>
            <p:cNvPicPr>
              <a:picLocks noChangeAspect="1" noChangeArrowheads="1"/>
            </p:cNvPicPr>
            <p:nvPr/>
          </p:nvPicPr>
          <p:blipFill>
            <a:blip r:embed="rId376" cstate="print"/>
            <a:srcRect/>
            <a:stretch>
              <a:fillRect/>
            </a:stretch>
          </p:blipFill>
          <p:spPr bwMode="auto">
            <a:xfrm>
              <a:off x="1566" y="1468"/>
              <a:ext cx="692" cy="71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67" name="Rectangle 1142"/>
            <p:cNvSpPr>
              <a:spLocks noChangeArrowheads="1"/>
            </p:cNvSpPr>
            <p:nvPr/>
          </p:nvSpPr>
          <p:spPr bwMode="auto">
            <a:xfrm>
              <a:off x="1567" y="1469"/>
              <a:ext cx="693" cy="716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63" name="Rectangle 1144"/>
          <p:cNvSpPr>
            <a:spLocks noChangeArrowheads="1"/>
          </p:cNvSpPr>
          <p:nvPr/>
        </p:nvSpPr>
        <p:spPr bwMode="auto">
          <a:xfrm>
            <a:off x="2356313" y="2079625"/>
            <a:ext cx="61907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 dirty="0">
                <a:solidFill>
                  <a:srgbClr val="000000"/>
                </a:solidFill>
                <a:latin typeface="ＭＳ Ｐゴシック" pitchFamily="50" charset="-128"/>
              </a:rPr>
              <a:t>SMTP</a:t>
            </a:r>
            <a:endParaRPr lang="en-US" altLang="ja-JP" dirty="0"/>
          </a:p>
        </p:txBody>
      </p:sp>
      <p:grpSp>
        <p:nvGrpSpPr>
          <p:cNvPr id="14" name="Group 1148"/>
          <p:cNvGrpSpPr>
            <a:grpSpLocks/>
          </p:cNvGrpSpPr>
          <p:nvPr/>
        </p:nvGrpSpPr>
        <p:grpSpPr bwMode="auto">
          <a:xfrm>
            <a:off x="4194915" y="3219450"/>
            <a:ext cx="2966043" cy="752475"/>
            <a:chOff x="3004" y="2337"/>
            <a:chExt cx="2156" cy="386"/>
          </a:xfrm>
        </p:grpSpPr>
        <p:pic>
          <p:nvPicPr>
            <p:cNvPr id="6562" name="Picture 1145"/>
            <p:cNvPicPr>
              <a:picLocks noChangeAspect="1" noChangeArrowheads="1"/>
            </p:cNvPicPr>
            <p:nvPr/>
          </p:nvPicPr>
          <p:blipFill>
            <a:blip r:embed="rId377" cstate="print"/>
            <a:srcRect/>
            <a:stretch>
              <a:fillRect/>
            </a:stretch>
          </p:blipFill>
          <p:spPr bwMode="auto">
            <a:xfrm>
              <a:off x="3004" y="2337"/>
              <a:ext cx="2156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563" name="Picture 1146"/>
            <p:cNvPicPr>
              <a:picLocks noChangeAspect="1" noChangeArrowheads="1"/>
            </p:cNvPicPr>
            <p:nvPr/>
          </p:nvPicPr>
          <p:blipFill>
            <a:blip r:embed="rId378" cstate="print"/>
            <a:srcRect/>
            <a:stretch>
              <a:fillRect/>
            </a:stretch>
          </p:blipFill>
          <p:spPr bwMode="auto">
            <a:xfrm>
              <a:off x="3004" y="2337"/>
              <a:ext cx="2156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564" name="Rectangle 1147"/>
            <p:cNvSpPr>
              <a:spLocks noChangeArrowheads="1"/>
            </p:cNvSpPr>
            <p:nvPr/>
          </p:nvSpPr>
          <p:spPr bwMode="auto">
            <a:xfrm>
              <a:off x="3004" y="2338"/>
              <a:ext cx="2156" cy="385"/>
            </a:xfrm>
            <a:prstGeom prst="rect">
              <a:avLst/>
            </a:prstGeom>
            <a:solidFill>
              <a:schemeClr val="bg1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65" name="Rectangle 1149"/>
          <p:cNvSpPr>
            <a:spLocks noChangeArrowheads="1"/>
          </p:cNvSpPr>
          <p:nvPr/>
        </p:nvSpPr>
        <p:spPr bwMode="auto">
          <a:xfrm>
            <a:off x="5449568" y="3452813"/>
            <a:ext cx="46224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ＭＳ Ｐゴシック" pitchFamily="50" charset="-128"/>
              </a:rPr>
              <a:t>UDP</a:t>
            </a:r>
            <a:endParaRPr lang="en-US" altLang="ja-JP"/>
          </a:p>
        </p:txBody>
      </p:sp>
      <p:grpSp>
        <p:nvGrpSpPr>
          <p:cNvPr id="15" name="Group 1152"/>
          <p:cNvGrpSpPr>
            <a:grpSpLocks/>
          </p:cNvGrpSpPr>
          <p:nvPr/>
        </p:nvGrpSpPr>
        <p:grpSpPr bwMode="auto">
          <a:xfrm>
            <a:off x="3342847" y="1500174"/>
            <a:ext cx="860198" cy="673100"/>
            <a:chOff x="2413" y="1493"/>
            <a:chExt cx="695" cy="308"/>
          </a:xfrm>
        </p:grpSpPr>
        <p:pic>
          <p:nvPicPr>
            <p:cNvPr id="6560" name="Picture 1150"/>
            <p:cNvPicPr>
              <a:picLocks noChangeAspect="1" noChangeArrowheads="1"/>
            </p:cNvPicPr>
            <p:nvPr/>
          </p:nvPicPr>
          <p:blipFill>
            <a:blip r:embed="rId379" cstate="print"/>
            <a:srcRect/>
            <a:stretch>
              <a:fillRect/>
            </a:stretch>
          </p:blipFill>
          <p:spPr bwMode="auto">
            <a:xfrm>
              <a:off x="2413" y="1493"/>
              <a:ext cx="69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61" name="Rectangle 1151"/>
            <p:cNvSpPr>
              <a:spLocks noChangeArrowheads="1"/>
            </p:cNvSpPr>
            <p:nvPr/>
          </p:nvSpPr>
          <p:spPr bwMode="auto">
            <a:xfrm>
              <a:off x="2414" y="1494"/>
              <a:ext cx="694" cy="30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67" name="Rectangle 1153"/>
          <p:cNvSpPr>
            <a:spLocks noChangeArrowheads="1"/>
          </p:cNvSpPr>
          <p:nvPr/>
        </p:nvSpPr>
        <p:spPr bwMode="auto">
          <a:xfrm>
            <a:off x="3571868" y="1714488"/>
            <a:ext cx="37006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SDP</a:t>
            </a:r>
            <a:endParaRPr lang="en-US" altLang="ja-JP" dirty="0"/>
          </a:p>
        </p:txBody>
      </p:sp>
      <p:grpSp>
        <p:nvGrpSpPr>
          <p:cNvPr id="16" name="Group 1160"/>
          <p:cNvGrpSpPr>
            <a:grpSpLocks/>
          </p:cNvGrpSpPr>
          <p:nvPr/>
        </p:nvGrpSpPr>
        <p:grpSpPr bwMode="auto">
          <a:xfrm>
            <a:off x="3348849" y="1524000"/>
            <a:ext cx="1582054" cy="1400175"/>
            <a:chOff x="2389" y="1469"/>
            <a:chExt cx="1310" cy="717"/>
          </a:xfrm>
        </p:grpSpPr>
        <p:sp>
          <p:nvSpPr>
            <p:cNvPr id="6554" name="Line 1154"/>
            <p:cNvSpPr>
              <a:spLocks noChangeShapeType="1"/>
            </p:cNvSpPr>
            <p:nvPr/>
          </p:nvSpPr>
          <p:spPr bwMode="auto">
            <a:xfrm>
              <a:off x="2389" y="1852"/>
              <a:ext cx="780" cy="1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" name="Line 1155"/>
            <p:cNvSpPr>
              <a:spLocks noChangeShapeType="1"/>
            </p:cNvSpPr>
            <p:nvPr/>
          </p:nvSpPr>
          <p:spPr bwMode="auto">
            <a:xfrm>
              <a:off x="3169" y="1469"/>
              <a:ext cx="1" cy="383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" name="Line 1156"/>
            <p:cNvSpPr>
              <a:spLocks noChangeShapeType="1"/>
            </p:cNvSpPr>
            <p:nvPr/>
          </p:nvSpPr>
          <p:spPr bwMode="auto">
            <a:xfrm>
              <a:off x="3169" y="1469"/>
              <a:ext cx="529" cy="1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" name="Line 1157"/>
            <p:cNvSpPr>
              <a:spLocks noChangeShapeType="1"/>
            </p:cNvSpPr>
            <p:nvPr/>
          </p:nvSpPr>
          <p:spPr bwMode="auto">
            <a:xfrm>
              <a:off x="3698" y="1469"/>
              <a:ext cx="1" cy="716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" name="Line 1158"/>
            <p:cNvSpPr>
              <a:spLocks noChangeShapeType="1"/>
            </p:cNvSpPr>
            <p:nvPr/>
          </p:nvSpPr>
          <p:spPr bwMode="auto">
            <a:xfrm>
              <a:off x="2389" y="1852"/>
              <a:ext cx="1" cy="333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" name="Line 1159"/>
            <p:cNvSpPr>
              <a:spLocks noChangeShapeType="1"/>
            </p:cNvSpPr>
            <p:nvPr/>
          </p:nvSpPr>
          <p:spPr bwMode="auto">
            <a:xfrm>
              <a:off x="2416" y="2185"/>
              <a:ext cx="1282" cy="1"/>
            </a:xfrm>
            <a:prstGeom prst="lin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7" name="Group 1530"/>
          <p:cNvGrpSpPr>
            <a:grpSpLocks/>
          </p:cNvGrpSpPr>
          <p:nvPr/>
        </p:nvGrpSpPr>
        <p:grpSpPr bwMode="auto">
          <a:xfrm>
            <a:off x="5063241" y="1500174"/>
            <a:ext cx="801561" cy="1400175"/>
            <a:chOff x="3774" y="1468"/>
            <a:chExt cx="642" cy="717"/>
          </a:xfrm>
        </p:grpSpPr>
        <p:grpSp>
          <p:nvGrpSpPr>
            <p:cNvPr id="18" name="Group 1361"/>
            <p:cNvGrpSpPr>
              <a:grpSpLocks/>
            </p:cNvGrpSpPr>
            <p:nvPr/>
          </p:nvGrpSpPr>
          <p:grpSpPr bwMode="auto">
            <a:xfrm>
              <a:off x="3774" y="1468"/>
              <a:ext cx="641" cy="453"/>
              <a:chOff x="3774" y="1468"/>
              <a:chExt cx="641" cy="453"/>
            </a:xfrm>
          </p:grpSpPr>
          <p:sp>
            <p:nvSpPr>
              <p:cNvPr id="6354" name="Rectangle 1161"/>
              <p:cNvSpPr>
                <a:spLocks noChangeArrowheads="1"/>
              </p:cNvSpPr>
              <p:nvPr/>
            </p:nvSpPr>
            <p:spPr bwMode="auto">
              <a:xfrm>
                <a:off x="3774" y="1468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55" name="Picture 1162"/>
              <p:cNvPicPr>
                <a:picLocks noChangeAspect="1" noChangeArrowheads="1"/>
              </p:cNvPicPr>
              <p:nvPr/>
            </p:nvPicPr>
            <p:blipFill>
              <a:blip r:embed="rId380" cstate="print"/>
              <a:srcRect/>
              <a:stretch>
                <a:fillRect/>
              </a:stretch>
            </p:blipFill>
            <p:spPr bwMode="auto">
              <a:xfrm>
                <a:off x="3774" y="1468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56" name="Rectangle 1163"/>
              <p:cNvSpPr>
                <a:spLocks noChangeArrowheads="1"/>
              </p:cNvSpPr>
              <p:nvPr/>
            </p:nvSpPr>
            <p:spPr bwMode="auto">
              <a:xfrm>
                <a:off x="3774" y="1468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57" name="Rectangle 1164"/>
              <p:cNvSpPr>
                <a:spLocks noChangeArrowheads="1"/>
              </p:cNvSpPr>
              <p:nvPr/>
            </p:nvSpPr>
            <p:spPr bwMode="auto">
              <a:xfrm>
                <a:off x="3774" y="1479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58" name="Picture 1165"/>
              <p:cNvPicPr>
                <a:picLocks noChangeAspect="1" noChangeArrowheads="1"/>
              </p:cNvPicPr>
              <p:nvPr/>
            </p:nvPicPr>
            <p:blipFill>
              <a:blip r:embed="rId381" cstate="print"/>
              <a:srcRect/>
              <a:stretch>
                <a:fillRect/>
              </a:stretch>
            </p:blipFill>
            <p:spPr bwMode="auto">
              <a:xfrm>
                <a:off x="3774" y="1479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59" name="Rectangle 1166"/>
              <p:cNvSpPr>
                <a:spLocks noChangeArrowheads="1"/>
              </p:cNvSpPr>
              <p:nvPr/>
            </p:nvSpPr>
            <p:spPr bwMode="auto">
              <a:xfrm>
                <a:off x="3774" y="1479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60" name="Rectangle 1167"/>
              <p:cNvSpPr>
                <a:spLocks noChangeArrowheads="1"/>
              </p:cNvSpPr>
              <p:nvPr/>
            </p:nvSpPr>
            <p:spPr bwMode="auto">
              <a:xfrm>
                <a:off x="3774" y="1493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61" name="Picture 1168"/>
              <p:cNvPicPr>
                <a:picLocks noChangeAspect="1" noChangeArrowheads="1"/>
              </p:cNvPicPr>
              <p:nvPr/>
            </p:nvPicPr>
            <p:blipFill>
              <a:blip r:embed="rId382" cstate="print"/>
              <a:srcRect/>
              <a:stretch>
                <a:fillRect/>
              </a:stretch>
            </p:blipFill>
            <p:spPr bwMode="auto">
              <a:xfrm>
                <a:off x="3774" y="1493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62" name="Rectangle 1169"/>
              <p:cNvSpPr>
                <a:spLocks noChangeArrowheads="1"/>
              </p:cNvSpPr>
              <p:nvPr/>
            </p:nvSpPr>
            <p:spPr bwMode="auto">
              <a:xfrm>
                <a:off x="3774" y="1493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63" name="Rectangle 1170"/>
              <p:cNvSpPr>
                <a:spLocks noChangeArrowheads="1"/>
              </p:cNvSpPr>
              <p:nvPr/>
            </p:nvSpPr>
            <p:spPr bwMode="auto">
              <a:xfrm>
                <a:off x="3774" y="150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64" name="Picture 1171"/>
              <p:cNvPicPr>
                <a:picLocks noChangeAspect="1" noChangeArrowheads="1"/>
              </p:cNvPicPr>
              <p:nvPr/>
            </p:nvPicPr>
            <p:blipFill>
              <a:blip r:embed="rId383" cstate="print"/>
              <a:srcRect/>
              <a:stretch>
                <a:fillRect/>
              </a:stretch>
            </p:blipFill>
            <p:spPr bwMode="auto">
              <a:xfrm>
                <a:off x="3774" y="150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65" name="Rectangle 1172"/>
              <p:cNvSpPr>
                <a:spLocks noChangeArrowheads="1"/>
              </p:cNvSpPr>
              <p:nvPr/>
            </p:nvSpPr>
            <p:spPr bwMode="auto">
              <a:xfrm>
                <a:off x="3774" y="150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66" name="Rectangle 1173"/>
              <p:cNvSpPr>
                <a:spLocks noChangeArrowheads="1"/>
              </p:cNvSpPr>
              <p:nvPr/>
            </p:nvSpPr>
            <p:spPr bwMode="auto">
              <a:xfrm>
                <a:off x="3774" y="150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67" name="Picture 1174"/>
              <p:cNvPicPr>
                <a:picLocks noChangeAspect="1" noChangeArrowheads="1"/>
              </p:cNvPicPr>
              <p:nvPr/>
            </p:nvPicPr>
            <p:blipFill>
              <a:blip r:embed="rId384" cstate="print"/>
              <a:srcRect/>
              <a:stretch>
                <a:fillRect/>
              </a:stretch>
            </p:blipFill>
            <p:spPr bwMode="auto">
              <a:xfrm>
                <a:off x="3774" y="150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68" name="Rectangle 1175"/>
              <p:cNvSpPr>
                <a:spLocks noChangeArrowheads="1"/>
              </p:cNvSpPr>
              <p:nvPr/>
            </p:nvSpPr>
            <p:spPr bwMode="auto">
              <a:xfrm>
                <a:off x="3774" y="150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69" name="Rectangle 1176"/>
              <p:cNvSpPr>
                <a:spLocks noChangeArrowheads="1"/>
              </p:cNvSpPr>
              <p:nvPr/>
            </p:nvSpPr>
            <p:spPr bwMode="auto">
              <a:xfrm>
                <a:off x="3774" y="151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70" name="Picture 1177"/>
              <p:cNvPicPr>
                <a:picLocks noChangeAspect="1" noChangeArrowheads="1"/>
              </p:cNvPicPr>
              <p:nvPr/>
            </p:nvPicPr>
            <p:blipFill>
              <a:blip r:embed="rId385" cstate="print"/>
              <a:srcRect/>
              <a:stretch>
                <a:fillRect/>
              </a:stretch>
            </p:blipFill>
            <p:spPr bwMode="auto">
              <a:xfrm>
                <a:off x="3774" y="151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71" name="Rectangle 1178"/>
              <p:cNvSpPr>
                <a:spLocks noChangeArrowheads="1"/>
              </p:cNvSpPr>
              <p:nvPr/>
            </p:nvSpPr>
            <p:spPr bwMode="auto">
              <a:xfrm>
                <a:off x="3774" y="151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72" name="Rectangle 1179"/>
              <p:cNvSpPr>
                <a:spLocks noChangeArrowheads="1"/>
              </p:cNvSpPr>
              <p:nvPr/>
            </p:nvSpPr>
            <p:spPr bwMode="auto">
              <a:xfrm>
                <a:off x="3774" y="1524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73" name="Picture 1180"/>
              <p:cNvPicPr>
                <a:picLocks noChangeAspect="1" noChangeArrowheads="1"/>
              </p:cNvPicPr>
              <p:nvPr/>
            </p:nvPicPr>
            <p:blipFill>
              <a:blip r:embed="rId386" cstate="print"/>
              <a:srcRect/>
              <a:stretch>
                <a:fillRect/>
              </a:stretch>
            </p:blipFill>
            <p:spPr bwMode="auto">
              <a:xfrm>
                <a:off x="3774" y="1524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74" name="Rectangle 1181"/>
              <p:cNvSpPr>
                <a:spLocks noChangeArrowheads="1"/>
              </p:cNvSpPr>
              <p:nvPr/>
            </p:nvSpPr>
            <p:spPr bwMode="auto">
              <a:xfrm>
                <a:off x="3774" y="1524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75" name="Rectangle 1182"/>
              <p:cNvSpPr>
                <a:spLocks noChangeArrowheads="1"/>
              </p:cNvSpPr>
              <p:nvPr/>
            </p:nvSpPr>
            <p:spPr bwMode="auto">
              <a:xfrm>
                <a:off x="3774" y="153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76" name="Picture 1183"/>
              <p:cNvPicPr>
                <a:picLocks noChangeAspect="1" noChangeArrowheads="1"/>
              </p:cNvPicPr>
              <p:nvPr/>
            </p:nvPicPr>
            <p:blipFill>
              <a:blip r:embed="rId387" cstate="print"/>
              <a:srcRect/>
              <a:stretch>
                <a:fillRect/>
              </a:stretch>
            </p:blipFill>
            <p:spPr bwMode="auto">
              <a:xfrm>
                <a:off x="3774" y="153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77" name="Rectangle 1184"/>
              <p:cNvSpPr>
                <a:spLocks noChangeArrowheads="1"/>
              </p:cNvSpPr>
              <p:nvPr/>
            </p:nvSpPr>
            <p:spPr bwMode="auto">
              <a:xfrm>
                <a:off x="3774" y="153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78" name="Rectangle 1185"/>
              <p:cNvSpPr>
                <a:spLocks noChangeArrowheads="1"/>
              </p:cNvSpPr>
              <p:nvPr/>
            </p:nvSpPr>
            <p:spPr bwMode="auto">
              <a:xfrm>
                <a:off x="3774" y="153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79" name="Picture 1186"/>
              <p:cNvPicPr>
                <a:picLocks noChangeAspect="1" noChangeArrowheads="1"/>
              </p:cNvPicPr>
              <p:nvPr/>
            </p:nvPicPr>
            <p:blipFill>
              <a:blip r:embed="rId388" cstate="print"/>
              <a:srcRect/>
              <a:stretch>
                <a:fillRect/>
              </a:stretch>
            </p:blipFill>
            <p:spPr bwMode="auto">
              <a:xfrm>
                <a:off x="3774" y="153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80" name="Rectangle 1187"/>
              <p:cNvSpPr>
                <a:spLocks noChangeArrowheads="1"/>
              </p:cNvSpPr>
              <p:nvPr/>
            </p:nvSpPr>
            <p:spPr bwMode="auto">
              <a:xfrm>
                <a:off x="3774" y="153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81" name="Rectangle 1188"/>
              <p:cNvSpPr>
                <a:spLocks noChangeArrowheads="1"/>
              </p:cNvSpPr>
              <p:nvPr/>
            </p:nvSpPr>
            <p:spPr bwMode="auto">
              <a:xfrm>
                <a:off x="3774" y="1545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82" name="Picture 1189"/>
              <p:cNvPicPr>
                <a:picLocks noChangeAspect="1" noChangeArrowheads="1"/>
              </p:cNvPicPr>
              <p:nvPr/>
            </p:nvPicPr>
            <p:blipFill>
              <a:blip r:embed="rId389" cstate="print"/>
              <a:srcRect/>
              <a:stretch>
                <a:fillRect/>
              </a:stretch>
            </p:blipFill>
            <p:spPr bwMode="auto">
              <a:xfrm>
                <a:off x="3774" y="1545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83" name="Rectangle 1190"/>
              <p:cNvSpPr>
                <a:spLocks noChangeArrowheads="1"/>
              </p:cNvSpPr>
              <p:nvPr/>
            </p:nvSpPr>
            <p:spPr bwMode="auto">
              <a:xfrm>
                <a:off x="3774" y="1545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84" name="Rectangle 1191"/>
              <p:cNvSpPr>
                <a:spLocks noChangeArrowheads="1"/>
              </p:cNvSpPr>
              <p:nvPr/>
            </p:nvSpPr>
            <p:spPr bwMode="auto">
              <a:xfrm>
                <a:off x="3774" y="154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85" name="Picture 1192"/>
              <p:cNvPicPr>
                <a:picLocks noChangeAspect="1" noChangeArrowheads="1"/>
              </p:cNvPicPr>
              <p:nvPr/>
            </p:nvPicPr>
            <p:blipFill>
              <a:blip r:embed="rId390" cstate="print"/>
              <a:srcRect/>
              <a:stretch>
                <a:fillRect/>
              </a:stretch>
            </p:blipFill>
            <p:spPr bwMode="auto">
              <a:xfrm>
                <a:off x="3774" y="154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86" name="Rectangle 1193"/>
              <p:cNvSpPr>
                <a:spLocks noChangeArrowheads="1"/>
              </p:cNvSpPr>
              <p:nvPr/>
            </p:nvSpPr>
            <p:spPr bwMode="auto">
              <a:xfrm>
                <a:off x="3774" y="1548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87" name="Rectangle 1194"/>
              <p:cNvSpPr>
                <a:spLocks noChangeArrowheads="1"/>
              </p:cNvSpPr>
              <p:nvPr/>
            </p:nvSpPr>
            <p:spPr bwMode="auto">
              <a:xfrm>
                <a:off x="3774" y="155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88" name="Picture 1195"/>
              <p:cNvPicPr>
                <a:picLocks noChangeAspect="1" noChangeArrowheads="1"/>
              </p:cNvPicPr>
              <p:nvPr/>
            </p:nvPicPr>
            <p:blipFill>
              <a:blip r:embed="rId391" cstate="print"/>
              <a:srcRect/>
              <a:stretch>
                <a:fillRect/>
              </a:stretch>
            </p:blipFill>
            <p:spPr bwMode="auto">
              <a:xfrm>
                <a:off x="3774" y="155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89" name="Rectangle 1196"/>
              <p:cNvSpPr>
                <a:spLocks noChangeArrowheads="1"/>
              </p:cNvSpPr>
              <p:nvPr/>
            </p:nvSpPr>
            <p:spPr bwMode="auto">
              <a:xfrm>
                <a:off x="3774" y="155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90" name="Rectangle 1197"/>
              <p:cNvSpPr>
                <a:spLocks noChangeArrowheads="1"/>
              </p:cNvSpPr>
              <p:nvPr/>
            </p:nvSpPr>
            <p:spPr bwMode="auto">
              <a:xfrm>
                <a:off x="3774" y="156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91" name="Picture 1198"/>
              <p:cNvPicPr>
                <a:picLocks noChangeAspect="1" noChangeArrowheads="1"/>
              </p:cNvPicPr>
              <p:nvPr/>
            </p:nvPicPr>
            <p:blipFill>
              <a:blip r:embed="rId392" cstate="print"/>
              <a:srcRect/>
              <a:stretch>
                <a:fillRect/>
              </a:stretch>
            </p:blipFill>
            <p:spPr bwMode="auto">
              <a:xfrm>
                <a:off x="3774" y="156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92" name="Rectangle 1199"/>
              <p:cNvSpPr>
                <a:spLocks noChangeArrowheads="1"/>
              </p:cNvSpPr>
              <p:nvPr/>
            </p:nvSpPr>
            <p:spPr bwMode="auto">
              <a:xfrm>
                <a:off x="3774" y="156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93" name="Rectangle 1200"/>
              <p:cNvSpPr>
                <a:spLocks noChangeArrowheads="1"/>
              </p:cNvSpPr>
              <p:nvPr/>
            </p:nvSpPr>
            <p:spPr bwMode="auto">
              <a:xfrm>
                <a:off x="3774" y="156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94" name="Picture 1201"/>
              <p:cNvPicPr>
                <a:picLocks noChangeAspect="1" noChangeArrowheads="1"/>
              </p:cNvPicPr>
              <p:nvPr/>
            </p:nvPicPr>
            <p:blipFill>
              <a:blip r:embed="rId393" cstate="print"/>
              <a:srcRect/>
              <a:stretch>
                <a:fillRect/>
              </a:stretch>
            </p:blipFill>
            <p:spPr bwMode="auto">
              <a:xfrm>
                <a:off x="3774" y="156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95" name="Rectangle 1202"/>
              <p:cNvSpPr>
                <a:spLocks noChangeArrowheads="1"/>
              </p:cNvSpPr>
              <p:nvPr/>
            </p:nvSpPr>
            <p:spPr bwMode="auto">
              <a:xfrm>
                <a:off x="3774" y="156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96" name="Rectangle 1203"/>
              <p:cNvSpPr>
                <a:spLocks noChangeArrowheads="1"/>
              </p:cNvSpPr>
              <p:nvPr/>
            </p:nvSpPr>
            <p:spPr bwMode="auto">
              <a:xfrm>
                <a:off x="3774" y="156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397" name="Picture 1204"/>
              <p:cNvPicPr>
                <a:picLocks noChangeAspect="1" noChangeArrowheads="1"/>
              </p:cNvPicPr>
              <p:nvPr/>
            </p:nvPicPr>
            <p:blipFill>
              <a:blip r:embed="rId394" cstate="print"/>
              <a:srcRect/>
              <a:stretch>
                <a:fillRect/>
              </a:stretch>
            </p:blipFill>
            <p:spPr bwMode="auto">
              <a:xfrm>
                <a:off x="3774" y="156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98" name="Rectangle 1205"/>
              <p:cNvSpPr>
                <a:spLocks noChangeArrowheads="1"/>
              </p:cNvSpPr>
              <p:nvPr/>
            </p:nvSpPr>
            <p:spPr bwMode="auto">
              <a:xfrm>
                <a:off x="3774" y="156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99" name="Rectangle 1206"/>
              <p:cNvSpPr>
                <a:spLocks noChangeArrowheads="1"/>
              </p:cNvSpPr>
              <p:nvPr/>
            </p:nvSpPr>
            <p:spPr bwMode="auto">
              <a:xfrm>
                <a:off x="3774" y="157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00" name="Picture 1207"/>
              <p:cNvPicPr>
                <a:picLocks noChangeAspect="1" noChangeArrowheads="1"/>
              </p:cNvPicPr>
              <p:nvPr/>
            </p:nvPicPr>
            <p:blipFill>
              <a:blip r:embed="rId395" cstate="print"/>
              <a:srcRect/>
              <a:stretch>
                <a:fillRect/>
              </a:stretch>
            </p:blipFill>
            <p:spPr bwMode="auto">
              <a:xfrm>
                <a:off x="3774" y="157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01" name="Rectangle 1208"/>
              <p:cNvSpPr>
                <a:spLocks noChangeArrowheads="1"/>
              </p:cNvSpPr>
              <p:nvPr/>
            </p:nvSpPr>
            <p:spPr bwMode="auto">
              <a:xfrm>
                <a:off x="3774" y="157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02" name="Rectangle 1209"/>
              <p:cNvSpPr>
                <a:spLocks noChangeArrowheads="1"/>
              </p:cNvSpPr>
              <p:nvPr/>
            </p:nvSpPr>
            <p:spPr bwMode="auto">
              <a:xfrm>
                <a:off x="3774" y="1576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03" name="Picture 1210"/>
              <p:cNvPicPr>
                <a:picLocks noChangeAspect="1" noChangeArrowheads="1"/>
              </p:cNvPicPr>
              <p:nvPr/>
            </p:nvPicPr>
            <p:blipFill>
              <a:blip r:embed="rId396" cstate="print"/>
              <a:srcRect/>
              <a:stretch>
                <a:fillRect/>
              </a:stretch>
            </p:blipFill>
            <p:spPr bwMode="auto">
              <a:xfrm>
                <a:off x="3774" y="1576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04" name="Rectangle 1211"/>
              <p:cNvSpPr>
                <a:spLocks noChangeArrowheads="1"/>
              </p:cNvSpPr>
              <p:nvPr/>
            </p:nvSpPr>
            <p:spPr bwMode="auto">
              <a:xfrm>
                <a:off x="3774" y="1576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05" name="Rectangle 1212"/>
              <p:cNvSpPr>
                <a:spLocks noChangeArrowheads="1"/>
              </p:cNvSpPr>
              <p:nvPr/>
            </p:nvSpPr>
            <p:spPr bwMode="auto">
              <a:xfrm>
                <a:off x="3774" y="157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06" name="Picture 1213"/>
              <p:cNvPicPr>
                <a:picLocks noChangeAspect="1" noChangeArrowheads="1"/>
              </p:cNvPicPr>
              <p:nvPr/>
            </p:nvPicPr>
            <p:blipFill>
              <a:blip r:embed="rId397" cstate="print"/>
              <a:srcRect/>
              <a:stretch>
                <a:fillRect/>
              </a:stretch>
            </p:blipFill>
            <p:spPr bwMode="auto">
              <a:xfrm>
                <a:off x="3774" y="157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07" name="Rectangle 1214"/>
              <p:cNvSpPr>
                <a:spLocks noChangeArrowheads="1"/>
              </p:cNvSpPr>
              <p:nvPr/>
            </p:nvSpPr>
            <p:spPr bwMode="auto">
              <a:xfrm>
                <a:off x="3774" y="157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08" name="Rectangle 1215"/>
              <p:cNvSpPr>
                <a:spLocks noChangeArrowheads="1"/>
              </p:cNvSpPr>
              <p:nvPr/>
            </p:nvSpPr>
            <p:spPr bwMode="auto">
              <a:xfrm>
                <a:off x="3774" y="158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09" name="Picture 1216"/>
              <p:cNvPicPr>
                <a:picLocks noChangeAspect="1" noChangeArrowheads="1"/>
              </p:cNvPicPr>
              <p:nvPr/>
            </p:nvPicPr>
            <p:blipFill>
              <a:blip r:embed="rId398" cstate="print"/>
              <a:srcRect/>
              <a:stretch>
                <a:fillRect/>
              </a:stretch>
            </p:blipFill>
            <p:spPr bwMode="auto">
              <a:xfrm>
                <a:off x="3774" y="158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10" name="Rectangle 1217"/>
              <p:cNvSpPr>
                <a:spLocks noChangeArrowheads="1"/>
              </p:cNvSpPr>
              <p:nvPr/>
            </p:nvSpPr>
            <p:spPr bwMode="auto">
              <a:xfrm>
                <a:off x="3774" y="158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11" name="Rectangle 1218"/>
              <p:cNvSpPr>
                <a:spLocks noChangeArrowheads="1"/>
              </p:cNvSpPr>
              <p:nvPr/>
            </p:nvSpPr>
            <p:spPr bwMode="auto">
              <a:xfrm>
                <a:off x="3774" y="1586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12" name="Picture 1219"/>
              <p:cNvPicPr>
                <a:picLocks noChangeAspect="1" noChangeArrowheads="1"/>
              </p:cNvPicPr>
              <p:nvPr/>
            </p:nvPicPr>
            <p:blipFill>
              <a:blip r:embed="rId399" cstate="print"/>
              <a:srcRect/>
              <a:stretch>
                <a:fillRect/>
              </a:stretch>
            </p:blipFill>
            <p:spPr bwMode="auto">
              <a:xfrm>
                <a:off x="3774" y="1586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13" name="Rectangle 1220"/>
              <p:cNvSpPr>
                <a:spLocks noChangeArrowheads="1"/>
              </p:cNvSpPr>
              <p:nvPr/>
            </p:nvSpPr>
            <p:spPr bwMode="auto">
              <a:xfrm>
                <a:off x="3774" y="1586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14" name="Rectangle 1221"/>
              <p:cNvSpPr>
                <a:spLocks noChangeArrowheads="1"/>
              </p:cNvSpPr>
              <p:nvPr/>
            </p:nvSpPr>
            <p:spPr bwMode="auto">
              <a:xfrm>
                <a:off x="3774" y="1590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15" name="Picture 1222"/>
              <p:cNvPicPr>
                <a:picLocks noChangeAspect="1" noChangeArrowheads="1"/>
              </p:cNvPicPr>
              <p:nvPr/>
            </p:nvPicPr>
            <p:blipFill>
              <a:blip r:embed="rId400" cstate="print"/>
              <a:srcRect/>
              <a:stretch>
                <a:fillRect/>
              </a:stretch>
            </p:blipFill>
            <p:spPr bwMode="auto">
              <a:xfrm>
                <a:off x="3774" y="1590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16" name="Rectangle 1223"/>
              <p:cNvSpPr>
                <a:spLocks noChangeArrowheads="1"/>
              </p:cNvSpPr>
              <p:nvPr/>
            </p:nvSpPr>
            <p:spPr bwMode="auto">
              <a:xfrm>
                <a:off x="3774" y="1590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17" name="Rectangle 1224"/>
              <p:cNvSpPr>
                <a:spLocks noChangeArrowheads="1"/>
              </p:cNvSpPr>
              <p:nvPr/>
            </p:nvSpPr>
            <p:spPr bwMode="auto">
              <a:xfrm>
                <a:off x="3774" y="159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18" name="Picture 1225"/>
              <p:cNvPicPr>
                <a:picLocks noChangeAspect="1" noChangeArrowheads="1"/>
              </p:cNvPicPr>
              <p:nvPr/>
            </p:nvPicPr>
            <p:blipFill>
              <a:blip r:embed="rId401" cstate="print"/>
              <a:srcRect/>
              <a:stretch>
                <a:fillRect/>
              </a:stretch>
            </p:blipFill>
            <p:spPr bwMode="auto">
              <a:xfrm>
                <a:off x="3774" y="159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19" name="Rectangle 1226"/>
              <p:cNvSpPr>
                <a:spLocks noChangeArrowheads="1"/>
              </p:cNvSpPr>
              <p:nvPr/>
            </p:nvSpPr>
            <p:spPr bwMode="auto">
              <a:xfrm>
                <a:off x="3774" y="1591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20" name="Rectangle 1227"/>
              <p:cNvSpPr>
                <a:spLocks noChangeArrowheads="1"/>
              </p:cNvSpPr>
              <p:nvPr/>
            </p:nvSpPr>
            <p:spPr bwMode="auto">
              <a:xfrm>
                <a:off x="3774" y="1598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21" name="Picture 1228"/>
              <p:cNvPicPr>
                <a:picLocks noChangeAspect="1" noChangeArrowheads="1"/>
              </p:cNvPicPr>
              <p:nvPr/>
            </p:nvPicPr>
            <p:blipFill>
              <a:blip r:embed="rId402" cstate="print"/>
              <a:srcRect/>
              <a:stretch>
                <a:fillRect/>
              </a:stretch>
            </p:blipFill>
            <p:spPr bwMode="auto">
              <a:xfrm>
                <a:off x="3774" y="1598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22" name="Rectangle 1229"/>
              <p:cNvSpPr>
                <a:spLocks noChangeArrowheads="1"/>
              </p:cNvSpPr>
              <p:nvPr/>
            </p:nvSpPr>
            <p:spPr bwMode="auto">
              <a:xfrm>
                <a:off x="3774" y="1598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23" name="Rectangle 1230"/>
              <p:cNvSpPr>
                <a:spLocks noChangeArrowheads="1"/>
              </p:cNvSpPr>
              <p:nvPr/>
            </p:nvSpPr>
            <p:spPr bwMode="auto">
              <a:xfrm>
                <a:off x="3774" y="160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24" name="Picture 1231"/>
              <p:cNvPicPr>
                <a:picLocks noChangeAspect="1" noChangeArrowheads="1"/>
              </p:cNvPicPr>
              <p:nvPr/>
            </p:nvPicPr>
            <p:blipFill>
              <a:blip r:embed="rId403" cstate="print"/>
              <a:srcRect/>
              <a:stretch>
                <a:fillRect/>
              </a:stretch>
            </p:blipFill>
            <p:spPr bwMode="auto">
              <a:xfrm>
                <a:off x="3774" y="160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25" name="Rectangle 1232"/>
              <p:cNvSpPr>
                <a:spLocks noChangeArrowheads="1"/>
              </p:cNvSpPr>
              <p:nvPr/>
            </p:nvSpPr>
            <p:spPr bwMode="auto">
              <a:xfrm>
                <a:off x="3774" y="160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26" name="Rectangle 1233"/>
              <p:cNvSpPr>
                <a:spLocks noChangeArrowheads="1"/>
              </p:cNvSpPr>
              <p:nvPr/>
            </p:nvSpPr>
            <p:spPr bwMode="auto">
              <a:xfrm>
                <a:off x="3774" y="1607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27" name="Picture 1234"/>
              <p:cNvPicPr>
                <a:picLocks noChangeAspect="1" noChangeArrowheads="1"/>
              </p:cNvPicPr>
              <p:nvPr/>
            </p:nvPicPr>
            <p:blipFill>
              <a:blip r:embed="rId404" cstate="print"/>
              <a:srcRect/>
              <a:stretch>
                <a:fillRect/>
              </a:stretch>
            </p:blipFill>
            <p:spPr bwMode="auto">
              <a:xfrm>
                <a:off x="3774" y="1607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28" name="Rectangle 1235"/>
              <p:cNvSpPr>
                <a:spLocks noChangeArrowheads="1"/>
              </p:cNvSpPr>
              <p:nvPr/>
            </p:nvSpPr>
            <p:spPr bwMode="auto">
              <a:xfrm>
                <a:off x="3774" y="1607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29" name="Rectangle 1236"/>
              <p:cNvSpPr>
                <a:spLocks noChangeArrowheads="1"/>
              </p:cNvSpPr>
              <p:nvPr/>
            </p:nvSpPr>
            <p:spPr bwMode="auto">
              <a:xfrm>
                <a:off x="3774" y="160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30" name="Picture 1237"/>
              <p:cNvPicPr>
                <a:picLocks noChangeAspect="1" noChangeArrowheads="1"/>
              </p:cNvPicPr>
              <p:nvPr/>
            </p:nvPicPr>
            <p:blipFill>
              <a:blip r:embed="rId405" cstate="print"/>
              <a:srcRect/>
              <a:stretch>
                <a:fillRect/>
              </a:stretch>
            </p:blipFill>
            <p:spPr bwMode="auto">
              <a:xfrm>
                <a:off x="3774" y="160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31" name="Rectangle 1238"/>
              <p:cNvSpPr>
                <a:spLocks noChangeArrowheads="1"/>
              </p:cNvSpPr>
              <p:nvPr/>
            </p:nvSpPr>
            <p:spPr bwMode="auto">
              <a:xfrm>
                <a:off x="3774" y="160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32" name="Rectangle 1239"/>
              <p:cNvSpPr>
                <a:spLocks noChangeArrowheads="1"/>
              </p:cNvSpPr>
              <p:nvPr/>
            </p:nvSpPr>
            <p:spPr bwMode="auto">
              <a:xfrm>
                <a:off x="3774" y="1612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33" name="Picture 1240"/>
              <p:cNvPicPr>
                <a:picLocks noChangeAspect="1" noChangeArrowheads="1"/>
              </p:cNvPicPr>
              <p:nvPr/>
            </p:nvPicPr>
            <p:blipFill>
              <a:blip r:embed="rId406" cstate="print"/>
              <a:srcRect/>
              <a:stretch>
                <a:fillRect/>
              </a:stretch>
            </p:blipFill>
            <p:spPr bwMode="auto">
              <a:xfrm>
                <a:off x="3774" y="1612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34" name="Rectangle 1241"/>
              <p:cNvSpPr>
                <a:spLocks noChangeArrowheads="1"/>
              </p:cNvSpPr>
              <p:nvPr/>
            </p:nvSpPr>
            <p:spPr bwMode="auto">
              <a:xfrm>
                <a:off x="3774" y="1612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35" name="Rectangle 1242"/>
              <p:cNvSpPr>
                <a:spLocks noChangeArrowheads="1"/>
              </p:cNvSpPr>
              <p:nvPr/>
            </p:nvSpPr>
            <p:spPr bwMode="auto">
              <a:xfrm>
                <a:off x="3774" y="161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36" name="Picture 1243"/>
              <p:cNvPicPr>
                <a:picLocks noChangeAspect="1" noChangeArrowheads="1"/>
              </p:cNvPicPr>
              <p:nvPr/>
            </p:nvPicPr>
            <p:blipFill>
              <a:blip r:embed="rId407" cstate="print"/>
              <a:srcRect/>
              <a:stretch>
                <a:fillRect/>
              </a:stretch>
            </p:blipFill>
            <p:spPr bwMode="auto">
              <a:xfrm>
                <a:off x="3774" y="161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37" name="Rectangle 1244"/>
              <p:cNvSpPr>
                <a:spLocks noChangeArrowheads="1"/>
              </p:cNvSpPr>
              <p:nvPr/>
            </p:nvSpPr>
            <p:spPr bwMode="auto">
              <a:xfrm>
                <a:off x="3774" y="1614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38" name="Rectangle 1245"/>
              <p:cNvSpPr>
                <a:spLocks noChangeArrowheads="1"/>
              </p:cNvSpPr>
              <p:nvPr/>
            </p:nvSpPr>
            <p:spPr bwMode="auto">
              <a:xfrm>
                <a:off x="3774" y="161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39" name="Picture 1246"/>
              <p:cNvPicPr>
                <a:picLocks noChangeAspect="1" noChangeArrowheads="1"/>
              </p:cNvPicPr>
              <p:nvPr/>
            </p:nvPicPr>
            <p:blipFill>
              <a:blip r:embed="rId408" cstate="print"/>
              <a:srcRect/>
              <a:stretch>
                <a:fillRect/>
              </a:stretch>
            </p:blipFill>
            <p:spPr bwMode="auto">
              <a:xfrm>
                <a:off x="3774" y="161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40" name="Rectangle 1247"/>
              <p:cNvSpPr>
                <a:spLocks noChangeArrowheads="1"/>
              </p:cNvSpPr>
              <p:nvPr/>
            </p:nvSpPr>
            <p:spPr bwMode="auto">
              <a:xfrm>
                <a:off x="3774" y="1617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41" name="Rectangle 1248"/>
              <p:cNvSpPr>
                <a:spLocks noChangeArrowheads="1"/>
              </p:cNvSpPr>
              <p:nvPr/>
            </p:nvSpPr>
            <p:spPr bwMode="auto">
              <a:xfrm>
                <a:off x="3774" y="162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42" name="Picture 1249"/>
              <p:cNvPicPr>
                <a:picLocks noChangeAspect="1" noChangeArrowheads="1"/>
              </p:cNvPicPr>
              <p:nvPr/>
            </p:nvPicPr>
            <p:blipFill>
              <a:blip r:embed="rId409" cstate="print"/>
              <a:srcRect/>
              <a:stretch>
                <a:fillRect/>
              </a:stretch>
            </p:blipFill>
            <p:spPr bwMode="auto">
              <a:xfrm>
                <a:off x="3774" y="162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43" name="Rectangle 1250"/>
              <p:cNvSpPr>
                <a:spLocks noChangeArrowheads="1"/>
              </p:cNvSpPr>
              <p:nvPr/>
            </p:nvSpPr>
            <p:spPr bwMode="auto">
              <a:xfrm>
                <a:off x="3774" y="1621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44" name="Rectangle 1251"/>
              <p:cNvSpPr>
                <a:spLocks noChangeArrowheads="1"/>
              </p:cNvSpPr>
              <p:nvPr/>
            </p:nvSpPr>
            <p:spPr bwMode="auto">
              <a:xfrm>
                <a:off x="3774" y="1626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45" name="Picture 1252"/>
              <p:cNvPicPr>
                <a:picLocks noChangeAspect="1" noChangeArrowheads="1"/>
              </p:cNvPicPr>
              <p:nvPr/>
            </p:nvPicPr>
            <p:blipFill>
              <a:blip r:embed="rId410" cstate="print"/>
              <a:srcRect/>
              <a:stretch>
                <a:fillRect/>
              </a:stretch>
            </p:blipFill>
            <p:spPr bwMode="auto">
              <a:xfrm>
                <a:off x="3774" y="1626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46" name="Rectangle 1253"/>
              <p:cNvSpPr>
                <a:spLocks noChangeArrowheads="1"/>
              </p:cNvSpPr>
              <p:nvPr/>
            </p:nvSpPr>
            <p:spPr bwMode="auto">
              <a:xfrm>
                <a:off x="3774" y="1626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47" name="Rectangle 1254"/>
              <p:cNvSpPr>
                <a:spLocks noChangeArrowheads="1"/>
              </p:cNvSpPr>
              <p:nvPr/>
            </p:nvSpPr>
            <p:spPr bwMode="auto">
              <a:xfrm>
                <a:off x="3774" y="162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48" name="Picture 1255"/>
              <p:cNvPicPr>
                <a:picLocks noChangeAspect="1" noChangeArrowheads="1"/>
              </p:cNvPicPr>
              <p:nvPr/>
            </p:nvPicPr>
            <p:blipFill>
              <a:blip r:embed="rId411" cstate="print"/>
              <a:srcRect/>
              <a:stretch>
                <a:fillRect/>
              </a:stretch>
            </p:blipFill>
            <p:spPr bwMode="auto">
              <a:xfrm>
                <a:off x="3774" y="162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49" name="Rectangle 1256"/>
              <p:cNvSpPr>
                <a:spLocks noChangeArrowheads="1"/>
              </p:cNvSpPr>
              <p:nvPr/>
            </p:nvSpPr>
            <p:spPr bwMode="auto">
              <a:xfrm>
                <a:off x="3774" y="1628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50" name="Rectangle 1257"/>
              <p:cNvSpPr>
                <a:spLocks noChangeArrowheads="1"/>
              </p:cNvSpPr>
              <p:nvPr/>
            </p:nvSpPr>
            <p:spPr bwMode="auto">
              <a:xfrm>
                <a:off x="3774" y="1635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51" name="Picture 1258"/>
              <p:cNvPicPr>
                <a:picLocks noChangeAspect="1" noChangeArrowheads="1"/>
              </p:cNvPicPr>
              <p:nvPr/>
            </p:nvPicPr>
            <p:blipFill>
              <a:blip r:embed="rId412" cstate="print"/>
              <a:srcRect/>
              <a:stretch>
                <a:fillRect/>
              </a:stretch>
            </p:blipFill>
            <p:spPr bwMode="auto">
              <a:xfrm>
                <a:off x="3774" y="1635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52" name="Rectangle 1259"/>
              <p:cNvSpPr>
                <a:spLocks noChangeArrowheads="1"/>
              </p:cNvSpPr>
              <p:nvPr/>
            </p:nvSpPr>
            <p:spPr bwMode="auto">
              <a:xfrm>
                <a:off x="3774" y="1635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53" name="Rectangle 1260"/>
              <p:cNvSpPr>
                <a:spLocks noChangeArrowheads="1"/>
              </p:cNvSpPr>
              <p:nvPr/>
            </p:nvSpPr>
            <p:spPr bwMode="auto">
              <a:xfrm>
                <a:off x="3774" y="1640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54" name="Picture 1261"/>
              <p:cNvPicPr>
                <a:picLocks noChangeAspect="1" noChangeArrowheads="1"/>
              </p:cNvPicPr>
              <p:nvPr/>
            </p:nvPicPr>
            <p:blipFill>
              <a:blip r:embed="rId413" cstate="print"/>
              <a:srcRect/>
              <a:stretch>
                <a:fillRect/>
              </a:stretch>
            </p:blipFill>
            <p:spPr bwMode="auto">
              <a:xfrm>
                <a:off x="3774" y="1640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55" name="Rectangle 1262"/>
              <p:cNvSpPr>
                <a:spLocks noChangeArrowheads="1"/>
              </p:cNvSpPr>
              <p:nvPr/>
            </p:nvSpPr>
            <p:spPr bwMode="auto">
              <a:xfrm>
                <a:off x="3774" y="1640"/>
                <a:ext cx="641" cy="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56" name="Rectangle 1263"/>
              <p:cNvSpPr>
                <a:spLocks noChangeArrowheads="1"/>
              </p:cNvSpPr>
              <p:nvPr/>
            </p:nvSpPr>
            <p:spPr bwMode="auto">
              <a:xfrm>
                <a:off x="3774" y="164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57" name="Picture 1264"/>
              <p:cNvPicPr>
                <a:picLocks noChangeAspect="1" noChangeArrowheads="1"/>
              </p:cNvPicPr>
              <p:nvPr/>
            </p:nvPicPr>
            <p:blipFill>
              <a:blip r:embed="rId414" cstate="print"/>
              <a:srcRect/>
              <a:stretch>
                <a:fillRect/>
              </a:stretch>
            </p:blipFill>
            <p:spPr bwMode="auto">
              <a:xfrm>
                <a:off x="3774" y="164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58" name="Rectangle 1265"/>
              <p:cNvSpPr>
                <a:spLocks noChangeArrowheads="1"/>
              </p:cNvSpPr>
              <p:nvPr/>
            </p:nvSpPr>
            <p:spPr bwMode="auto">
              <a:xfrm>
                <a:off x="3774" y="164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59" name="Rectangle 1266"/>
              <p:cNvSpPr>
                <a:spLocks noChangeArrowheads="1"/>
              </p:cNvSpPr>
              <p:nvPr/>
            </p:nvSpPr>
            <p:spPr bwMode="auto">
              <a:xfrm>
                <a:off x="3774" y="164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60" name="Picture 1267"/>
              <p:cNvPicPr>
                <a:picLocks noChangeAspect="1" noChangeArrowheads="1"/>
              </p:cNvPicPr>
              <p:nvPr/>
            </p:nvPicPr>
            <p:blipFill>
              <a:blip r:embed="rId415" cstate="print"/>
              <a:srcRect/>
              <a:stretch>
                <a:fillRect/>
              </a:stretch>
            </p:blipFill>
            <p:spPr bwMode="auto">
              <a:xfrm>
                <a:off x="3774" y="164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61" name="Rectangle 1268"/>
              <p:cNvSpPr>
                <a:spLocks noChangeArrowheads="1"/>
              </p:cNvSpPr>
              <p:nvPr/>
            </p:nvSpPr>
            <p:spPr bwMode="auto">
              <a:xfrm>
                <a:off x="3774" y="164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62" name="Rectangle 1269"/>
              <p:cNvSpPr>
                <a:spLocks noChangeArrowheads="1"/>
              </p:cNvSpPr>
              <p:nvPr/>
            </p:nvSpPr>
            <p:spPr bwMode="auto">
              <a:xfrm>
                <a:off x="3774" y="165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63" name="Picture 1270"/>
              <p:cNvPicPr>
                <a:picLocks noChangeAspect="1" noChangeArrowheads="1"/>
              </p:cNvPicPr>
              <p:nvPr/>
            </p:nvPicPr>
            <p:blipFill>
              <a:blip r:embed="rId416" cstate="print"/>
              <a:srcRect/>
              <a:stretch>
                <a:fillRect/>
              </a:stretch>
            </p:blipFill>
            <p:spPr bwMode="auto">
              <a:xfrm>
                <a:off x="3774" y="165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64" name="Rectangle 1271"/>
              <p:cNvSpPr>
                <a:spLocks noChangeArrowheads="1"/>
              </p:cNvSpPr>
              <p:nvPr/>
            </p:nvSpPr>
            <p:spPr bwMode="auto">
              <a:xfrm>
                <a:off x="3774" y="165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65" name="Rectangle 1272"/>
              <p:cNvSpPr>
                <a:spLocks noChangeArrowheads="1"/>
              </p:cNvSpPr>
              <p:nvPr/>
            </p:nvSpPr>
            <p:spPr bwMode="auto">
              <a:xfrm>
                <a:off x="3774" y="165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66" name="Picture 1273"/>
              <p:cNvPicPr>
                <a:picLocks noChangeAspect="1" noChangeArrowheads="1"/>
              </p:cNvPicPr>
              <p:nvPr/>
            </p:nvPicPr>
            <p:blipFill>
              <a:blip r:embed="rId417" cstate="print"/>
              <a:srcRect/>
              <a:stretch>
                <a:fillRect/>
              </a:stretch>
            </p:blipFill>
            <p:spPr bwMode="auto">
              <a:xfrm>
                <a:off x="3774" y="165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67" name="Rectangle 1274"/>
              <p:cNvSpPr>
                <a:spLocks noChangeArrowheads="1"/>
              </p:cNvSpPr>
              <p:nvPr/>
            </p:nvSpPr>
            <p:spPr bwMode="auto">
              <a:xfrm>
                <a:off x="3774" y="165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68" name="Rectangle 1275"/>
              <p:cNvSpPr>
                <a:spLocks noChangeArrowheads="1"/>
              </p:cNvSpPr>
              <p:nvPr/>
            </p:nvSpPr>
            <p:spPr bwMode="auto">
              <a:xfrm>
                <a:off x="3774" y="165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69" name="Picture 1276"/>
              <p:cNvPicPr>
                <a:picLocks noChangeAspect="1" noChangeArrowheads="1"/>
              </p:cNvPicPr>
              <p:nvPr/>
            </p:nvPicPr>
            <p:blipFill>
              <a:blip r:embed="rId418" cstate="print"/>
              <a:srcRect/>
              <a:stretch>
                <a:fillRect/>
              </a:stretch>
            </p:blipFill>
            <p:spPr bwMode="auto">
              <a:xfrm>
                <a:off x="3774" y="165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70" name="Rectangle 1277"/>
              <p:cNvSpPr>
                <a:spLocks noChangeArrowheads="1"/>
              </p:cNvSpPr>
              <p:nvPr/>
            </p:nvSpPr>
            <p:spPr bwMode="auto">
              <a:xfrm>
                <a:off x="3774" y="165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71" name="Rectangle 1278"/>
              <p:cNvSpPr>
                <a:spLocks noChangeArrowheads="1"/>
              </p:cNvSpPr>
              <p:nvPr/>
            </p:nvSpPr>
            <p:spPr bwMode="auto">
              <a:xfrm>
                <a:off x="3774" y="166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72" name="Picture 1279"/>
              <p:cNvPicPr>
                <a:picLocks noChangeAspect="1" noChangeArrowheads="1"/>
              </p:cNvPicPr>
              <p:nvPr/>
            </p:nvPicPr>
            <p:blipFill>
              <a:blip r:embed="rId419" cstate="print"/>
              <a:srcRect/>
              <a:stretch>
                <a:fillRect/>
              </a:stretch>
            </p:blipFill>
            <p:spPr bwMode="auto">
              <a:xfrm>
                <a:off x="3774" y="166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73" name="Rectangle 1280"/>
              <p:cNvSpPr>
                <a:spLocks noChangeArrowheads="1"/>
              </p:cNvSpPr>
              <p:nvPr/>
            </p:nvSpPr>
            <p:spPr bwMode="auto">
              <a:xfrm>
                <a:off x="3774" y="1663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74" name="Rectangle 1281"/>
              <p:cNvSpPr>
                <a:spLocks noChangeArrowheads="1"/>
              </p:cNvSpPr>
              <p:nvPr/>
            </p:nvSpPr>
            <p:spPr bwMode="auto">
              <a:xfrm>
                <a:off x="3774" y="1668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75" name="Picture 1282"/>
              <p:cNvPicPr>
                <a:picLocks noChangeAspect="1" noChangeArrowheads="1"/>
              </p:cNvPicPr>
              <p:nvPr/>
            </p:nvPicPr>
            <p:blipFill>
              <a:blip r:embed="rId420" cstate="print"/>
              <a:srcRect/>
              <a:stretch>
                <a:fillRect/>
              </a:stretch>
            </p:blipFill>
            <p:spPr bwMode="auto">
              <a:xfrm>
                <a:off x="3774" y="1668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76" name="Rectangle 1283"/>
              <p:cNvSpPr>
                <a:spLocks noChangeArrowheads="1"/>
              </p:cNvSpPr>
              <p:nvPr/>
            </p:nvSpPr>
            <p:spPr bwMode="auto">
              <a:xfrm>
                <a:off x="3774" y="1668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77" name="Rectangle 1284"/>
              <p:cNvSpPr>
                <a:spLocks noChangeArrowheads="1"/>
              </p:cNvSpPr>
              <p:nvPr/>
            </p:nvSpPr>
            <p:spPr bwMode="auto">
              <a:xfrm>
                <a:off x="3774" y="167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78" name="Picture 1285"/>
              <p:cNvPicPr>
                <a:picLocks noChangeAspect="1" noChangeArrowheads="1"/>
              </p:cNvPicPr>
              <p:nvPr/>
            </p:nvPicPr>
            <p:blipFill>
              <a:blip r:embed="rId421" cstate="print"/>
              <a:srcRect/>
              <a:stretch>
                <a:fillRect/>
              </a:stretch>
            </p:blipFill>
            <p:spPr bwMode="auto">
              <a:xfrm>
                <a:off x="3774" y="167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79" name="Rectangle 1286"/>
              <p:cNvSpPr>
                <a:spLocks noChangeArrowheads="1"/>
              </p:cNvSpPr>
              <p:nvPr/>
            </p:nvSpPr>
            <p:spPr bwMode="auto">
              <a:xfrm>
                <a:off x="3774" y="167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80" name="Rectangle 1287"/>
              <p:cNvSpPr>
                <a:spLocks noChangeArrowheads="1"/>
              </p:cNvSpPr>
              <p:nvPr/>
            </p:nvSpPr>
            <p:spPr bwMode="auto">
              <a:xfrm>
                <a:off x="3774" y="1676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81" name="Picture 1288"/>
              <p:cNvPicPr>
                <a:picLocks noChangeAspect="1" noChangeArrowheads="1"/>
              </p:cNvPicPr>
              <p:nvPr/>
            </p:nvPicPr>
            <p:blipFill>
              <a:blip r:embed="rId422" cstate="print"/>
              <a:srcRect/>
              <a:stretch>
                <a:fillRect/>
              </a:stretch>
            </p:blipFill>
            <p:spPr bwMode="auto">
              <a:xfrm>
                <a:off x="3774" y="1676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82" name="Rectangle 1289"/>
              <p:cNvSpPr>
                <a:spLocks noChangeArrowheads="1"/>
              </p:cNvSpPr>
              <p:nvPr/>
            </p:nvSpPr>
            <p:spPr bwMode="auto">
              <a:xfrm>
                <a:off x="3774" y="1676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83" name="Rectangle 1290"/>
              <p:cNvSpPr>
                <a:spLocks noChangeArrowheads="1"/>
              </p:cNvSpPr>
              <p:nvPr/>
            </p:nvSpPr>
            <p:spPr bwMode="auto">
              <a:xfrm>
                <a:off x="3774" y="168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84" name="Picture 1291"/>
              <p:cNvPicPr>
                <a:picLocks noChangeAspect="1" noChangeArrowheads="1"/>
              </p:cNvPicPr>
              <p:nvPr/>
            </p:nvPicPr>
            <p:blipFill>
              <a:blip r:embed="rId423" cstate="print"/>
              <a:srcRect/>
              <a:stretch>
                <a:fillRect/>
              </a:stretch>
            </p:blipFill>
            <p:spPr bwMode="auto">
              <a:xfrm>
                <a:off x="3774" y="168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85" name="Rectangle 1292"/>
              <p:cNvSpPr>
                <a:spLocks noChangeArrowheads="1"/>
              </p:cNvSpPr>
              <p:nvPr/>
            </p:nvSpPr>
            <p:spPr bwMode="auto">
              <a:xfrm>
                <a:off x="3774" y="1682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86" name="Rectangle 1293"/>
              <p:cNvSpPr>
                <a:spLocks noChangeArrowheads="1"/>
              </p:cNvSpPr>
              <p:nvPr/>
            </p:nvSpPr>
            <p:spPr bwMode="auto">
              <a:xfrm>
                <a:off x="3774" y="168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87" name="Picture 1294"/>
              <p:cNvPicPr>
                <a:picLocks noChangeAspect="1" noChangeArrowheads="1"/>
              </p:cNvPicPr>
              <p:nvPr/>
            </p:nvPicPr>
            <p:blipFill>
              <a:blip r:embed="rId424" cstate="print"/>
              <a:srcRect/>
              <a:stretch>
                <a:fillRect/>
              </a:stretch>
            </p:blipFill>
            <p:spPr bwMode="auto">
              <a:xfrm>
                <a:off x="3774" y="168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88" name="Rectangle 1295"/>
              <p:cNvSpPr>
                <a:spLocks noChangeArrowheads="1"/>
              </p:cNvSpPr>
              <p:nvPr/>
            </p:nvSpPr>
            <p:spPr bwMode="auto">
              <a:xfrm>
                <a:off x="3774" y="1687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89" name="Rectangle 1296"/>
              <p:cNvSpPr>
                <a:spLocks noChangeArrowheads="1"/>
              </p:cNvSpPr>
              <p:nvPr/>
            </p:nvSpPr>
            <p:spPr bwMode="auto">
              <a:xfrm>
                <a:off x="3774" y="169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90" name="Picture 1297"/>
              <p:cNvPicPr>
                <a:picLocks noChangeAspect="1" noChangeArrowheads="1"/>
              </p:cNvPicPr>
              <p:nvPr/>
            </p:nvPicPr>
            <p:blipFill>
              <a:blip r:embed="rId425" cstate="print"/>
              <a:srcRect/>
              <a:stretch>
                <a:fillRect/>
              </a:stretch>
            </p:blipFill>
            <p:spPr bwMode="auto">
              <a:xfrm>
                <a:off x="3774" y="169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91" name="Rectangle 1298"/>
              <p:cNvSpPr>
                <a:spLocks noChangeArrowheads="1"/>
              </p:cNvSpPr>
              <p:nvPr/>
            </p:nvSpPr>
            <p:spPr bwMode="auto">
              <a:xfrm>
                <a:off x="3774" y="1690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92" name="Rectangle 1299"/>
              <p:cNvSpPr>
                <a:spLocks noChangeArrowheads="1"/>
              </p:cNvSpPr>
              <p:nvPr/>
            </p:nvSpPr>
            <p:spPr bwMode="auto">
              <a:xfrm>
                <a:off x="3774" y="169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93" name="Picture 1300"/>
              <p:cNvPicPr>
                <a:picLocks noChangeAspect="1" noChangeArrowheads="1"/>
              </p:cNvPicPr>
              <p:nvPr/>
            </p:nvPicPr>
            <p:blipFill>
              <a:blip r:embed="rId426" cstate="print"/>
              <a:srcRect/>
              <a:stretch>
                <a:fillRect/>
              </a:stretch>
            </p:blipFill>
            <p:spPr bwMode="auto">
              <a:xfrm>
                <a:off x="3774" y="169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94" name="Rectangle 1301"/>
              <p:cNvSpPr>
                <a:spLocks noChangeArrowheads="1"/>
              </p:cNvSpPr>
              <p:nvPr/>
            </p:nvSpPr>
            <p:spPr bwMode="auto">
              <a:xfrm>
                <a:off x="3774" y="1694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95" name="Rectangle 1302"/>
              <p:cNvSpPr>
                <a:spLocks noChangeArrowheads="1"/>
              </p:cNvSpPr>
              <p:nvPr/>
            </p:nvSpPr>
            <p:spPr bwMode="auto">
              <a:xfrm>
                <a:off x="3774" y="169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96" name="Picture 1303"/>
              <p:cNvPicPr>
                <a:picLocks noChangeAspect="1" noChangeArrowheads="1"/>
              </p:cNvPicPr>
              <p:nvPr/>
            </p:nvPicPr>
            <p:blipFill>
              <a:blip r:embed="rId427" cstate="print"/>
              <a:srcRect/>
              <a:stretch>
                <a:fillRect/>
              </a:stretch>
            </p:blipFill>
            <p:spPr bwMode="auto">
              <a:xfrm>
                <a:off x="3774" y="169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97" name="Rectangle 1304"/>
              <p:cNvSpPr>
                <a:spLocks noChangeArrowheads="1"/>
              </p:cNvSpPr>
              <p:nvPr/>
            </p:nvSpPr>
            <p:spPr bwMode="auto">
              <a:xfrm>
                <a:off x="3774" y="1699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98" name="Rectangle 1305"/>
              <p:cNvSpPr>
                <a:spLocks noChangeArrowheads="1"/>
              </p:cNvSpPr>
              <p:nvPr/>
            </p:nvSpPr>
            <p:spPr bwMode="auto">
              <a:xfrm>
                <a:off x="3774" y="1702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499" name="Picture 1306"/>
              <p:cNvPicPr>
                <a:picLocks noChangeAspect="1" noChangeArrowheads="1"/>
              </p:cNvPicPr>
              <p:nvPr/>
            </p:nvPicPr>
            <p:blipFill>
              <a:blip r:embed="rId428" cstate="print"/>
              <a:srcRect/>
              <a:stretch>
                <a:fillRect/>
              </a:stretch>
            </p:blipFill>
            <p:spPr bwMode="auto">
              <a:xfrm>
                <a:off x="3774" y="1702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00" name="Rectangle 1307"/>
              <p:cNvSpPr>
                <a:spLocks noChangeArrowheads="1"/>
              </p:cNvSpPr>
              <p:nvPr/>
            </p:nvSpPr>
            <p:spPr bwMode="auto">
              <a:xfrm>
                <a:off x="3774" y="1702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01" name="Rectangle 1308"/>
              <p:cNvSpPr>
                <a:spLocks noChangeArrowheads="1"/>
              </p:cNvSpPr>
              <p:nvPr/>
            </p:nvSpPr>
            <p:spPr bwMode="auto">
              <a:xfrm>
                <a:off x="3774" y="1708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02" name="Picture 1309"/>
              <p:cNvPicPr>
                <a:picLocks noChangeAspect="1" noChangeArrowheads="1"/>
              </p:cNvPicPr>
              <p:nvPr/>
            </p:nvPicPr>
            <p:blipFill>
              <a:blip r:embed="rId429" cstate="print"/>
              <a:srcRect/>
              <a:stretch>
                <a:fillRect/>
              </a:stretch>
            </p:blipFill>
            <p:spPr bwMode="auto">
              <a:xfrm>
                <a:off x="3774" y="1708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03" name="Rectangle 1310"/>
              <p:cNvSpPr>
                <a:spLocks noChangeArrowheads="1"/>
              </p:cNvSpPr>
              <p:nvPr/>
            </p:nvSpPr>
            <p:spPr bwMode="auto">
              <a:xfrm>
                <a:off x="3774" y="1708"/>
                <a:ext cx="641" cy="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04" name="Rectangle 1311"/>
              <p:cNvSpPr>
                <a:spLocks noChangeArrowheads="1"/>
              </p:cNvSpPr>
              <p:nvPr/>
            </p:nvSpPr>
            <p:spPr bwMode="auto">
              <a:xfrm>
                <a:off x="3774" y="170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05" name="Picture 1312"/>
              <p:cNvPicPr>
                <a:picLocks noChangeAspect="1" noChangeArrowheads="1"/>
              </p:cNvPicPr>
              <p:nvPr/>
            </p:nvPicPr>
            <p:blipFill>
              <a:blip r:embed="rId430" cstate="print"/>
              <a:srcRect/>
              <a:stretch>
                <a:fillRect/>
              </a:stretch>
            </p:blipFill>
            <p:spPr bwMode="auto">
              <a:xfrm>
                <a:off x="3774" y="170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06" name="Rectangle 1313"/>
              <p:cNvSpPr>
                <a:spLocks noChangeArrowheads="1"/>
              </p:cNvSpPr>
              <p:nvPr/>
            </p:nvSpPr>
            <p:spPr bwMode="auto">
              <a:xfrm>
                <a:off x="3774" y="1709"/>
                <a:ext cx="641" cy="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07" name="Rectangle 1314"/>
              <p:cNvSpPr>
                <a:spLocks noChangeArrowheads="1"/>
              </p:cNvSpPr>
              <p:nvPr/>
            </p:nvSpPr>
            <p:spPr bwMode="auto">
              <a:xfrm>
                <a:off x="3774" y="171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08" name="Picture 1315"/>
              <p:cNvPicPr>
                <a:picLocks noChangeAspect="1" noChangeArrowheads="1"/>
              </p:cNvPicPr>
              <p:nvPr/>
            </p:nvPicPr>
            <p:blipFill>
              <a:blip r:embed="rId431" cstate="print"/>
              <a:srcRect/>
              <a:stretch>
                <a:fillRect/>
              </a:stretch>
            </p:blipFill>
            <p:spPr bwMode="auto">
              <a:xfrm>
                <a:off x="3774" y="171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09" name="Rectangle 1316"/>
              <p:cNvSpPr>
                <a:spLocks noChangeArrowheads="1"/>
              </p:cNvSpPr>
              <p:nvPr/>
            </p:nvSpPr>
            <p:spPr bwMode="auto">
              <a:xfrm>
                <a:off x="3774" y="1713"/>
                <a:ext cx="641" cy="3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10" name="Rectangle 1317"/>
              <p:cNvSpPr>
                <a:spLocks noChangeArrowheads="1"/>
              </p:cNvSpPr>
              <p:nvPr/>
            </p:nvSpPr>
            <p:spPr bwMode="auto">
              <a:xfrm>
                <a:off x="3774" y="1716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11" name="Picture 1318"/>
              <p:cNvPicPr>
                <a:picLocks noChangeAspect="1" noChangeArrowheads="1"/>
              </p:cNvPicPr>
              <p:nvPr/>
            </p:nvPicPr>
            <p:blipFill>
              <a:blip r:embed="rId432" cstate="print"/>
              <a:srcRect/>
              <a:stretch>
                <a:fillRect/>
              </a:stretch>
            </p:blipFill>
            <p:spPr bwMode="auto">
              <a:xfrm>
                <a:off x="3774" y="1716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12" name="Rectangle 1319"/>
              <p:cNvSpPr>
                <a:spLocks noChangeArrowheads="1"/>
              </p:cNvSpPr>
              <p:nvPr/>
            </p:nvSpPr>
            <p:spPr bwMode="auto">
              <a:xfrm>
                <a:off x="3774" y="1716"/>
                <a:ext cx="641" cy="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13" name="Rectangle 1320"/>
              <p:cNvSpPr>
                <a:spLocks noChangeArrowheads="1"/>
              </p:cNvSpPr>
              <p:nvPr/>
            </p:nvSpPr>
            <p:spPr bwMode="auto">
              <a:xfrm>
                <a:off x="3774" y="1721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14" name="Picture 1321"/>
              <p:cNvPicPr>
                <a:picLocks noChangeAspect="1" noChangeArrowheads="1"/>
              </p:cNvPicPr>
              <p:nvPr/>
            </p:nvPicPr>
            <p:blipFill>
              <a:blip r:embed="rId433" cstate="print"/>
              <a:srcRect/>
              <a:stretch>
                <a:fillRect/>
              </a:stretch>
            </p:blipFill>
            <p:spPr bwMode="auto">
              <a:xfrm>
                <a:off x="3774" y="1721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15" name="Rectangle 1322"/>
              <p:cNvSpPr>
                <a:spLocks noChangeArrowheads="1"/>
              </p:cNvSpPr>
              <p:nvPr/>
            </p:nvSpPr>
            <p:spPr bwMode="auto">
              <a:xfrm>
                <a:off x="3774" y="1721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16" name="Rectangle 1323"/>
              <p:cNvSpPr>
                <a:spLocks noChangeArrowheads="1"/>
              </p:cNvSpPr>
              <p:nvPr/>
            </p:nvSpPr>
            <p:spPr bwMode="auto">
              <a:xfrm>
                <a:off x="3774" y="1730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17" name="Picture 1324"/>
              <p:cNvPicPr>
                <a:picLocks noChangeAspect="1" noChangeArrowheads="1"/>
              </p:cNvPicPr>
              <p:nvPr/>
            </p:nvPicPr>
            <p:blipFill>
              <a:blip r:embed="rId434" cstate="print"/>
              <a:srcRect/>
              <a:stretch>
                <a:fillRect/>
              </a:stretch>
            </p:blipFill>
            <p:spPr bwMode="auto">
              <a:xfrm>
                <a:off x="3774" y="1730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18" name="Rectangle 1325"/>
              <p:cNvSpPr>
                <a:spLocks noChangeArrowheads="1"/>
              </p:cNvSpPr>
              <p:nvPr/>
            </p:nvSpPr>
            <p:spPr bwMode="auto">
              <a:xfrm>
                <a:off x="3774" y="1730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19" name="Rectangle 1326"/>
              <p:cNvSpPr>
                <a:spLocks noChangeArrowheads="1"/>
              </p:cNvSpPr>
              <p:nvPr/>
            </p:nvSpPr>
            <p:spPr bwMode="auto">
              <a:xfrm>
                <a:off x="3774" y="173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20" name="Picture 1327"/>
              <p:cNvPicPr>
                <a:picLocks noChangeAspect="1" noChangeArrowheads="1"/>
              </p:cNvPicPr>
              <p:nvPr/>
            </p:nvPicPr>
            <p:blipFill>
              <a:blip r:embed="rId435" cstate="print"/>
              <a:srcRect/>
              <a:stretch>
                <a:fillRect/>
              </a:stretch>
            </p:blipFill>
            <p:spPr bwMode="auto">
              <a:xfrm>
                <a:off x="3774" y="173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21" name="Rectangle 1328"/>
              <p:cNvSpPr>
                <a:spLocks noChangeArrowheads="1"/>
              </p:cNvSpPr>
              <p:nvPr/>
            </p:nvSpPr>
            <p:spPr bwMode="auto">
              <a:xfrm>
                <a:off x="3774" y="1737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22" name="Rectangle 1329"/>
              <p:cNvSpPr>
                <a:spLocks noChangeArrowheads="1"/>
              </p:cNvSpPr>
              <p:nvPr/>
            </p:nvSpPr>
            <p:spPr bwMode="auto">
              <a:xfrm>
                <a:off x="3774" y="1744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23" name="Picture 1330"/>
              <p:cNvPicPr>
                <a:picLocks noChangeAspect="1" noChangeArrowheads="1"/>
              </p:cNvPicPr>
              <p:nvPr/>
            </p:nvPicPr>
            <p:blipFill>
              <a:blip r:embed="rId436" cstate="print"/>
              <a:srcRect/>
              <a:stretch>
                <a:fillRect/>
              </a:stretch>
            </p:blipFill>
            <p:spPr bwMode="auto">
              <a:xfrm>
                <a:off x="3774" y="1744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24" name="Rectangle 1331"/>
              <p:cNvSpPr>
                <a:spLocks noChangeArrowheads="1"/>
              </p:cNvSpPr>
              <p:nvPr/>
            </p:nvSpPr>
            <p:spPr bwMode="auto">
              <a:xfrm>
                <a:off x="3774" y="1744"/>
                <a:ext cx="641" cy="10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25" name="Rectangle 1332"/>
              <p:cNvSpPr>
                <a:spLocks noChangeArrowheads="1"/>
              </p:cNvSpPr>
              <p:nvPr/>
            </p:nvSpPr>
            <p:spPr bwMode="auto">
              <a:xfrm>
                <a:off x="3774" y="1754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26" name="Picture 1333"/>
              <p:cNvPicPr>
                <a:picLocks noChangeAspect="1" noChangeArrowheads="1"/>
              </p:cNvPicPr>
              <p:nvPr/>
            </p:nvPicPr>
            <p:blipFill>
              <a:blip r:embed="rId437" cstate="print"/>
              <a:srcRect/>
              <a:stretch>
                <a:fillRect/>
              </a:stretch>
            </p:blipFill>
            <p:spPr bwMode="auto">
              <a:xfrm>
                <a:off x="3774" y="1754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27" name="Rectangle 1334"/>
              <p:cNvSpPr>
                <a:spLocks noChangeArrowheads="1"/>
              </p:cNvSpPr>
              <p:nvPr/>
            </p:nvSpPr>
            <p:spPr bwMode="auto">
              <a:xfrm>
                <a:off x="3774" y="1754"/>
                <a:ext cx="641" cy="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28" name="Rectangle 1335"/>
              <p:cNvSpPr>
                <a:spLocks noChangeArrowheads="1"/>
              </p:cNvSpPr>
              <p:nvPr/>
            </p:nvSpPr>
            <p:spPr bwMode="auto">
              <a:xfrm>
                <a:off x="3774" y="1763"/>
                <a:ext cx="641" cy="1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29" name="Picture 1336"/>
              <p:cNvPicPr>
                <a:picLocks noChangeAspect="1" noChangeArrowheads="1"/>
              </p:cNvPicPr>
              <p:nvPr/>
            </p:nvPicPr>
            <p:blipFill>
              <a:blip r:embed="rId438" cstate="print"/>
              <a:srcRect/>
              <a:stretch>
                <a:fillRect/>
              </a:stretch>
            </p:blipFill>
            <p:spPr bwMode="auto">
              <a:xfrm>
                <a:off x="3774" y="1763"/>
                <a:ext cx="641" cy="1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30" name="Rectangle 1337"/>
              <p:cNvSpPr>
                <a:spLocks noChangeArrowheads="1"/>
              </p:cNvSpPr>
              <p:nvPr/>
            </p:nvSpPr>
            <p:spPr bwMode="auto">
              <a:xfrm>
                <a:off x="3774" y="1763"/>
                <a:ext cx="641" cy="1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31" name="Rectangle 1338"/>
              <p:cNvSpPr>
                <a:spLocks noChangeArrowheads="1"/>
              </p:cNvSpPr>
              <p:nvPr/>
            </p:nvSpPr>
            <p:spPr bwMode="auto">
              <a:xfrm>
                <a:off x="3774" y="1775"/>
                <a:ext cx="641" cy="1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32" name="Picture 1339"/>
              <p:cNvPicPr>
                <a:picLocks noChangeAspect="1" noChangeArrowheads="1"/>
              </p:cNvPicPr>
              <p:nvPr/>
            </p:nvPicPr>
            <p:blipFill>
              <a:blip r:embed="rId439" cstate="print"/>
              <a:srcRect/>
              <a:stretch>
                <a:fillRect/>
              </a:stretch>
            </p:blipFill>
            <p:spPr bwMode="auto">
              <a:xfrm>
                <a:off x="3774" y="1775"/>
                <a:ext cx="641" cy="1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33" name="Rectangle 1340"/>
              <p:cNvSpPr>
                <a:spLocks noChangeArrowheads="1"/>
              </p:cNvSpPr>
              <p:nvPr/>
            </p:nvSpPr>
            <p:spPr bwMode="auto">
              <a:xfrm>
                <a:off x="3774" y="1775"/>
                <a:ext cx="641" cy="1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34" name="Rectangle 1341"/>
              <p:cNvSpPr>
                <a:spLocks noChangeArrowheads="1"/>
              </p:cNvSpPr>
              <p:nvPr/>
            </p:nvSpPr>
            <p:spPr bwMode="auto">
              <a:xfrm>
                <a:off x="3774" y="1791"/>
                <a:ext cx="641" cy="2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35" name="Picture 1342"/>
              <p:cNvPicPr>
                <a:picLocks noChangeAspect="1" noChangeArrowheads="1"/>
              </p:cNvPicPr>
              <p:nvPr/>
            </p:nvPicPr>
            <p:blipFill>
              <a:blip r:embed="rId440" cstate="print"/>
              <a:srcRect/>
              <a:stretch>
                <a:fillRect/>
              </a:stretch>
            </p:blipFill>
            <p:spPr bwMode="auto">
              <a:xfrm>
                <a:off x="3774" y="1791"/>
                <a:ext cx="641" cy="2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36" name="Rectangle 1343"/>
              <p:cNvSpPr>
                <a:spLocks noChangeArrowheads="1"/>
              </p:cNvSpPr>
              <p:nvPr/>
            </p:nvSpPr>
            <p:spPr bwMode="auto">
              <a:xfrm>
                <a:off x="3774" y="1791"/>
                <a:ext cx="641" cy="2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37" name="Rectangle 1344"/>
              <p:cNvSpPr>
                <a:spLocks noChangeArrowheads="1"/>
              </p:cNvSpPr>
              <p:nvPr/>
            </p:nvSpPr>
            <p:spPr bwMode="auto">
              <a:xfrm>
                <a:off x="3774" y="1813"/>
                <a:ext cx="641" cy="4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38" name="Rectangle 1345"/>
              <p:cNvSpPr>
                <a:spLocks noChangeArrowheads="1"/>
              </p:cNvSpPr>
              <p:nvPr/>
            </p:nvSpPr>
            <p:spPr bwMode="auto">
              <a:xfrm>
                <a:off x="3774" y="1857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39" name="Picture 1346"/>
              <p:cNvPicPr>
                <a:picLocks noChangeAspect="1" noChangeArrowheads="1"/>
              </p:cNvPicPr>
              <p:nvPr/>
            </p:nvPicPr>
            <p:blipFill>
              <a:blip r:embed="rId441" cstate="print"/>
              <a:srcRect/>
              <a:stretch>
                <a:fillRect/>
              </a:stretch>
            </p:blipFill>
            <p:spPr bwMode="auto">
              <a:xfrm>
                <a:off x="3774" y="1857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40" name="Rectangle 1347"/>
              <p:cNvSpPr>
                <a:spLocks noChangeArrowheads="1"/>
              </p:cNvSpPr>
              <p:nvPr/>
            </p:nvSpPr>
            <p:spPr bwMode="auto">
              <a:xfrm>
                <a:off x="3774" y="1857"/>
                <a:ext cx="641" cy="14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41" name="Rectangle 1348"/>
              <p:cNvSpPr>
                <a:spLocks noChangeArrowheads="1"/>
              </p:cNvSpPr>
              <p:nvPr/>
            </p:nvSpPr>
            <p:spPr bwMode="auto">
              <a:xfrm>
                <a:off x="3774" y="1871"/>
                <a:ext cx="641" cy="1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42" name="Picture 1349"/>
              <p:cNvPicPr>
                <a:picLocks noChangeAspect="1" noChangeArrowheads="1"/>
              </p:cNvPicPr>
              <p:nvPr/>
            </p:nvPicPr>
            <p:blipFill>
              <a:blip r:embed="rId442" cstate="print"/>
              <a:srcRect/>
              <a:stretch>
                <a:fillRect/>
              </a:stretch>
            </p:blipFill>
            <p:spPr bwMode="auto">
              <a:xfrm>
                <a:off x="3774" y="1871"/>
                <a:ext cx="641" cy="1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43" name="Rectangle 1350"/>
              <p:cNvSpPr>
                <a:spLocks noChangeArrowheads="1"/>
              </p:cNvSpPr>
              <p:nvPr/>
            </p:nvSpPr>
            <p:spPr bwMode="auto">
              <a:xfrm>
                <a:off x="3774" y="1871"/>
                <a:ext cx="641" cy="15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44" name="Rectangle 1351"/>
              <p:cNvSpPr>
                <a:spLocks noChangeArrowheads="1"/>
              </p:cNvSpPr>
              <p:nvPr/>
            </p:nvSpPr>
            <p:spPr bwMode="auto">
              <a:xfrm>
                <a:off x="3774" y="1886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45" name="Picture 1352"/>
              <p:cNvPicPr>
                <a:picLocks noChangeAspect="1" noChangeArrowheads="1"/>
              </p:cNvPicPr>
              <p:nvPr/>
            </p:nvPicPr>
            <p:blipFill>
              <a:blip r:embed="rId443" cstate="print"/>
              <a:srcRect/>
              <a:stretch>
                <a:fillRect/>
              </a:stretch>
            </p:blipFill>
            <p:spPr bwMode="auto">
              <a:xfrm>
                <a:off x="3774" y="1886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46" name="Rectangle 1353"/>
              <p:cNvSpPr>
                <a:spLocks noChangeArrowheads="1"/>
              </p:cNvSpPr>
              <p:nvPr/>
            </p:nvSpPr>
            <p:spPr bwMode="auto">
              <a:xfrm>
                <a:off x="3774" y="1886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47" name="Rectangle 1354"/>
              <p:cNvSpPr>
                <a:spLocks noChangeArrowheads="1"/>
              </p:cNvSpPr>
              <p:nvPr/>
            </p:nvSpPr>
            <p:spPr bwMode="auto">
              <a:xfrm>
                <a:off x="3774" y="1897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48" name="Picture 1355"/>
              <p:cNvPicPr>
                <a:picLocks noChangeAspect="1" noChangeArrowheads="1"/>
              </p:cNvPicPr>
              <p:nvPr/>
            </p:nvPicPr>
            <p:blipFill>
              <a:blip r:embed="rId444" cstate="print"/>
              <a:srcRect/>
              <a:stretch>
                <a:fillRect/>
              </a:stretch>
            </p:blipFill>
            <p:spPr bwMode="auto">
              <a:xfrm>
                <a:off x="3774" y="1897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49" name="Rectangle 1356"/>
              <p:cNvSpPr>
                <a:spLocks noChangeArrowheads="1"/>
              </p:cNvSpPr>
              <p:nvPr/>
            </p:nvSpPr>
            <p:spPr bwMode="auto">
              <a:xfrm>
                <a:off x="3774" y="1897"/>
                <a:ext cx="641" cy="6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50" name="Rectangle 1357"/>
              <p:cNvSpPr>
                <a:spLocks noChangeArrowheads="1"/>
              </p:cNvSpPr>
              <p:nvPr/>
            </p:nvSpPr>
            <p:spPr bwMode="auto">
              <a:xfrm>
                <a:off x="3774" y="1903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pic>
            <p:nvPicPr>
              <p:cNvPr id="6551" name="Picture 1358"/>
              <p:cNvPicPr>
                <a:picLocks noChangeAspect="1" noChangeArrowheads="1"/>
              </p:cNvPicPr>
              <p:nvPr/>
            </p:nvPicPr>
            <p:blipFill>
              <a:blip r:embed="rId445" cstate="print"/>
              <a:srcRect/>
              <a:stretch>
                <a:fillRect/>
              </a:stretch>
            </p:blipFill>
            <p:spPr bwMode="auto">
              <a:xfrm>
                <a:off x="3774" y="1903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552" name="Rectangle 1359"/>
              <p:cNvSpPr>
                <a:spLocks noChangeArrowheads="1"/>
              </p:cNvSpPr>
              <p:nvPr/>
            </p:nvSpPr>
            <p:spPr bwMode="auto">
              <a:xfrm>
                <a:off x="3774" y="1903"/>
                <a:ext cx="641" cy="11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53" name="Rectangle 1360"/>
              <p:cNvSpPr>
                <a:spLocks noChangeArrowheads="1"/>
              </p:cNvSpPr>
              <p:nvPr/>
            </p:nvSpPr>
            <p:spPr bwMode="auto">
              <a:xfrm>
                <a:off x="3774" y="1914"/>
                <a:ext cx="641" cy="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pic>
          <p:nvPicPr>
            <p:cNvPr id="6186" name="Picture 1362"/>
            <p:cNvPicPr>
              <a:picLocks noChangeAspect="1" noChangeArrowheads="1"/>
            </p:cNvPicPr>
            <p:nvPr/>
          </p:nvPicPr>
          <p:blipFill>
            <a:blip r:embed="rId446" cstate="print"/>
            <a:srcRect/>
            <a:stretch>
              <a:fillRect/>
            </a:stretch>
          </p:blipFill>
          <p:spPr bwMode="auto">
            <a:xfrm>
              <a:off x="3774" y="1914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187" name="Rectangle 1363"/>
            <p:cNvSpPr>
              <a:spLocks noChangeArrowheads="1"/>
            </p:cNvSpPr>
            <p:nvPr/>
          </p:nvSpPr>
          <p:spPr bwMode="auto">
            <a:xfrm>
              <a:off x="3774" y="1914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88" name="Rectangle 1364"/>
            <p:cNvSpPr>
              <a:spLocks noChangeArrowheads="1"/>
            </p:cNvSpPr>
            <p:nvPr/>
          </p:nvSpPr>
          <p:spPr bwMode="auto">
            <a:xfrm>
              <a:off x="3774" y="192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189" name="Picture 1365"/>
            <p:cNvPicPr>
              <a:picLocks noChangeAspect="1" noChangeArrowheads="1"/>
            </p:cNvPicPr>
            <p:nvPr/>
          </p:nvPicPr>
          <p:blipFill>
            <a:blip r:embed="rId447" cstate="print"/>
            <a:srcRect/>
            <a:stretch>
              <a:fillRect/>
            </a:stretch>
          </p:blipFill>
          <p:spPr bwMode="auto">
            <a:xfrm>
              <a:off x="3774" y="192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190" name="Rectangle 1366"/>
            <p:cNvSpPr>
              <a:spLocks noChangeArrowheads="1"/>
            </p:cNvSpPr>
            <p:nvPr/>
          </p:nvSpPr>
          <p:spPr bwMode="auto">
            <a:xfrm>
              <a:off x="3774" y="192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91" name="Rectangle 1367"/>
            <p:cNvSpPr>
              <a:spLocks noChangeArrowheads="1"/>
            </p:cNvSpPr>
            <p:nvPr/>
          </p:nvSpPr>
          <p:spPr bwMode="auto">
            <a:xfrm>
              <a:off x="3774" y="192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192" name="Picture 1368"/>
            <p:cNvPicPr>
              <a:picLocks noChangeAspect="1" noChangeArrowheads="1"/>
            </p:cNvPicPr>
            <p:nvPr/>
          </p:nvPicPr>
          <p:blipFill>
            <a:blip r:embed="rId448" cstate="print"/>
            <a:srcRect/>
            <a:stretch>
              <a:fillRect/>
            </a:stretch>
          </p:blipFill>
          <p:spPr bwMode="auto">
            <a:xfrm>
              <a:off x="3774" y="192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193" name="Rectangle 1369"/>
            <p:cNvSpPr>
              <a:spLocks noChangeArrowheads="1"/>
            </p:cNvSpPr>
            <p:nvPr/>
          </p:nvSpPr>
          <p:spPr bwMode="auto">
            <a:xfrm>
              <a:off x="3774" y="192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94" name="Rectangle 1370"/>
            <p:cNvSpPr>
              <a:spLocks noChangeArrowheads="1"/>
            </p:cNvSpPr>
            <p:nvPr/>
          </p:nvSpPr>
          <p:spPr bwMode="auto">
            <a:xfrm>
              <a:off x="3774" y="193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195" name="Picture 1371"/>
            <p:cNvPicPr>
              <a:picLocks noChangeAspect="1" noChangeArrowheads="1"/>
            </p:cNvPicPr>
            <p:nvPr/>
          </p:nvPicPr>
          <p:blipFill>
            <a:blip r:embed="rId449" cstate="print"/>
            <a:srcRect/>
            <a:stretch>
              <a:fillRect/>
            </a:stretch>
          </p:blipFill>
          <p:spPr bwMode="auto">
            <a:xfrm>
              <a:off x="3774" y="193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196" name="Rectangle 1372"/>
            <p:cNvSpPr>
              <a:spLocks noChangeArrowheads="1"/>
            </p:cNvSpPr>
            <p:nvPr/>
          </p:nvSpPr>
          <p:spPr bwMode="auto">
            <a:xfrm>
              <a:off x="3774" y="193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97" name="Rectangle 1373"/>
            <p:cNvSpPr>
              <a:spLocks noChangeArrowheads="1"/>
            </p:cNvSpPr>
            <p:nvPr/>
          </p:nvSpPr>
          <p:spPr bwMode="auto">
            <a:xfrm>
              <a:off x="3774" y="194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198" name="Picture 1374"/>
            <p:cNvPicPr>
              <a:picLocks noChangeAspect="1" noChangeArrowheads="1"/>
            </p:cNvPicPr>
            <p:nvPr/>
          </p:nvPicPr>
          <p:blipFill>
            <a:blip r:embed="rId450" cstate="print"/>
            <a:srcRect/>
            <a:stretch>
              <a:fillRect/>
            </a:stretch>
          </p:blipFill>
          <p:spPr bwMode="auto">
            <a:xfrm>
              <a:off x="3774" y="194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199" name="Rectangle 1375"/>
            <p:cNvSpPr>
              <a:spLocks noChangeArrowheads="1"/>
            </p:cNvSpPr>
            <p:nvPr/>
          </p:nvSpPr>
          <p:spPr bwMode="auto">
            <a:xfrm>
              <a:off x="3774" y="194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00" name="Rectangle 1376"/>
            <p:cNvSpPr>
              <a:spLocks noChangeArrowheads="1"/>
            </p:cNvSpPr>
            <p:nvPr/>
          </p:nvSpPr>
          <p:spPr bwMode="auto">
            <a:xfrm>
              <a:off x="3774" y="194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01" name="Picture 1377"/>
            <p:cNvPicPr>
              <a:picLocks noChangeAspect="1" noChangeArrowheads="1"/>
            </p:cNvPicPr>
            <p:nvPr/>
          </p:nvPicPr>
          <p:blipFill>
            <a:blip r:embed="rId451" cstate="print"/>
            <a:srcRect/>
            <a:stretch>
              <a:fillRect/>
            </a:stretch>
          </p:blipFill>
          <p:spPr bwMode="auto">
            <a:xfrm>
              <a:off x="3774" y="194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02" name="Rectangle 1378"/>
            <p:cNvSpPr>
              <a:spLocks noChangeArrowheads="1"/>
            </p:cNvSpPr>
            <p:nvPr/>
          </p:nvSpPr>
          <p:spPr bwMode="auto">
            <a:xfrm>
              <a:off x="3774" y="194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03" name="Rectangle 1379"/>
            <p:cNvSpPr>
              <a:spLocks noChangeArrowheads="1"/>
            </p:cNvSpPr>
            <p:nvPr/>
          </p:nvSpPr>
          <p:spPr bwMode="auto">
            <a:xfrm>
              <a:off x="3774" y="194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04" name="Picture 1380"/>
            <p:cNvPicPr>
              <a:picLocks noChangeAspect="1" noChangeArrowheads="1"/>
            </p:cNvPicPr>
            <p:nvPr/>
          </p:nvPicPr>
          <p:blipFill>
            <a:blip r:embed="rId452" cstate="print"/>
            <a:srcRect/>
            <a:stretch>
              <a:fillRect/>
            </a:stretch>
          </p:blipFill>
          <p:spPr bwMode="auto">
            <a:xfrm>
              <a:off x="3774" y="194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05" name="Rectangle 1381"/>
            <p:cNvSpPr>
              <a:spLocks noChangeArrowheads="1"/>
            </p:cNvSpPr>
            <p:nvPr/>
          </p:nvSpPr>
          <p:spPr bwMode="auto">
            <a:xfrm>
              <a:off x="3774" y="1945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06" name="Rectangle 1382"/>
            <p:cNvSpPr>
              <a:spLocks noChangeArrowheads="1"/>
            </p:cNvSpPr>
            <p:nvPr/>
          </p:nvSpPr>
          <p:spPr bwMode="auto">
            <a:xfrm>
              <a:off x="3774" y="195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07" name="Picture 1383"/>
            <p:cNvPicPr>
              <a:picLocks noChangeAspect="1" noChangeArrowheads="1"/>
            </p:cNvPicPr>
            <p:nvPr/>
          </p:nvPicPr>
          <p:blipFill>
            <a:blip r:embed="rId453" cstate="print"/>
            <a:srcRect/>
            <a:stretch>
              <a:fillRect/>
            </a:stretch>
          </p:blipFill>
          <p:spPr bwMode="auto">
            <a:xfrm>
              <a:off x="3774" y="195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08" name="Rectangle 1384"/>
            <p:cNvSpPr>
              <a:spLocks noChangeArrowheads="1"/>
            </p:cNvSpPr>
            <p:nvPr/>
          </p:nvSpPr>
          <p:spPr bwMode="auto">
            <a:xfrm>
              <a:off x="3774" y="195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09" name="Rectangle 1385"/>
            <p:cNvSpPr>
              <a:spLocks noChangeArrowheads="1"/>
            </p:cNvSpPr>
            <p:nvPr/>
          </p:nvSpPr>
          <p:spPr bwMode="auto">
            <a:xfrm>
              <a:off x="3774" y="195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10" name="Picture 1386"/>
            <p:cNvPicPr>
              <a:picLocks noChangeAspect="1" noChangeArrowheads="1"/>
            </p:cNvPicPr>
            <p:nvPr/>
          </p:nvPicPr>
          <p:blipFill>
            <a:blip r:embed="rId454" cstate="print"/>
            <a:srcRect/>
            <a:stretch>
              <a:fillRect/>
            </a:stretch>
          </p:blipFill>
          <p:spPr bwMode="auto">
            <a:xfrm>
              <a:off x="3774" y="195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11" name="Rectangle 1387"/>
            <p:cNvSpPr>
              <a:spLocks noChangeArrowheads="1"/>
            </p:cNvSpPr>
            <p:nvPr/>
          </p:nvSpPr>
          <p:spPr bwMode="auto">
            <a:xfrm>
              <a:off x="3774" y="195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12" name="Rectangle 1388"/>
            <p:cNvSpPr>
              <a:spLocks noChangeArrowheads="1"/>
            </p:cNvSpPr>
            <p:nvPr/>
          </p:nvSpPr>
          <p:spPr bwMode="auto">
            <a:xfrm>
              <a:off x="3774" y="196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13" name="Picture 1389"/>
            <p:cNvPicPr>
              <a:picLocks noChangeAspect="1" noChangeArrowheads="1"/>
            </p:cNvPicPr>
            <p:nvPr/>
          </p:nvPicPr>
          <p:blipFill>
            <a:blip r:embed="rId455" cstate="print"/>
            <a:srcRect/>
            <a:stretch>
              <a:fillRect/>
            </a:stretch>
          </p:blipFill>
          <p:spPr bwMode="auto">
            <a:xfrm>
              <a:off x="3774" y="196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14" name="Rectangle 1390"/>
            <p:cNvSpPr>
              <a:spLocks noChangeArrowheads="1"/>
            </p:cNvSpPr>
            <p:nvPr/>
          </p:nvSpPr>
          <p:spPr bwMode="auto">
            <a:xfrm>
              <a:off x="3774" y="196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15" name="Rectangle 1391"/>
            <p:cNvSpPr>
              <a:spLocks noChangeArrowheads="1"/>
            </p:cNvSpPr>
            <p:nvPr/>
          </p:nvSpPr>
          <p:spPr bwMode="auto">
            <a:xfrm>
              <a:off x="3774" y="1964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16" name="Picture 1392"/>
            <p:cNvPicPr>
              <a:picLocks noChangeAspect="1" noChangeArrowheads="1"/>
            </p:cNvPicPr>
            <p:nvPr/>
          </p:nvPicPr>
          <p:blipFill>
            <a:blip r:embed="rId456" cstate="print"/>
            <a:srcRect/>
            <a:stretch>
              <a:fillRect/>
            </a:stretch>
          </p:blipFill>
          <p:spPr bwMode="auto">
            <a:xfrm>
              <a:off x="3774" y="1964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17" name="Rectangle 1393"/>
            <p:cNvSpPr>
              <a:spLocks noChangeArrowheads="1"/>
            </p:cNvSpPr>
            <p:nvPr/>
          </p:nvSpPr>
          <p:spPr bwMode="auto">
            <a:xfrm>
              <a:off x="3774" y="1964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18" name="Rectangle 1394"/>
            <p:cNvSpPr>
              <a:spLocks noChangeArrowheads="1"/>
            </p:cNvSpPr>
            <p:nvPr/>
          </p:nvSpPr>
          <p:spPr bwMode="auto">
            <a:xfrm>
              <a:off x="3774" y="1966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19" name="Picture 1395"/>
            <p:cNvPicPr>
              <a:picLocks noChangeAspect="1" noChangeArrowheads="1"/>
            </p:cNvPicPr>
            <p:nvPr/>
          </p:nvPicPr>
          <p:blipFill>
            <a:blip r:embed="rId457" cstate="print"/>
            <a:srcRect/>
            <a:stretch>
              <a:fillRect/>
            </a:stretch>
          </p:blipFill>
          <p:spPr bwMode="auto">
            <a:xfrm>
              <a:off x="3774" y="1966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20" name="Rectangle 1396"/>
            <p:cNvSpPr>
              <a:spLocks noChangeArrowheads="1"/>
            </p:cNvSpPr>
            <p:nvPr/>
          </p:nvSpPr>
          <p:spPr bwMode="auto">
            <a:xfrm>
              <a:off x="3774" y="1966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21" name="Rectangle 1397"/>
            <p:cNvSpPr>
              <a:spLocks noChangeArrowheads="1"/>
            </p:cNvSpPr>
            <p:nvPr/>
          </p:nvSpPr>
          <p:spPr bwMode="auto">
            <a:xfrm>
              <a:off x="3774" y="1969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22" name="Picture 1398"/>
            <p:cNvPicPr>
              <a:picLocks noChangeAspect="1" noChangeArrowheads="1"/>
            </p:cNvPicPr>
            <p:nvPr/>
          </p:nvPicPr>
          <p:blipFill>
            <a:blip r:embed="rId458" cstate="print"/>
            <a:srcRect/>
            <a:stretch>
              <a:fillRect/>
            </a:stretch>
          </p:blipFill>
          <p:spPr bwMode="auto">
            <a:xfrm>
              <a:off x="3774" y="1969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23" name="Rectangle 1399"/>
            <p:cNvSpPr>
              <a:spLocks noChangeArrowheads="1"/>
            </p:cNvSpPr>
            <p:nvPr/>
          </p:nvSpPr>
          <p:spPr bwMode="auto">
            <a:xfrm>
              <a:off x="3774" y="1969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24" name="Rectangle 1400"/>
            <p:cNvSpPr>
              <a:spLocks noChangeArrowheads="1"/>
            </p:cNvSpPr>
            <p:nvPr/>
          </p:nvSpPr>
          <p:spPr bwMode="auto">
            <a:xfrm>
              <a:off x="3774" y="1973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25" name="Picture 1401"/>
            <p:cNvPicPr>
              <a:picLocks noChangeAspect="1" noChangeArrowheads="1"/>
            </p:cNvPicPr>
            <p:nvPr/>
          </p:nvPicPr>
          <p:blipFill>
            <a:blip r:embed="rId459" cstate="print"/>
            <a:srcRect/>
            <a:stretch>
              <a:fillRect/>
            </a:stretch>
          </p:blipFill>
          <p:spPr bwMode="auto">
            <a:xfrm>
              <a:off x="3774" y="1973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26" name="Rectangle 1402"/>
            <p:cNvSpPr>
              <a:spLocks noChangeArrowheads="1"/>
            </p:cNvSpPr>
            <p:nvPr/>
          </p:nvSpPr>
          <p:spPr bwMode="auto">
            <a:xfrm>
              <a:off x="3774" y="1973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27" name="Rectangle 1403"/>
            <p:cNvSpPr>
              <a:spLocks noChangeArrowheads="1"/>
            </p:cNvSpPr>
            <p:nvPr/>
          </p:nvSpPr>
          <p:spPr bwMode="auto">
            <a:xfrm>
              <a:off x="3774" y="1978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28" name="Picture 1404"/>
            <p:cNvPicPr>
              <a:picLocks noChangeAspect="1" noChangeArrowheads="1"/>
            </p:cNvPicPr>
            <p:nvPr/>
          </p:nvPicPr>
          <p:blipFill>
            <a:blip r:embed="rId460" cstate="print"/>
            <a:srcRect/>
            <a:stretch>
              <a:fillRect/>
            </a:stretch>
          </p:blipFill>
          <p:spPr bwMode="auto">
            <a:xfrm>
              <a:off x="3774" y="1978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29" name="Rectangle 1405"/>
            <p:cNvSpPr>
              <a:spLocks noChangeArrowheads="1"/>
            </p:cNvSpPr>
            <p:nvPr/>
          </p:nvSpPr>
          <p:spPr bwMode="auto">
            <a:xfrm>
              <a:off x="3774" y="1978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30" name="Rectangle 1406"/>
            <p:cNvSpPr>
              <a:spLocks noChangeArrowheads="1"/>
            </p:cNvSpPr>
            <p:nvPr/>
          </p:nvSpPr>
          <p:spPr bwMode="auto">
            <a:xfrm>
              <a:off x="3774" y="19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31" name="Picture 1407"/>
            <p:cNvPicPr>
              <a:picLocks noChangeAspect="1" noChangeArrowheads="1"/>
            </p:cNvPicPr>
            <p:nvPr/>
          </p:nvPicPr>
          <p:blipFill>
            <a:blip r:embed="rId461" cstate="print"/>
            <a:srcRect/>
            <a:stretch>
              <a:fillRect/>
            </a:stretch>
          </p:blipFill>
          <p:spPr bwMode="auto">
            <a:xfrm>
              <a:off x="3774" y="19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32" name="Rectangle 1408"/>
            <p:cNvSpPr>
              <a:spLocks noChangeArrowheads="1"/>
            </p:cNvSpPr>
            <p:nvPr/>
          </p:nvSpPr>
          <p:spPr bwMode="auto">
            <a:xfrm>
              <a:off x="3774" y="19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33" name="Rectangle 1409"/>
            <p:cNvSpPr>
              <a:spLocks noChangeArrowheads="1"/>
            </p:cNvSpPr>
            <p:nvPr/>
          </p:nvSpPr>
          <p:spPr bwMode="auto">
            <a:xfrm>
              <a:off x="3774" y="1987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34" name="Picture 1410"/>
            <p:cNvPicPr>
              <a:picLocks noChangeAspect="1" noChangeArrowheads="1"/>
            </p:cNvPicPr>
            <p:nvPr/>
          </p:nvPicPr>
          <p:blipFill>
            <a:blip r:embed="rId462" cstate="print"/>
            <a:srcRect/>
            <a:stretch>
              <a:fillRect/>
            </a:stretch>
          </p:blipFill>
          <p:spPr bwMode="auto">
            <a:xfrm>
              <a:off x="3774" y="1987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35" name="Rectangle 1411"/>
            <p:cNvSpPr>
              <a:spLocks noChangeArrowheads="1"/>
            </p:cNvSpPr>
            <p:nvPr/>
          </p:nvSpPr>
          <p:spPr bwMode="auto">
            <a:xfrm>
              <a:off x="3774" y="1987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36" name="Rectangle 1412"/>
            <p:cNvSpPr>
              <a:spLocks noChangeArrowheads="1"/>
            </p:cNvSpPr>
            <p:nvPr/>
          </p:nvSpPr>
          <p:spPr bwMode="auto">
            <a:xfrm>
              <a:off x="3774" y="199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37" name="Picture 1413"/>
            <p:cNvPicPr>
              <a:picLocks noChangeAspect="1" noChangeArrowheads="1"/>
            </p:cNvPicPr>
            <p:nvPr/>
          </p:nvPicPr>
          <p:blipFill>
            <a:blip r:embed="rId463" cstate="print"/>
            <a:srcRect/>
            <a:stretch>
              <a:fillRect/>
            </a:stretch>
          </p:blipFill>
          <p:spPr bwMode="auto">
            <a:xfrm>
              <a:off x="3774" y="199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38" name="Rectangle 1414"/>
            <p:cNvSpPr>
              <a:spLocks noChangeArrowheads="1"/>
            </p:cNvSpPr>
            <p:nvPr/>
          </p:nvSpPr>
          <p:spPr bwMode="auto">
            <a:xfrm>
              <a:off x="3774" y="1990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39" name="Rectangle 1415"/>
            <p:cNvSpPr>
              <a:spLocks noChangeArrowheads="1"/>
            </p:cNvSpPr>
            <p:nvPr/>
          </p:nvSpPr>
          <p:spPr bwMode="auto">
            <a:xfrm>
              <a:off x="3774" y="199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40" name="Picture 1416"/>
            <p:cNvPicPr>
              <a:picLocks noChangeAspect="1" noChangeArrowheads="1"/>
            </p:cNvPicPr>
            <p:nvPr/>
          </p:nvPicPr>
          <p:blipFill>
            <a:blip r:embed="rId464" cstate="print"/>
            <a:srcRect/>
            <a:stretch>
              <a:fillRect/>
            </a:stretch>
          </p:blipFill>
          <p:spPr bwMode="auto">
            <a:xfrm>
              <a:off x="3774" y="199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41" name="Rectangle 1417"/>
            <p:cNvSpPr>
              <a:spLocks noChangeArrowheads="1"/>
            </p:cNvSpPr>
            <p:nvPr/>
          </p:nvSpPr>
          <p:spPr bwMode="auto">
            <a:xfrm>
              <a:off x="3774" y="1992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2" name="Rectangle 1418"/>
            <p:cNvSpPr>
              <a:spLocks noChangeArrowheads="1"/>
            </p:cNvSpPr>
            <p:nvPr/>
          </p:nvSpPr>
          <p:spPr bwMode="auto">
            <a:xfrm>
              <a:off x="3774" y="1995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43" name="Picture 1419"/>
            <p:cNvPicPr>
              <a:picLocks noChangeAspect="1" noChangeArrowheads="1"/>
            </p:cNvPicPr>
            <p:nvPr/>
          </p:nvPicPr>
          <p:blipFill>
            <a:blip r:embed="rId465" cstate="print"/>
            <a:srcRect/>
            <a:stretch>
              <a:fillRect/>
            </a:stretch>
          </p:blipFill>
          <p:spPr bwMode="auto">
            <a:xfrm>
              <a:off x="3774" y="1995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44" name="Rectangle 1420"/>
            <p:cNvSpPr>
              <a:spLocks noChangeArrowheads="1"/>
            </p:cNvSpPr>
            <p:nvPr/>
          </p:nvSpPr>
          <p:spPr bwMode="auto">
            <a:xfrm>
              <a:off x="3774" y="1995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5" name="Rectangle 1421"/>
            <p:cNvSpPr>
              <a:spLocks noChangeArrowheads="1"/>
            </p:cNvSpPr>
            <p:nvPr/>
          </p:nvSpPr>
          <p:spPr bwMode="auto">
            <a:xfrm>
              <a:off x="3774" y="200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46" name="Picture 1422"/>
            <p:cNvPicPr>
              <a:picLocks noChangeAspect="1" noChangeArrowheads="1"/>
            </p:cNvPicPr>
            <p:nvPr/>
          </p:nvPicPr>
          <p:blipFill>
            <a:blip r:embed="rId466" cstate="print"/>
            <a:srcRect/>
            <a:stretch>
              <a:fillRect/>
            </a:stretch>
          </p:blipFill>
          <p:spPr bwMode="auto">
            <a:xfrm>
              <a:off x="3774" y="200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47" name="Rectangle 1423"/>
            <p:cNvSpPr>
              <a:spLocks noChangeArrowheads="1"/>
            </p:cNvSpPr>
            <p:nvPr/>
          </p:nvSpPr>
          <p:spPr bwMode="auto">
            <a:xfrm>
              <a:off x="3774" y="200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8" name="Rectangle 1424"/>
            <p:cNvSpPr>
              <a:spLocks noChangeArrowheads="1"/>
            </p:cNvSpPr>
            <p:nvPr/>
          </p:nvSpPr>
          <p:spPr bwMode="auto">
            <a:xfrm>
              <a:off x="3774" y="2002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49" name="Picture 1425"/>
            <p:cNvPicPr>
              <a:picLocks noChangeAspect="1" noChangeArrowheads="1"/>
            </p:cNvPicPr>
            <p:nvPr/>
          </p:nvPicPr>
          <p:blipFill>
            <a:blip r:embed="rId467" cstate="print"/>
            <a:srcRect/>
            <a:stretch>
              <a:fillRect/>
            </a:stretch>
          </p:blipFill>
          <p:spPr bwMode="auto">
            <a:xfrm>
              <a:off x="3774" y="2002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50" name="Rectangle 1426"/>
            <p:cNvSpPr>
              <a:spLocks noChangeArrowheads="1"/>
            </p:cNvSpPr>
            <p:nvPr/>
          </p:nvSpPr>
          <p:spPr bwMode="auto">
            <a:xfrm>
              <a:off x="3774" y="2002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51" name="Rectangle 1427"/>
            <p:cNvSpPr>
              <a:spLocks noChangeArrowheads="1"/>
            </p:cNvSpPr>
            <p:nvPr/>
          </p:nvSpPr>
          <p:spPr bwMode="auto">
            <a:xfrm>
              <a:off x="3774" y="2004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52" name="Picture 1428"/>
            <p:cNvPicPr>
              <a:picLocks noChangeAspect="1" noChangeArrowheads="1"/>
            </p:cNvPicPr>
            <p:nvPr/>
          </p:nvPicPr>
          <p:blipFill>
            <a:blip r:embed="rId468" cstate="print"/>
            <a:srcRect/>
            <a:stretch>
              <a:fillRect/>
            </a:stretch>
          </p:blipFill>
          <p:spPr bwMode="auto">
            <a:xfrm>
              <a:off x="3774" y="2004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53" name="Rectangle 1429"/>
            <p:cNvSpPr>
              <a:spLocks noChangeArrowheads="1"/>
            </p:cNvSpPr>
            <p:nvPr/>
          </p:nvSpPr>
          <p:spPr bwMode="auto">
            <a:xfrm>
              <a:off x="3774" y="2004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54" name="Rectangle 1430"/>
            <p:cNvSpPr>
              <a:spLocks noChangeArrowheads="1"/>
            </p:cNvSpPr>
            <p:nvPr/>
          </p:nvSpPr>
          <p:spPr bwMode="auto">
            <a:xfrm>
              <a:off x="3774" y="2009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55" name="Picture 1431"/>
            <p:cNvPicPr>
              <a:picLocks noChangeAspect="1" noChangeArrowheads="1"/>
            </p:cNvPicPr>
            <p:nvPr/>
          </p:nvPicPr>
          <p:blipFill>
            <a:blip r:embed="rId469" cstate="print"/>
            <a:srcRect/>
            <a:stretch>
              <a:fillRect/>
            </a:stretch>
          </p:blipFill>
          <p:spPr bwMode="auto">
            <a:xfrm>
              <a:off x="3774" y="2009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56" name="Rectangle 1432"/>
            <p:cNvSpPr>
              <a:spLocks noChangeArrowheads="1"/>
            </p:cNvSpPr>
            <p:nvPr/>
          </p:nvSpPr>
          <p:spPr bwMode="auto">
            <a:xfrm>
              <a:off x="3774" y="2009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57" name="Rectangle 1433"/>
            <p:cNvSpPr>
              <a:spLocks noChangeArrowheads="1"/>
            </p:cNvSpPr>
            <p:nvPr/>
          </p:nvSpPr>
          <p:spPr bwMode="auto">
            <a:xfrm>
              <a:off x="3774" y="201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58" name="Picture 1434"/>
            <p:cNvPicPr>
              <a:picLocks noChangeAspect="1" noChangeArrowheads="1"/>
            </p:cNvPicPr>
            <p:nvPr/>
          </p:nvPicPr>
          <p:blipFill>
            <a:blip r:embed="rId470" cstate="print"/>
            <a:srcRect/>
            <a:stretch>
              <a:fillRect/>
            </a:stretch>
          </p:blipFill>
          <p:spPr bwMode="auto">
            <a:xfrm>
              <a:off x="3774" y="201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59" name="Rectangle 1435"/>
            <p:cNvSpPr>
              <a:spLocks noChangeArrowheads="1"/>
            </p:cNvSpPr>
            <p:nvPr/>
          </p:nvSpPr>
          <p:spPr bwMode="auto">
            <a:xfrm>
              <a:off x="3774" y="2011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60" name="Rectangle 1436"/>
            <p:cNvSpPr>
              <a:spLocks noChangeArrowheads="1"/>
            </p:cNvSpPr>
            <p:nvPr/>
          </p:nvSpPr>
          <p:spPr bwMode="auto">
            <a:xfrm>
              <a:off x="3774" y="2014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61" name="Picture 1437"/>
            <p:cNvPicPr>
              <a:picLocks noChangeAspect="1" noChangeArrowheads="1"/>
            </p:cNvPicPr>
            <p:nvPr/>
          </p:nvPicPr>
          <p:blipFill>
            <a:blip r:embed="rId471" cstate="print"/>
            <a:srcRect/>
            <a:stretch>
              <a:fillRect/>
            </a:stretch>
          </p:blipFill>
          <p:spPr bwMode="auto">
            <a:xfrm>
              <a:off x="3774" y="2014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62" name="Rectangle 1438"/>
            <p:cNvSpPr>
              <a:spLocks noChangeArrowheads="1"/>
            </p:cNvSpPr>
            <p:nvPr/>
          </p:nvSpPr>
          <p:spPr bwMode="auto">
            <a:xfrm>
              <a:off x="3774" y="2014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63" name="Rectangle 1439"/>
            <p:cNvSpPr>
              <a:spLocks noChangeArrowheads="1"/>
            </p:cNvSpPr>
            <p:nvPr/>
          </p:nvSpPr>
          <p:spPr bwMode="auto">
            <a:xfrm>
              <a:off x="3774" y="2018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64" name="Picture 1440"/>
            <p:cNvPicPr>
              <a:picLocks noChangeAspect="1" noChangeArrowheads="1"/>
            </p:cNvPicPr>
            <p:nvPr/>
          </p:nvPicPr>
          <p:blipFill>
            <a:blip r:embed="rId472" cstate="print"/>
            <a:srcRect/>
            <a:stretch>
              <a:fillRect/>
            </a:stretch>
          </p:blipFill>
          <p:spPr bwMode="auto">
            <a:xfrm>
              <a:off x="3774" y="2018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65" name="Rectangle 1441"/>
            <p:cNvSpPr>
              <a:spLocks noChangeArrowheads="1"/>
            </p:cNvSpPr>
            <p:nvPr/>
          </p:nvSpPr>
          <p:spPr bwMode="auto">
            <a:xfrm>
              <a:off x="3774" y="2018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66" name="Rectangle 1442"/>
            <p:cNvSpPr>
              <a:spLocks noChangeArrowheads="1"/>
            </p:cNvSpPr>
            <p:nvPr/>
          </p:nvSpPr>
          <p:spPr bwMode="auto">
            <a:xfrm>
              <a:off x="3774" y="2025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67" name="Picture 1443"/>
            <p:cNvPicPr>
              <a:picLocks noChangeAspect="1" noChangeArrowheads="1"/>
            </p:cNvPicPr>
            <p:nvPr/>
          </p:nvPicPr>
          <p:blipFill>
            <a:blip r:embed="rId473" cstate="print"/>
            <a:srcRect/>
            <a:stretch>
              <a:fillRect/>
            </a:stretch>
          </p:blipFill>
          <p:spPr bwMode="auto">
            <a:xfrm>
              <a:off x="3774" y="2025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68" name="Rectangle 1444"/>
            <p:cNvSpPr>
              <a:spLocks noChangeArrowheads="1"/>
            </p:cNvSpPr>
            <p:nvPr/>
          </p:nvSpPr>
          <p:spPr bwMode="auto">
            <a:xfrm>
              <a:off x="3774" y="2025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69" name="Rectangle 1445"/>
            <p:cNvSpPr>
              <a:spLocks noChangeArrowheads="1"/>
            </p:cNvSpPr>
            <p:nvPr/>
          </p:nvSpPr>
          <p:spPr bwMode="auto">
            <a:xfrm>
              <a:off x="3774" y="202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70" name="Picture 1446"/>
            <p:cNvPicPr>
              <a:picLocks noChangeAspect="1" noChangeArrowheads="1"/>
            </p:cNvPicPr>
            <p:nvPr/>
          </p:nvPicPr>
          <p:blipFill>
            <a:blip r:embed="rId474" cstate="print"/>
            <a:srcRect/>
            <a:stretch>
              <a:fillRect/>
            </a:stretch>
          </p:blipFill>
          <p:spPr bwMode="auto">
            <a:xfrm>
              <a:off x="3774" y="202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71" name="Rectangle 1447"/>
            <p:cNvSpPr>
              <a:spLocks noChangeArrowheads="1"/>
            </p:cNvSpPr>
            <p:nvPr/>
          </p:nvSpPr>
          <p:spPr bwMode="auto">
            <a:xfrm>
              <a:off x="3774" y="202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72" name="Rectangle 1448"/>
            <p:cNvSpPr>
              <a:spLocks noChangeArrowheads="1"/>
            </p:cNvSpPr>
            <p:nvPr/>
          </p:nvSpPr>
          <p:spPr bwMode="auto">
            <a:xfrm>
              <a:off x="3774" y="203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73" name="Picture 1449"/>
            <p:cNvPicPr>
              <a:picLocks noChangeAspect="1" noChangeArrowheads="1"/>
            </p:cNvPicPr>
            <p:nvPr/>
          </p:nvPicPr>
          <p:blipFill>
            <a:blip r:embed="rId475" cstate="print"/>
            <a:srcRect/>
            <a:stretch>
              <a:fillRect/>
            </a:stretch>
          </p:blipFill>
          <p:spPr bwMode="auto">
            <a:xfrm>
              <a:off x="3774" y="203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74" name="Rectangle 1450"/>
            <p:cNvSpPr>
              <a:spLocks noChangeArrowheads="1"/>
            </p:cNvSpPr>
            <p:nvPr/>
          </p:nvSpPr>
          <p:spPr bwMode="auto">
            <a:xfrm>
              <a:off x="3774" y="203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75" name="Rectangle 1451"/>
            <p:cNvSpPr>
              <a:spLocks noChangeArrowheads="1"/>
            </p:cNvSpPr>
            <p:nvPr/>
          </p:nvSpPr>
          <p:spPr bwMode="auto">
            <a:xfrm>
              <a:off x="3774" y="2037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76" name="Picture 1452"/>
            <p:cNvPicPr>
              <a:picLocks noChangeAspect="1" noChangeArrowheads="1"/>
            </p:cNvPicPr>
            <p:nvPr/>
          </p:nvPicPr>
          <p:blipFill>
            <a:blip r:embed="rId476" cstate="print"/>
            <a:srcRect/>
            <a:stretch>
              <a:fillRect/>
            </a:stretch>
          </p:blipFill>
          <p:spPr bwMode="auto">
            <a:xfrm>
              <a:off x="3774" y="2037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77" name="Rectangle 1453"/>
            <p:cNvSpPr>
              <a:spLocks noChangeArrowheads="1"/>
            </p:cNvSpPr>
            <p:nvPr/>
          </p:nvSpPr>
          <p:spPr bwMode="auto">
            <a:xfrm>
              <a:off x="3774" y="2037"/>
              <a:ext cx="641" cy="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78" name="Rectangle 1454"/>
            <p:cNvSpPr>
              <a:spLocks noChangeArrowheads="1"/>
            </p:cNvSpPr>
            <p:nvPr/>
          </p:nvSpPr>
          <p:spPr bwMode="auto">
            <a:xfrm>
              <a:off x="3774" y="2039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79" name="Picture 1455"/>
            <p:cNvPicPr>
              <a:picLocks noChangeAspect="1" noChangeArrowheads="1"/>
            </p:cNvPicPr>
            <p:nvPr/>
          </p:nvPicPr>
          <p:blipFill>
            <a:blip r:embed="rId477" cstate="print"/>
            <a:srcRect/>
            <a:stretch>
              <a:fillRect/>
            </a:stretch>
          </p:blipFill>
          <p:spPr bwMode="auto">
            <a:xfrm>
              <a:off x="3774" y="2039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80" name="Rectangle 1456"/>
            <p:cNvSpPr>
              <a:spLocks noChangeArrowheads="1"/>
            </p:cNvSpPr>
            <p:nvPr/>
          </p:nvSpPr>
          <p:spPr bwMode="auto">
            <a:xfrm>
              <a:off x="3774" y="2039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81" name="Rectangle 1457"/>
            <p:cNvSpPr>
              <a:spLocks noChangeArrowheads="1"/>
            </p:cNvSpPr>
            <p:nvPr/>
          </p:nvSpPr>
          <p:spPr bwMode="auto">
            <a:xfrm>
              <a:off x="3774" y="204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82" name="Picture 1458"/>
            <p:cNvPicPr>
              <a:picLocks noChangeAspect="1" noChangeArrowheads="1"/>
            </p:cNvPicPr>
            <p:nvPr/>
          </p:nvPicPr>
          <p:blipFill>
            <a:blip r:embed="rId478" cstate="print"/>
            <a:srcRect/>
            <a:stretch>
              <a:fillRect/>
            </a:stretch>
          </p:blipFill>
          <p:spPr bwMode="auto">
            <a:xfrm>
              <a:off x="3774" y="204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83" name="Rectangle 1459"/>
            <p:cNvSpPr>
              <a:spLocks noChangeArrowheads="1"/>
            </p:cNvSpPr>
            <p:nvPr/>
          </p:nvSpPr>
          <p:spPr bwMode="auto">
            <a:xfrm>
              <a:off x="3774" y="204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84" name="Rectangle 1460"/>
            <p:cNvSpPr>
              <a:spLocks noChangeArrowheads="1"/>
            </p:cNvSpPr>
            <p:nvPr/>
          </p:nvSpPr>
          <p:spPr bwMode="auto">
            <a:xfrm>
              <a:off x="3774" y="2046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85" name="Picture 1461"/>
            <p:cNvPicPr>
              <a:picLocks noChangeAspect="1" noChangeArrowheads="1"/>
            </p:cNvPicPr>
            <p:nvPr/>
          </p:nvPicPr>
          <p:blipFill>
            <a:blip r:embed="rId479" cstate="print"/>
            <a:srcRect/>
            <a:stretch>
              <a:fillRect/>
            </a:stretch>
          </p:blipFill>
          <p:spPr bwMode="auto">
            <a:xfrm>
              <a:off x="3774" y="2046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86" name="Rectangle 1462"/>
            <p:cNvSpPr>
              <a:spLocks noChangeArrowheads="1"/>
            </p:cNvSpPr>
            <p:nvPr/>
          </p:nvSpPr>
          <p:spPr bwMode="auto">
            <a:xfrm>
              <a:off x="3774" y="2046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87" name="Rectangle 1463"/>
            <p:cNvSpPr>
              <a:spLocks noChangeArrowheads="1"/>
            </p:cNvSpPr>
            <p:nvPr/>
          </p:nvSpPr>
          <p:spPr bwMode="auto">
            <a:xfrm>
              <a:off x="3774" y="204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88" name="Picture 1464"/>
            <p:cNvPicPr>
              <a:picLocks noChangeAspect="1" noChangeArrowheads="1"/>
            </p:cNvPicPr>
            <p:nvPr/>
          </p:nvPicPr>
          <p:blipFill>
            <a:blip r:embed="rId480" cstate="print"/>
            <a:srcRect/>
            <a:stretch>
              <a:fillRect/>
            </a:stretch>
          </p:blipFill>
          <p:spPr bwMode="auto">
            <a:xfrm>
              <a:off x="3774" y="204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89" name="Rectangle 1465"/>
            <p:cNvSpPr>
              <a:spLocks noChangeArrowheads="1"/>
            </p:cNvSpPr>
            <p:nvPr/>
          </p:nvSpPr>
          <p:spPr bwMode="auto">
            <a:xfrm>
              <a:off x="3774" y="204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90" name="Rectangle 1466"/>
            <p:cNvSpPr>
              <a:spLocks noChangeArrowheads="1"/>
            </p:cNvSpPr>
            <p:nvPr/>
          </p:nvSpPr>
          <p:spPr bwMode="auto">
            <a:xfrm>
              <a:off x="3774" y="205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91" name="Picture 1467"/>
            <p:cNvPicPr>
              <a:picLocks noChangeAspect="1" noChangeArrowheads="1"/>
            </p:cNvPicPr>
            <p:nvPr/>
          </p:nvPicPr>
          <p:blipFill>
            <a:blip r:embed="rId481" cstate="print"/>
            <a:srcRect/>
            <a:stretch>
              <a:fillRect/>
            </a:stretch>
          </p:blipFill>
          <p:spPr bwMode="auto">
            <a:xfrm>
              <a:off x="3774" y="205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92" name="Rectangle 1468"/>
            <p:cNvSpPr>
              <a:spLocks noChangeArrowheads="1"/>
            </p:cNvSpPr>
            <p:nvPr/>
          </p:nvSpPr>
          <p:spPr bwMode="auto">
            <a:xfrm>
              <a:off x="3774" y="205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93" name="Rectangle 1469"/>
            <p:cNvSpPr>
              <a:spLocks noChangeArrowheads="1"/>
            </p:cNvSpPr>
            <p:nvPr/>
          </p:nvSpPr>
          <p:spPr bwMode="auto">
            <a:xfrm>
              <a:off x="3774" y="2056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94" name="Picture 1470"/>
            <p:cNvPicPr>
              <a:picLocks noChangeAspect="1" noChangeArrowheads="1"/>
            </p:cNvPicPr>
            <p:nvPr/>
          </p:nvPicPr>
          <p:blipFill>
            <a:blip r:embed="rId482" cstate="print"/>
            <a:srcRect/>
            <a:stretch>
              <a:fillRect/>
            </a:stretch>
          </p:blipFill>
          <p:spPr bwMode="auto">
            <a:xfrm>
              <a:off x="3774" y="2056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95" name="Rectangle 1471"/>
            <p:cNvSpPr>
              <a:spLocks noChangeArrowheads="1"/>
            </p:cNvSpPr>
            <p:nvPr/>
          </p:nvSpPr>
          <p:spPr bwMode="auto">
            <a:xfrm>
              <a:off x="3774" y="2056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96" name="Rectangle 1472"/>
            <p:cNvSpPr>
              <a:spLocks noChangeArrowheads="1"/>
            </p:cNvSpPr>
            <p:nvPr/>
          </p:nvSpPr>
          <p:spPr bwMode="auto">
            <a:xfrm>
              <a:off x="3774" y="206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297" name="Picture 1473"/>
            <p:cNvPicPr>
              <a:picLocks noChangeAspect="1" noChangeArrowheads="1"/>
            </p:cNvPicPr>
            <p:nvPr/>
          </p:nvPicPr>
          <p:blipFill>
            <a:blip r:embed="rId483" cstate="print"/>
            <a:srcRect/>
            <a:stretch>
              <a:fillRect/>
            </a:stretch>
          </p:blipFill>
          <p:spPr bwMode="auto">
            <a:xfrm>
              <a:off x="3774" y="206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298" name="Rectangle 1474"/>
            <p:cNvSpPr>
              <a:spLocks noChangeArrowheads="1"/>
            </p:cNvSpPr>
            <p:nvPr/>
          </p:nvSpPr>
          <p:spPr bwMode="auto">
            <a:xfrm>
              <a:off x="3774" y="206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99" name="Rectangle 1475"/>
            <p:cNvSpPr>
              <a:spLocks noChangeArrowheads="1"/>
            </p:cNvSpPr>
            <p:nvPr/>
          </p:nvSpPr>
          <p:spPr bwMode="auto">
            <a:xfrm>
              <a:off x="3774" y="2066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00" name="Picture 1476"/>
            <p:cNvPicPr>
              <a:picLocks noChangeAspect="1" noChangeArrowheads="1"/>
            </p:cNvPicPr>
            <p:nvPr/>
          </p:nvPicPr>
          <p:blipFill>
            <a:blip r:embed="rId484" cstate="print"/>
            <a:srcRect/>
            <a:stretch>
              <a:fillRect/>
            </a:stretch>
          </p:blipFill>
          <p:spPr bwMode="auto">
            <a:xfrm>
              <a:off x="3774" y="2066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01" name="Rectangle 1477"/>
            <p:cNvSpPr>
              <a:spLocks noChangeArrowheads="1"/>
            </p:cNvSpPr>
            <p:nvPr/>
          </p:nvSpPr>
          <p:spPr bwMode="auto">
            <a:xfrm>
              <a:off x="3774" y="2066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02" name="Rectangle 1478"/>
            <p:cNvSpPr>
              <a:spLocks noChangeArrowheads="1"/>
            </p:cNvSpPr>
            <p:nvPr/>
          </p:nvSpPr>
          <p:spPr bwMode="auto">
            <a:xfrm>
              <a:off x="3774" y="207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03" name="Picture 1479"/>
            <p:cNvPicPr>
              <a:picLocks noChangeAspect="1" noChangeArrowheads="1"/>
            </p:cNvPicPr>
            <p:nvPr/>
          </p:nvPicPr>
          <p:blipFill>
            <a:blip r:embed="rId485" cstate="print"/>
            <a:srcRect/>
            <a:stretch>
              <a:fillRect/>
            </a:stretch>
          </p:blipFill>
          <p:spPr bwMode="auto">
            <a:xfrm>
              <a:off x="3774" y="207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04" name="Rectangle 1480"/>
            <p:cNvSpPr>
              <a:spLocks noChangeArrowheads="1"/>
            </p:cNvSpPr>
            <p:nvPr/>
          </p:nvSpPr>
          <p:spPr bwMode="auto">
            <a:xfrm>
              <a:off x="3774" y="2070"/>
              <a:ext cx="641" cy="7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05" name="Rectangle 1481"/>
            <p:cNvSpPr>
              <a:spLocks noChangeArrowheads="1"/>
            </p:cNvSpPr>
            <p:nvPr/>
          </p:nvSpPr>
          <p:spPr bwMode="auto">
            <a:xfrm>
              <a:off x="3774" y="207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06" name="Picture 1482"/>
            <p:cNvPicPr>
              <a:picLocks noChangeAspect="1" noChangeArrowheads="1"/>
            </p:cNvPicPr>
            <p:nvPr/>
          </p:nvPicPr>
          <p:blipFill>
            <a:blip r:embed="rId486" cstate="print"/>
            <a:srcRect/>
            <a:stretch>
              <a:fillRect/>
            </a:stretch>
          </p:blipFill>
          <p:spPr bwMode="auto">
            <a:xfrm>
              <a:off x="3774" y="207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07" name="Rectangle 1483"/>
            <p:cNvSpPr>
              <a:spLocks noChangeArrowheads="1"/>
            </p:cNvSpPr>
            <p:nvPr/>
          </p:nvSpPr>
          <p:spPr bwMode="auto">
            <a:xfrm>
              <a:off x="3774" y="207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08" name="Rectangle 1484"/>
            <p:cNvSpPr>
              <a:spLocks noChangeArrowheads="1"/>
            </p:cNvSpPr>
            <p:nvPr/>
          </p:nvSpPr>
          <p:spPr bwMode="auto">
            <a:xfrm>
              <a:off x="3774" y="20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09" name="Picture 1485"/>
            <p:cNvPicPr>
              <a:picLocks noChangeAspect="1" noChangeArrowheads="1"/>
            </p:cNvPicPr>
            <p:nvPr/>
          </p:nvPicPr>
          <p:blipFill>
            <a:blip r:embed="rId487" cstate="print"/>
            <a:srcRect/>
            <a:stretch>
              <a:fillRect/>
            </a:stretch>
          </p:blipFill>
          <p:spPr bwMode="auto">
            <a:xfrm>
              <a:off x="3774" y="20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10" name="Rectangle 1486"/>
            <p:cNvSpPr>
              <a:spLocks noChangeArrowheads="1"/>
            </p:cNvSpPr>
            <p:nvPr/>
          </p:nvSpPr>
          <p:spPr bwMode="auto">
            <a:xfrm>
              <a:off x="3774" y="2082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11" name="Rectangle 1487"/>
            <p:cNvSpPr>
              <a:spLocks noChangeArrowheads="1"/>
            </p:cNvSpPr>
            <p:nvPr/>
          </p:nvSpPr>
          <p:spPr bwMode="auto">
            <a:xfrm>
              <a:off x="3774" y="208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12" name="Picture 1488"/>
            <p:cNvPicPr>
              <a:picLocks noChangeAspect="1" noChangeArrowheads="1"/>
            </p:cNvPicPr>
            <p:nvPr/>
          </p:nvPicPr>
          <p:blipFill>
            <a:blip r:embed="rId488" cstate="print"/>
            <a:srcRect/>
            <a:stretch>
              <a:fillRect/>
            </a:stretch>
          </p:blipFill>
          <p:spPr bwMode="auto">
            <a:xfrm>
              <a:off x="3774" y="208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13" name="Rectangle 1489"/>
            <p:cNvSpPr>
              <a:spLocks noChangeArrowheads="1"/>
            </p:cNvSpPr>
            <p:nvPr/>
          </p:nvSpPr>
          <p:spPr bwMode="auto">
            <a:xfrm>
              <a:off x="3774" y="2087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14" name="Rectangle 1490"/>
            <p:cNvSpPr>
              <a:spLocks noChangeArrowheads="1"/>
            </p:cNvSpPr>
            <p:nvPr/>
          </p:nvSpPr>
          <p:spPr bwMode="auto">
            <a:xfrm>
              <a:off x="3774" y="209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15" name="Picture 1491"/>
            <p:cNvPicPr>
              <a:picLocks noChangeAspect="1" noChangeArrowheads="1"/>
            </p:cNvPicPr>
            <p:nvPr/>
          </p:nvPicPr>
          <p:blipFill>
            <a:blip r:embed="rId489" cstate="print"/>
            <a:srcRect/>
            <a:stretch>
              <a:fillRect/>
            </a:stretch>
          </p:blipFill>
          <p:spPr bwMode="auto">
            <a:xfrm>
              <a:off x="3774" y="209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16" name="Rectangle 1492"/>
            <p:cNvSpPr>
              <a:spLocks noChangeArrowheads="1"/>
            </p:cNvSpPr>
            <p:nvPr/>
          </p:nvSpPr>
          <p:spPr bwMode="auto">
            <a:xfrm>
              <a:off x="3774" y="2091"/>
              <a:ext cx="641" cy="1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17" name="Rectangle 1493"/>
            <p:cNvSpPr>
              <a:spLocks noChangeArrowheads="1"/>
            </p:cNvSpPr>
            <p:nvPr/>
          </p:nvSpPr>
          <p:spPr bwMode="auto">
            <a:xfrm>
              <a:off x="3774" y="209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18" name="Picture 1494"/>
            <p:cNvPicPr>
              <a:picLocks noChangeAspect="1" noChangeArrowheads="1"/>
            </p:cNvPicPr>
            <p:nvPr/>
          </p:nvPicPr>
          <p:blipFill>
            <a:blip r:embed="rId490" cstate="print"/>
            <a:srcRect/>
            <a:stretch>
              <a:fillRect/>
            </a:stretch>
          </p:blipFill>
          <p:spPr bwMode="auto">
            <a:xfrm>
              <a:off x="3774" y="209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19" name="Rectangle 1495"/>
            <p:cNvSpPr>
              <a:spLocks noChangeArrowheads="1"/>
            </p:cNvSpPr>
            <p:nvPr/>
          </p:nvSpPr>
          <p:spPr bwMode="auto">
            <a:xfrm>
              <a:off x="3774" y="2092"/>
              <a:ext cx="641" cy="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20" name="Rectangle 1496"/>
            <p:cNvSpPr>
              <a:spLocks noChangeArrowheads="1"/>
            </p:cNvSpPr>
            <p:nvPr/>
          </p:nvSpPr>
          <p:spPr bwMode="auto">
            <a:xfrm>
              <a:off x="3774" y="209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21" name="Picture 1497"/>
            <p:cNvPicPr>
              <a:picLocks noChangeAspect="1" noChangeArrowheads="1"/>
            </p:cNvPicPr>
            <p:nvPr/>
          </p:nvPicPr>
          <p:blipFill>
            <a:blip r:embed="rId491" cstate="print"/>
            <a:srcRect/>
            <a:stretch>
              <a:fillRect/>
            </a:stretch>
          </p:blipFill>
          <p:spPr bwMode="auto">
            <a:xfrm>
              <a:off x="3774" y="209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22" name="Rectangle 1498"/>
            <p:cNvSpPr>
              <a:spLocks noChangeArrowheads="1"/>
            </p:cNvSpPr>
            <p:nvPr/>
          </p:nvSpPr>
          <p:spPr bwMode="auto">
            <a:xfrm>
              <a:off x="3774" y="2096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23" name="Rectangle 1499"/>
            <p:cNvSpPr>
              <a:spLocks noChangeArrowheads="1"/>
            </p:cNvSpPr>
            <p:nvPr/>
          </p:nvSpPr>
          <p:spPr bwMode="auto">
            <a:xfrm>
              <a:off x="3774" y="2105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24" name="Picture 1500"/>
            <p:cNvPicPr>
              <a:picLocks noChangeAspect="1" noChangeArrowheads="1"/>
            </p:cNvPicPr>
            <p:nvPr/>
          </p:nvPicPr>
          <p:blipFill>
            <a:blip r:embed="rId492" cstate="print"/>
            <a:srcRect/>
            <a:stretch>
              <a:fillRect/>
            </a:stretch>
          </p:blipFill>
          <p:spPr bwMode="auto">
            <a:xfrm>
              <a:off x="3774" y="2105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25" name="Rectangle 1501"/>
            <p:cNvSpPr>
              <a:spLocks noChangeArrowheads="1"/>
            </p:cNvSpPr>
            <p:nvPr/>
          </p:nvSpPr>
          <p:spPr bwMode="auto">
            <a:xfrm>
              <a:off x="3774" y="2105"/>
              <a:ext cx="641" cy="3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26" name="Rectangle 1502"/>
            <p:cNvSpPr>
              <a:spLocks noChangeArrowheads="1"/>
            </p:cNvSpPr>
            <p:nvPr/>
          </p:nvSpPr>
          <p:spPr bwMode="auto">
            <a:xfrm>
              <a:off x="3774" y="2108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27" name="Picture 1503"/>
            <p:cNvPicPr>
              <a:picLocks noChangeAspect="1" noChangeArrowheads="1"/>
            </p:cNvPicPr>
            <p:nvPr/>
          </p:nvPicPr>
          <p:blipFill>
            <a:blip r:embed="rId493" cstate="print"/>
            <a:srcRect/>
            <a:stretch>
              <a:fillRect/>
            </a:stretch>
          </p:blipFill>
          <p:spPr bwMode="auto">
            <a:xfrm>
              <a:off x="3774" y="2108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28" name="Rectangle 1504"/>
            <p:cNvSpPr>
              <a:spLocks noChangeArrowheads="1"/>
            </p:cNvSpPr>
            <p:nvPr/>
          </p:nvSpPr>
          <p:spPr bwMode="auto">
            <a:xfrm>
              <a:off x="3774" y="2108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29" name="Rectangle 1505"/>
            <p:cNvSpPr>
              <a:spLocks noChangeArrowheads="1"/>
            </p:cNvSpPr>
            <p:nvPr/>
          </p:nvSpPr>
          <p:spPr bwMode="auto">
            <a:xfrm>
              <a:off x="3774" y="211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30" name="Picture 1506"/>
            <p:cNvPicPr>
              <a:picLocks noChangeAspect="1" noChangeArrowheads="1"/>
            </p:cNvPicPr>
            <p:nvPr/>
          </p:nvPicPr>
          <p:blipFill>
            <a:blip r:embed="rId494" cstate="print"/>
            <a:srcRect/>
            <a:stretch>
              <a:fillRect/>
            </a:stretch>
          </p:blipFill>
          <p:spPr bwMode="auto">
            <a:xfrm>
              <a:off x="3774" y="211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31" name="Rectangle 1507"/>
            <p:cNvSpPr>
              <a:spLocks noChangeArrowheads="1"/>
            </p:cNvSpPr>
            <p:nvPr/>
          </p:nvSpPr>
          <p:spPr bwMode="auto">
            <a:xfrm>
              <a:off x="3774" y="2117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32" name="Rectangle 1508"/>
            <p:cNvSpPr>
              <a:spLocks noChangeArrowheads="1"/>
            </p:cNvSpPr>
            <p:nvPr/>
          </p:nvSpPr>
          <p:spPr bwMode="auto">
            <a:xfrm>
              <a:off x="3774" y="2122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33" name="Picture 1509"/>
            <p:cNvPicPr>
              <a:picLocks noChangeAspect="1" noChangeArrowheads="1"/>
            </p:cNvPicPr>
            <p:nvPr/>
          </p:nvPicPr>
          <p:blipFill>
            <a:blip r:embed="rId495" cstate="print"/>
            <a:srcRect/>
            <a:stretch>
              <a:fillRect/>
            </a:stretch>
          </p:blipFill>
          <p:spPr bwMode="auto">
            <a:xfrm>
              <a:off x="3774" y="2122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34" name="Rectangle 1510"/>
            <p:cNvSpPr>
              <a:spLocks noChangeArrowheads="1"/>
            </p:cNvSpPr>
            <p:nvPr/>
          </p:nvSpPr>
          <p:spPr bwMode="auto">
            <a:xfrm>
              <a:off x="3774" y="2122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35" name="Rectangle 1511"/>
            <p:cNvSpPr>
              <a:spLocks noChangeArrowheads="1"/>
            </p:cNvSpPr>
            <p:nvPr/>
          </p:nvSpPr>
          <p:spPr bwMode="auto">
            <a:xfrm>
              <a:off x="3774" y="213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36" name="Picture 1512"/>
            <p:cNvPicPr>
              <a:picLocks noChangeAspect="1" noChangeArrowheads="1"/>
            </p:cNvPicPr>
            <p:nvPr/>
          </p:nvPicPr>
          <p:blipFill>
            <a:blip r:embed="rId496" cstate="print"/>
            <a:srcRect/>
            <a:stretch>
              <a:fillRect/>
            </a:stretch>
          </p:blipFill>
          <p:spPr bwMode="auto">
            <a:xfrm>
              <a:off x="3774" y="213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37" name="Rectangle 1513"/>
            <p:cNvSpPr>
              <a:spLocks noChangeArrowheads="1"/>
            </p:cNvSpPr>
            <p:nvPr/>
          </p:nvSpPr>
          <p:spPr bwMode="auto">
            <a:xfrm>
              <a:off x="3774" y="2131"/>
              <a:ext cx="641" cy="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38" name="Rectangle 1514"/>
            <p:cNvSpPr>
              <a:spLocks noChangeArrowheads="1"/>
            </p:cNvSpPr>
            <p:nvPr/>
          </p:nvSpPr>
          <p:spPr bwMode="auto">
            <a:xfrm>
              <a:off x="3774" y="2136"/>
              <a:ext cx="641" cy="8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39" name="Picture 1515"/>
            <p:cNvPicPr>
              <a:picLocks noChangeAspect="1" noChangeArrowheads="1"/>
            </p:cNvPicPr>
            <p:nvPr/>
          </p:nvPicPr>
          <p:blipFill>
            <a:blip r:embed="rId497" cstate="print"/>
            <a:srcRect/>
            <a:stretch>
              <a:fillRect/>
            </a:stretch>
          </p:blipFill>
          <p:spPr bwMode="auto">
            <a:xfrm>
              <a:off x="3774" y="2136"/>
              <a:ext cx="641" cy="8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40" name="Rectangle 1516"/>
            <p:cNvSpPr>
              <a:spLocks noChangeArrowheads="1"/>
            </p:cNvSpPr>
            <p:nvPr/>
          </p:nvSpPr>
          <p:spPr bwMode="auto">
            <a:xfrm>
              <a:off x="3774" y="2136"/>
              <a:ext cx="641" cy="8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41" name="Rectangle 1517"/>
            <p:cNvSpPr>
              <a:spLocks noChangeArrowheads="1"/>
            </p:cNvSpPr>
            <p:nvPr/>
          </p:nvSpPr>
          <p:spPr bwMode="auto">
            <a:xfrm>
              <a:off x="3774" y="2144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42" name="Picture 1518"/>
            <p:cNvPicPr>
              <a:picLocks noChangeAspect="1" noChangeArrowheads="1"/>
            </p:cNvPicPr>
            <p:nvPr/>
          </p:nvPicPr>
          <p:blipFill>
            <a:blip r:embed="rId498" cstate="print"/>
            <a:srcRect/>
            <a:stretch>
              <a:fillRect/>
            </a:stretch>
          </p:blipFill>
          <p:spPr bwMode="auto">
            <a:xfrm>
              <a:off x="3774" y="2144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43" name="Rectangle 1519"/>
            <p:cNvSpPr>
              <a:spLocks noChangeArrowheads="1"/>
            </p:cNvSpPr>
            <p:nvPr/>
          </p:nvSpPr>
          <p:spPr bwMode="auto">
            <a:xfrm>
              <a:off x="3774" y="2144"/>
              <a:ext cx="641" cy="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44" name="Rectangle 1520"/>
            <p:cNvSpPr>
              <a:spLocks noChangeArrowheads="1"/>
            </p:cNvSpPr>
            <p:nvPr/>
          </p:nvSpPr>
          <p:spPr bwMode="auto">
            <a:xfrm>
              <a:off x="3774" y="2150"/>
              <a:ext cx="641" cy="1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45" name="Picture 1521"/>
            <p:cNvPicPr>
              <a:picLocks noChangeAspect="1" noChangeArrowheads="1"/>
            </p:cNvPicPr>
            <p:nvPr/>
          </p:nvPicPr>
          <p:blipFill>
            <a:blip r:embed="rId499" cstate="print"/>
            <a:srcRect/>
            <a:stretch>
              <a:fillRect/>
            </a:stretch>
          </p:blipFill>
          <p:spPr bwMode="auto">
            <a:xfrm>
              <a:off x="3774" y="2150"/>
              <a:ext cx="641" cy="1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46" name="Rectangle 1522"/>
            <p:cNvSpPr>
              <a:spLocks noChangeArrowheads="1"/>
            </p:cNvSpPr>
            <p:nvPr/>
          </p:nvSpPr>
          <p:spPr bwMode="auto">
            <a:xfrm>
              <a:off x="3774" y="2150"/>
              <a:ext cx="641" cy="1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47" name="Rectangle 1523"/>
            <p:cNvSpPr>
              <a:spLocks noChangeArrowheads="1"/>
            </p:cNvSpPr>
            <p:nvPr/>
          </p:nvSpPr>
          <p:spPr bwMode="auto">
            <a:xfrm>
              <a:off x="3774" y="2160"/>
              <a:ext cx="641" cy="1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48" name="Picture 1524"/>
            <p:cNvPicPr>
              <a:picLocks noChangeAspect="1" noChangeArrowheads="1"/>
            </p:cNvPicPr>
            <p:nvPr/>
          </p:nvPicPr>
          <p:blipFill>
            <a:blip r:embed="rId500" cstate="print"/>
            <a:srcRect/>
            <a:stretch>
              <a:fillRect/>
            </a:stretch>
          </p:blipFill>
          <p:spPr bwMode="auto">
            <a:xfrm>
              <a:off x="3774" y="2160"/>
              <a:ext cx="641" cy="1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49" name="Rectangle 1525"/>
            <p:cNvSpPr>
              <a:spLocks noChangeArrowheads="1"/>
            </p:cNvSpPr>
            <p:nvPr/>
          </p:nvSpPr>
          <p:spPr bwMode="auto">
            <a:xfrm>
              <a:off x="3774" y="2160"/>
              <a:ext cx="641" cy="1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" name="Rectangle 1526"/>
            <p:cNvSpPr>
              <a:spLocks noChangeArrowheads="1"/>
            </p:cNvSpPr>
            <p:nvPr/>
          </p:nvSpPr>
          <p:spPr bwMode="auto">
            <a:xfrm>
              <a:off x="3774" y="2174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6351" name="Picture 1527"/>
            <p:cNvPicPr>
              <a:picLocks noChangeAspect="1" noChangeArrowheads="1"/>
            </p:cNvPicPr>
            <p:nvPr/>
          </p:nvPicPr>
          <p:blipFill>
            <a:blip r:embed="rId501" cstate="print"/>
            <a:srcRect/>
            <a:stretch>
              <a:fillRect/>
            </a:stretch>
          </p:blipFill>
          <p:spPr bwMode="auto">
            <a:xfrm>
              <a:off x="3774" y="2174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352" name="Rectangle 1528"/>
            <p:cNvSpPr>
              <a:spLocks noChangeArrowheads="1"/>
            </p:cNvSpPr>
            <p:nvPr/>
          </p:nvSpPr>
          <p:spPr bwMode="auto">
            <a:xfrm>
              <a:off x="3774" y="2174"/>
              <a:ext cx="641" cy="9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3" name="Rectangle 1529"/>
            <p:cNvSpPr>
              <a:spLocks noChangeArrowheads="1"/>
            </p:cNvSpPr>
            <p:nvPr/>
          </p:nvSpPr>
          <p:spPr bwMode="auto">
            <a:xfrm>
              <a:off x="3775" y="1469"/>
              <a:ext cx="641" cy="716"/>
            </a:xfrm>
            <a:prstGeom prst="rect">
              <a:avLst/>
            </a:prstGeom>
            <a:solidFill>
              <a:srgbClr val="DDDDDD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70" name="Rectangle 1531"/>
          <p:cNvSpPr>
            <a:spLocks noChangeArrowheads="1"/>
          </p:cNvSpPr>
          <p:nvPr/>
        </p:nvSpPr>
        <p:spPr bwMode="auto">
          <a:xfrm>
            <a:off x="5214942" y="2071678"/>
            <a:ext cx="440229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RTCP</a:t>
            </a:r>
            <a:endParaRPr lang="en-US" altLang="ja-JP" dirty="0"/>
          </a:p>
        </p:txBody>
      </p:sp>
      <p:grpSp>
        <p:nvGrpSpPr>
          <p:cNvPr id="19" name="Group 1534"/>
          <p:cNvGrpSpPr>
            <a:grpSpLocks/>
          </p:cNvGrpSpPr>
          <p:nvPr/>
        </p:nvGrpSpPr>
        <p:grpSpPr bwMode="auto">
          <a:xfrm>
            <a:off x="5923439" y="1500174"/>
            <a:ext cx="1167358" cy="673113"/>
            <a:chOff x="4468" y="1493"/>
            <a:chExt cx="641" cy="308"/>
          </a:xfrm>
        </p:grpSpPr>
        <p:pic>
          <p:nvPicPr>
            <p:cNvPr id="6183" name="Picture 1532"/>
            <p:cNvPicPr>
              <a:picLocks noChangeAspect="1" noChangeArrowheads="1"/>
            </p:cNvPicPr>
            <p:nvPr/>
          </p:nvPicPr>
          <p:blipFill>
            <a:blip r:embed="rId502" cstate="print"/>
            <a:srcRect/>
            <a:stretch>
              <a:fillRect/>
            </a:stretch>
          </p:blipFill>
          <p:spPr bwMode="auto">
            <a:xfrm>
              <a:off x="4468" y="1493"/>
              <a:ext cx="639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84" name="Rectangle 1533"/>
            <p:cNvSpPr>
              <a:spLocks noChangeArrowheads="1"/>
            </p:cNvSpPr>
            <p:nvPr/>
          </p:nvSpPr>
          <p:spPr bwMode="auto">
            <a:xfrm>
              <a:off x="4468" y="1494"/>
              <a:ext cx="641" cy="307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72" name="Rectangle 1535"/>
          <p:cNvSpPr>
            <a:spLocks noChangeArrowheads="1"/>
          </p:cNvSpPr>
          <p:nvPr/>
        </p:nvSpPr>
        <p:spPr bwMode="auto">
          <a:xfrm>
            <a:off x="6055777" y="1643050"/>
            <a:ext cx="752516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300" dirty="0">
                <a:solidFill>
                  <a:srgbClr val="000000"/>
                </a:solidFill>
                <a:latin typeface="ＭＳ Ｐゴシック" pitchFamily="50" charset="-128"/>
              </a:rPr>
              <a:t>音声・ビデオ</a:t>
            </a:r>
            <a:endParaRPr lang="ja-JP" altLang="en-US" dirty="0"/>
          </a:p>
        </p:txBody>
      </p:sp>
      <p:sp>
        <p:nvSpPr>
          <p:cNvPr id="6173" name="Rectangle 1536"/>
          <p:cNvSpPr>
            <a:spLocks noChangeArrowheads="1"/>
          </p:cNvSpPr>
          <p:nvPr/>
        </p:nvSpPr>
        <p:spPr bwMode="auto">
          <a:xfrm>
            <a:off x="6121946" y="1857364"/>
            <a:ext cx="57229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300" dirty="0">
                <a:solidFill>
                  <a:srgbClr val="000000"/>
                </a:solidFill>
                <a:latin typeface="ＭＳ Ｐゴシック" pitchFamily="50" charset="-128"/>
              </a:rPr>
              <a:t>符号方式</a:t>
            </a:r>
            <a:endParaRPr lang="ja-JP" altLang="en-US" dirty="0"/>
          </a:p>
        </p:txBody>
      </p:sp>
      <p:grpSp>
        <p:nvGrpSpPr>
          <p:cNvPr id="20" name="Group 1539"/>
          <p:cNvGrpSpPr>
            <a:grpSpLocks/>
          </p:cNvGrpSpPr>
          <p:nvPr/>
        </p:nvGrpSpPr>
        <p:grpSpPr bwMode="auto">
          <a:xfrm>
            <a:off x="5923439" y="2320925"/>
            <a:ext cx="1167358" cy="601662"/>
            <a:chOff x="4468" y="1877"/>
            <a:chExt cx="641" cy="308"/>
          </a:xfrm>
        </p:grpSpPr>
        <p:pic>
          <p:nvPicPr>
            <p:cNvPr id="6181" name="Picture 1537"/>
            <p:cNvPicPr>
              <a:picLocks noChangeAspect="1" noChangeArrowheads="1"/>
            </p:cNvPicPr>
            <p:nvPr/>
          </p:nvPicPr>
          <p:blipFill>
            <a:blip r:embed="rId503" cstate="print"/>
            <a:srcRect/>
            <a:stretch>
              <a:fillRect/>
            </a:stretch>
          </p:blipFill>
          <p:spPr bwMode="auto">
            <a:xfrm>
              <a:off x="4468" y="1877"/>
              <a:ext cx="639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82" name="Rectangle 1538"/>
            <p:cNvSpPr>
              <a:spLocks noChangeArrowheads="1"/>
            </p:cNvSpPr>
            <p:nvPr/>
          </p:nvSpPr>
          <p:spPr bwMode="auto">
            <a:xfrm>
              <a:off x="4468" y="1877"/>
              <a:ext cx="641" cy="30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75" name="Rectangle 1540"/>
          <p:cNvSpPr>
            <a:spLocks noChangeArrowheads="1"/>
          </p:cNvSpPr>
          <p:nvPr/>
        </p:nvSpPr>
        <p:spPr bwMode="auto">
          <a:xfrm>
            <a:off x="6286512" y="2500306"/>
            <a:ext cx="4728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ＭＳ Ｐゴシック" pitchFamily="50" charset="-128"/>
              </a:rPr>
              <a:t>RTP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pSp>
        <p:nvGrpSpPr>
          <p:cNvPr id="21" name="Group 1543"/>
          <p:cNvGrpSpPr>
            <a:grpSpLocks/>
          </p:cNvGrpSpPr>
          <p:nvPr/>
        </p:nvGrpSpPr>
        <p:grpSpPr bwMode="auto">
          <a:xfrm>
            <a:off x="1087173" y="4170363"/>
            <a:ext cx="6075161" cy="750887"/>
            <a:chOff x="745" y="2824"/>
            <a:chExt cx="4416" cy="385"/>
          </a:xfrm>
        </p:grpSpPr>
        <p:pic>
          <p:nvPicPr>
            <p:cNvPr id="6179" name="Picture 1541"/>
            <p:cNvPicPr>
              <a:picLocks noChangeAspect="1" noChangeArrowheads="1"/>
            </p:cNvPicPr>
            <p:nvPr/>
          </p:nvPicPr>
          <p:blipFill>
            <a:blip r:embed="rId504" cstate="print"/>
            <a:srcRect/>
            <a:stretch>
              <a:fillRect/>
            </a:stretch>
          </p:blipFill>
          <p:spPr bwMode="auto">
            <a:xfrm>
              <a:off x="745" y="2824"/>
              <a:ext cx="4415" cy="3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180" name="Rectangle 1542"/>
            <p:cNvSpPr>
              <a:spLocks noChangeArrowheads="1"/>
            </p:cNvSpPr>
            <p:nvPr/>
          </p:nvSpPr>
          <p:spPr bwMode="auto">
            <a:xfrm>
              <a:off x="746" y="2825"/>
              <a:ext cx="4415" cy="384"/>
            </a:xfrm>
            <a:prstGeom prst="rect">
              <a:avLst/>
            </a:prstGeom>
            <a:solidFill>
              <a:schemeClr val="bg1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77" name="Rectangle 1544"/>
          <p:cNvSpPr>
            <a:spLocks noChangeArrowheads="1"/>
          </p:cNvSpPr>
          <p:nvPr/>
        </p:nvSpPr>
        <p:spPr bwMode="auto">
          <a:xfrm>
            <a:off x="4022950" y="4403725"/>
            <a:ext cx="209109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ＭＳ Ｐゴシック" pitchFamily="50" charset="-128"/>
              </a:rPr>
              <a:t>IP</a:t>
            </a:r>
            <a:endParaRPr lang="en-US" altLang="ja-JP"/>
          </a:p>
        </p:txBody>
      </p:sp>
      <p:sp>
        <p:nvSpPr>
          <p:cNvPr id="6178" name="Rectangle 1545"/>
          <p:cNvSpPr>
            <a:spLocks noChangeArrowheads="1"/>
          </p:cNvSpPr>
          <p:nvPr/>
        </p:nvSpPr>
        <p:spPr bwMode="auto">
          <a:xfrm>
            <a:off x="4108244" y="2430463"/>
            <a:ext cx="4135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2200" b="1" dirty="0">
                <a:solidFill>
                  <a:srgbClr val="FF0000"/>
                </a:solidFill>
                <a:latin typeface="ＭＳ Ｐゴシック" pitchFamily="50" charset="-128"/>
              </a:rPr>
              <a:t>SIP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1540" name="Rectangle 10"/>
          <p:cNvSpPr>
            <a:spLocks noChangeArrowheads="1"/>
          </p:cNvSpPr>
          <p:nvPr/>
        </p:nvSpPr>
        <p:spPr bwMode="auto">
          <a:xfrm>
            <a:off x="1643042" y="0"/>
            <a:ext cx="628654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000000"/>
                </a:solidFill>
                <a:latin typeface="ＭＳ Ｐゴシック" pitchFamily="50" charset="-128"/>
              </a:rPr>
              <a:t>    SIP</a:t>
            </a:r>
            <a:r>
              <a:rPr lang="ja-JP" altLang="en-US" sz="3200" dirty="0">
                <a:solidFill>
                  <a:srgbClr val="000000"/>
                </a:solidFill>
                <a:latin typeface="ＭＳ Ｐゴシック" pitchFamily="50" charset="-128"/>
              </a:rPr>
              <a:t>と</a:t>
            </a:r>
            <a:r>
              <a:rPr lang="en-US" altLang="ja-JP" sz="3200" dirty="0">
                <a:solidFill>
                  <a:srgbClr val="000000"/>
                </a:solidFill>
                <a:latin typeface="ＭＳ Ｐゴシック" pitchFamily="50" charset="-128"/>
              </a:rPr>
              <a:t>RTP</a:t>
            </a:r>
            <a:endParaRPr lang="ja-JP" altLang="en-US" sz="3200" dirty="0"/>
          </a:p>
        </p:txBody>
      </p:sp>
      <p:grpSp>
        <p:nvGrpSpPr>
          <p:cNvPr id="22" name="グループ化 1555"/>
          <p:cNvGrpSpPr/>
          <p:nvPr/>
        </p:nvGrpSpPr>
        <p:grpSpPr>
          <a:xfrm>
            <a:off x="7286644" y="642918"/>
            <a:ext cx="1714512" cy="5214974"/>
            <a:chOff x="7429520" y="642918"/>
            <a:chExt cx="1500198" cy="5214974"/>
          </a:xfrm>
        </p:grpSpPr>
        <p:sp>
          <p:nvSpPr>
            <p:cNvPr id="1541" name="正方形/長方形 1540"/>
            <p:cNvSpPr/>
            <p:nvPr/>
          </p:nvSpPr>
          <p:spPr>
            <a:xfrm>
              <a:off x="7429520" y="642918"/>
              <a:ext cx="1500198" cy="521497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43" name="直線コネクタ 1542"/>
            <p:cNvCxnSpPr/>
            <p:nvPr/>
          </p:nvCxnSpPr>
          <p:spPr>
            <a:xfrm>
              <a:off x="7429520" y="5072074"/>
              <a:ext cx="15001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8" name="直線コネクタ 1547"/>
            <p:cNvCxnSpPr/>
            <p:nvPr/>
          </p:nvCxnSpPr>
          <p:spPr>
            <a:xfrm>
              <a:off x="7429520" y="4071942"/>
              <a:ext cx="15001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9" name="直線コネクタ 1548"/>
            <p:cNvCxnSpPr/>
            <p:nvPr/>
          </p:nvCxnSpPr>
          <p:spPr>
            <a:xfrm>
              <a:off x="7429520" y="3214686"/>
              <a:ext cx="15001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50" name="テキスト ボックス 1549"/>
          <p:cNvSpPr txBox="1"/>
          <p:nvPr/>
        </p:nvSpPr>
        <p:spPr>
          <a:xfrm>
            <a:off x="7358082" y="5357826"/>
            <a:ext cx="1446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データリンク層</a:t>
            </a:r>
            <a:endParaRPr kumimoji="1" lang="ja-JP" altLang="en-US" sz="1600" dirty="0"/>
          </a:p>
        </p:txBody>
      </p:sp>
      <p:sp>
        <p:nvSpPr>
          <p:cNvPr id="1553" name="テキスト ボックス 1552"/>
          <p:cNvSpPr txBox="1"/>
          <p:nvPr/>
        </p:nvSpPr>
        <p:spPr>
          <a:xfrm>
            <a:off x="7358082" y="4500570"/>
            <a:ext cx="1430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ネットワーク層</a:t>
            </a:r>
            <a:endParaRPr kumimoji="1" lang="ja-JP" altLang="en-US" sz="1600" dirty="0"/>
          </a:p>
        </p:txBody>
      </p:sp>
      <p:sp>
        <p:nvSpPr>
          <p:cNvPr id="1554" name="テキスト ボックス 1553"/>
          <p:cNvSpPr txBox="1"/>
          <p:nvPr/>
        </p:nvSpPr>
        <p:spPr>
          <a:xfrm>
            <a:off x="7358082" y="3500438"/>
            <a:ext cx="15872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トランスポート層</a:t>
            </a:r>
            <a:endParaRPr kumimoji="1" lang="ja-JP" altLang="en-US" sz="1600" dirty="0"/>
          </a:p>
        </p:txBody>
      </p:sp>
      <p:sp>
        <p:nvSpPr>
          <p:cNvPr id="1555" name="テキスト ボックス 1554"/>
          <p:cNvSpPr txBox="1"/>
          <p:nvPr/>
        </p:nvSpPr>
        <p:spPr>
          <a:xfrm>
            <a:off x="7215206" y="1785926"/>
            <a:ext cx="1798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/>
              <a:t>アプリケーション層</a:t>
            </a:r>
            <a:endParaRPr kumimoji="1" lang="ja-JP" altLang="en-US" sz="1600" dirty="0"/>
          </a:p>
        </p:txBody>
      </p:sp>
      <p:sp>
        <p:nvSpPr>
          <p:cNvPr id="1557" name="スライド番号プレースホルダ 15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470C7-B11D-4FBF-96A7-FF4DDBD96531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759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0" y="1509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9222" name="AutoShape 6"/>
          <p:cNvSpPr>
            <a:spLocks noChangeAspect="1" noChangeArrowheads="1" noTextEdit="1"/>
          </p:cNvSpPr>
          <p:nvPr/>
        </p:nvSpPr>
        <p:spPr bwMode="auto">
          <a:xfrm>
            <a:off x="323850" y="277314"/>
            <a:ext cx="8424863" cy="6366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285750" y="500584"/>
            <a:ext cx="8424863" cy="60187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3884613" y="1803527"/>
            <a:ext cx="204788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 b="1">
                <a:solidFill>
                  <a:srgbClr val="808080"/>
                </a:solidFill>
              </a:rPr>
              <a:t>IP</a:t>
            </a:r>
            <a:endParaRPr lang="en-US" altLang="ja-JP"/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4084638" y="1816285"/>
            <a:ext cx="1089025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 b="1">
                <a:solidFill>
                  <a:srgbClr val="808080"/>
                </a:solidFill>
                <a:latin typeface="ＭＳ Ｐゴシック" pitchFamily="50" charset="-128"/>
              </a:rPr>
              <a:t>ネットワーク</a:t>
            </a:r>
            <a:endParaRPr lang="ja-JP" alt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059113" y="927988"/>
            <a:ext cx="2849563" cy="1880256"/>
            <a:chOff x="1938" y="554"/>
            <a:chExt cx="1795" cy="1179"/>
          </a:xfrm>
        </p:grpSpPr>
        <p:sp>
          <p:nvSpPr>
            <p:cNvPr id="9390" name="Freeform 11"/>
            <p:cNvSpPr>
              <a:spLocks/>
            </p:cNvSpPr>
            <p:nvPr/>
          </p:nvSpPr>
          <p:spPr bwMode="auto">
            <a:xfrm>
              <a:off x="1983" y="600"/>
              <a:ext cx="1750" cy="1133"/>
            </a:xfrm>
            <a:custGeom>
              <a:avLst/>
              <a:gdLst>
                <a:gd name="T0" fmla="*/ 17 w 15832"/>
                <a:gd name="T1" fmla="*/ 42 h 10215"/>
                <a:gd name="T2" fmla="*/ 0 w 15832"/>
                <a:gd name="T3" fmla="*/ 59 h 10215"/>
                <a:gd name="T4" fmla="*/ 10 w 15832"/>
                <a:gd name="T5" fmla="*/ 74 h 10215"/>
                <a:gd name="T6" fmla="*/ 10 w 15832"/>
                <a:gd name="T7" fmla="*/ 74 h 10215"/>
                <a:gd name="T8" fmla="*/ 4 w 15832"/>
                <a:gd name="T9" fmla="*/ 86 h 10215"/>
                <a:gd name="T10" fmla="*/ 24 w 15832"/>
                <a:gd name="T11" fmla="*/ 103 h 10215"/>
                <a:gd name="T12" fmla="*/ 26 w 15832"/>
                <a:gd name="T13" fmla="*/ 103 h 10215"/>
                <a:gd name="T14" fmla="*/ 26 w 15832"/>
                <a:gd name="T15" fmla="*/ 103 h 10215"/>
                <a:gd name="T16" fmla="*/ 56 w 15832"/>
                <a:gd name="T17" fmla="*/ 118 h 10215"/>
                <a:gd name="T18" fmla="*/ 74 w 15832"/>
                <a:gd name="T19" fmla="*/ 114 h 10215"/>
                <a:gd name="T20" fmla="*/ 74 w 15832"/>
                <a:gd name="T21" fmla="*/ 114 h 10215"/>
                <a:gd name="T22" fmla="*/ 99 w 15832"/>
                <a:gd name="T23" fmla="*/ 126 h 10215"/>
                <a:gd name="T24" fmla="*/ 128 w 15832"/>
                <a:gd name="T25" fmla="*/ 107 h 10215"/>
                <a:gd name="T26" fmla="*/ 128 w 15832"/>
                <a:gd name="T27" fmla="*/ 107 h 10215"/>
                <a:gd name="T28" fmla="*/ 141 w 15832"/>
                <a:gd name="T29" fmla="*/ 110 h 10215"/>
                <a:gd name="T30" fmla="*/ 167 w 15832"/>
                <a:gd name="T31" fmla="*/ 88 h 10215"/>
                <a:gd name="T32" fmla="*/ 167 w 15832"/>
                <a:gd name="T33" fmla="*/ 88 h 10215"/>
                <a:gd name="T34" fmla="*/ 193 w 15832"/>
                <a:gd name="T35" fmla="*/ 61 h 10215"/>
                <a:gd name="T36" fmla="*/ 187 w 15832"/>
                <a:gd name="T37" fmla="*/ 45 h 10215"/>
                <a:gd name="T38" fmla="*/ 187 w 15832"/>
                <a:gd name="T39" fmla="*/ 45 h 10215"/>
                <a:gd name="T40" fmla="*/ 189 w 15832"/>
                <a:gd name="T41" fmla="*/ 36 h 10215"/>
                <a:gd name="T42" fmla="*/ 171 w 15832"/>
                <a:gd name="T43" fmla="*/ 16 h 10215"/>
                <a:gd name="T44" fmla="*/ 171 w 15832"/>
                <a:gd name="T45" fmla="*/ 16 h 10215"/>
                <a:gd name="T46" fmla="*/ 150 w 15832"/>
                <a:gd name="T47" fmla="*/ 0 h 10215"/>
                <a:gd name="T48" fmla="*/ 134 w 15832"/>
                <a:gd name="T49" fmla="*/ 7 h 10215"/>
                <a:gd name="T50" fmla="*/ 134 w 15832"/>
                <a:gd name="T51" fmla="*/ 7 h 10215"/>
                <a:gd name="T52" fmla="*/ 118 w 15832"/>
                <a:gd name="T53" fmla="*/ 0 h 10215"/>
                <a:gd name="T54" fmla="*/ 100 w 15832"/>
                <a:gd name="T55" fmla="*/ 10 h 10215"/>
                <a:gd name="T56" fmla="*/ 101 w 15832"/>
                <a:gd name="T57" fmla="*/ 10 h 10215"/>
                <a:gd name="T58" fmla="*/ 84 w 15832"/>
                <a:gd name="T59" fmla="*/ 4 h 10215"/>
                <a:gd name="T60" fmla="*/ 63 w 15832"/>
                <a:gd name="T61" fmla="*/ 15 h 10215"/>
                <a:gd name="T62" fmla="*/ 63 w 15832"/>
                <a:gd name="T63" fmla="*/ 15 h 10215"/>
                <a:gd name="T64" fmla="*/ 47 w 15832"/>
                <a:gd name="T65" fmla="*/ 11 h 10215"/>
                <a:gd name="T66" fmla="*/ 17 w 15832"/>
                <a:gd name="T67" fmla="*/ 38 h 10215"/>
                <a:gd name="T68" fmla="*/ 17 w 15832"/>
                <a:gd name="T69" fmla="*/ 42 h 10215"/>
                <a:gd name="T70" fmla="*/ 17 w 15832"/>
                <a:gd name="T71" fmla="*/ 42 h 102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5832"/>
                <a:gd name="T109" fmla="*/ 0 h 10215"/>
                <a:gd name="T110" fmla="*/ 15832 w 15832"/>
                <a:gd name="T111" fmla="*/ 10215 h 1021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5832" h="10215">
                  <a:moveTo>
                    <a:pt x="1429" y="3396"/>
                  </a:moveTo>
                  <a:cubicBezTo>
                    <a:pt x="617" y="3470"/>
                    <a:pt x="0" y="4074"/>
                    <a:pt x="0" y="4795"/>
                  </a:cubicBezTo>
                  <a:cubicBezTo>
                    <a:pt x="0" y="5294"/>
                    <a:pt x="300" y="5756"/>
                    <a:pt x="788" y="6008"/>
                  </a:cubicBezTo>
                  <a:lnTo>
                    <a:pt x="780" y="5992"/>
                  </a:lnTo>
                  <a:cubicBezTo>
                    <a:pt x="503" y="6252"/>
                    <a:pt x="349" y="6594"/>
                    <a:pt x="349" y="6948"/>
                  </a:cubicBezTo>
                  <a:cubicBezTo>
                    <a:pt x="349" y="7722"/>
                    <a:pt x="1064" y="8348"/>
                    <a:pt x="1947" y="8348"/>
                  </a:cubicBezTo>
                  <a:cubicBezTo>
                    <a:pt x="2008" y="8348"/>
                    <a:pt x="2071" y="8345"/>
                    <a:pt x="2133" y="8339"/>
                  </a:cubicBezTo>
                  <a:lnTo>
                    <a:pt x="2124" y="8348"/>
                  </a:lnTo>
                  <a:cubicBezTo>
                    <a:pt x="2628" y="9123"/>
                    <a:pt x="3565" y="9601"/>
                    <a:pt x="4580" y="9601"/>
                  </a:cubicBezTo>
                  <a:cubicBezTo>
                    <a:pt x="5093" y="9601"/>
                    <a:pt x="5597" y="9478"/>
                    <a:pt x="6037" y="9245"/>
                  </a:cubicBezTo>
                  <a:lnTo>
                    <a:pt x="6033" y="9247"/>
                  </a:lnTo>
                  <a:cubicBezTo>
                    <a:pt x="6491" y="9852"/>
                    <a:pt x="7263" y="10215"/>
                    <a:pt x="8090" y="10215"/>
                  </a:cubicBezTo>
                  <a:cubicBezTo>
                    <a:pt x="9180" y="10215"/>
                    <a:pt x="10143" y="9586"/>
                    <a:pt x="10459" y="8667"/>
                  </a:cubicBezTo>
                  <a:lnTo>
                    <a:pt x="10461" y="8680"/>
                  </a:lnTo>
                  <a:cubicBezTo>
                    <a:pt x="10798" y="8864"/>
                    <a:pt x="11186" y="8961"/>
                    <a:pt x="11584" y="8961"/>
                  </a:cubicBezTo>
                  <a:cubicBezTo>
                    <a:pt x="12748" y="8961"/>
                    <a:pt x="13695" y="8138"/>
                    <a:pt x="13704" y="7116"/>
                  </a:cubicBezTo>
                  <a:lnTo>
                    <a:pt x="13700" y="7112"/>
                  </a:lnTo>
                  <a:cubicBezTo>
                    <a:pt x="14923" y="6958"/>
                    <a:pt x="15832" y="6038"/>
                    <a:pt x="15832" y="4953"/>
                  </a:cubicBezTo>
                  <a:cubicBezTo>
                    <a:pt x="15832" y="4473"/>
                    <a:pt x="15651" y="4006"/>
                    <a:pt x="15318" y="3625"/>
                  </a:cubicBezTo>
                  <a:lnTo>
                    <a:pt x="15313" y="3624"/>
                  </a:lnTo>
                  <a:cubicBezTo>
                    <a:pt x="15417" y="3409"/>
                    <a:pt x="15471" y="3179"/>
                    <a:pt x="15471" y="2946"/>
                  </a:cubicBezTo>
                  <a:cubicBezTo>
                    <a:pt x="15471" y="2170"/>
                    <a:pt x="14880" y="1490"/>
                    <a:pt x="14030" y="1286"/>
                  </a:cubicBezTo>
                  <a:lnTo>
                    <a:pt x="14036" y="1283"/>
                  </a:lnTo>
                  <a:cubicBezTo>
                    <a:pt x="13884" y="540"/>
                    <a:pt x="13146" y="0"/>
                    <a:pt x="12284" y="0"/>
                  </a:cubicBezTo>
                  <a:cubicBezTo>
                    <a:pt x="11761" y="0"/>
                    <a:pt x="11265" y="202"/>
                    <a:pt x="10926" y="551"/>
                  </a:cubicBezTo>
                  <a:lnTo>
                    <a:pt x="10929" y="554"/>
                  </a:lnTo>
                  <a:cubicBezTo>
                    <a:pt x="10627" y="204"/>
                    <a:pt x="10157" y="0"/>
                    <a:pt x="9657" y="0"/>
                  </a:cubicBezTo>
                  <a:cubicBezTo>
                    <a:pt x="9051" y="0"/>
                    <a:pt x="8496" y="301"/>
                    <a:pt x="8226" y="778"/>
                  </a:cubicBezTo>
                  <a:lnTo>
                    <a:pt x="8232" y="801"/>
                  </a:lnTo>
                  <a:cubicBezTo>
                    <a:pt x="7866" y="484"/>
                    <a:pt x="7373" y="308"/>
                    <a:pt x="6860" y="308"/>
                  </a:cubicBezTo>
                  <a:cubicBezTo>
                    <a:pt x="6137" y="307"/>
                    <a:pt x="5473" y="658"/>
                    <a:pt x="5134" y="1220"/>
                  </a:cubicBezTo>
                  <a:lnTo>
                    <a:pt x="5128" y="1231"/>
                  </a:lnTo>
                  <a:cubicBezTo>
                    <a:pt x="4748" y="1036"/>
                    <a:pt x="4317" y="933"/>
                    <a:pt x="3877" y="933"/>
                  </a:cubicBezTo>
                  <a:cubicBezTo>
                    <a:pt x="2510" y="933"/>
                    <a:pt x="1402" y="1906"/>
                    <a:pt x="1402" y="3106"/>
                  </a:cubicBezTo>
                  <a:cubicBezTo>
                    <a:pt x="1401" y="3204"/>
                    <a:pt x="1409" y="3302"/>
                    <a:pt x="1424" y="3399"/>
                  </a:cubicBezTo>
                  <a:lnTo>
                    <a:pt x="1429" y="3396"/>
                  </a:lnTo>
                  <a:close/>
                </a:path>
              </a:pathLst>
            </a:custGeom>
            <a:solidFill>
              <a:srgbClr val="DDDDD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9391" name="Picture 1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38" y="554"/>
              <a:ext cx="1751" cy="113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392" name="Freeform 13"/>
            <p:cNvSpPr>
              <a:spLocks/>
            </p:cNvSpPr>
            <p:nvPr/>
          </p:nvSpPr>
          <p:spPr bwMode="auto">
            <a:xfrm>
              <a:off x="1939" y="556"/>
              <a:ext cx="1750" cy="1133"/>
            </a:xfrm>
            <a:custGeom>
              <a:avLst/>
              <a:gdLst>
                <a:gd name="T0" fmla="*/ 17 w 15832"/>
                <a:gd name="T1" fmla="*/ 42 h 10215"/>
                <a:gd name="T2" fmla="*/ 0 w 15832"/>
                <a:gd name="T3" fmla="*/ 59 h 10215"/>
                <a:gd name="T4" fmla="*/ 10 w 15832"/>
                <a:gd name="T5" fmla="*/ 74 h 10215"/>
                <a:gd name="T6" fmla="*/ 10 w 15832"/>
                <a:gd name="T7" fmla="*/ 74 h 10215"/>
                <a:gd name="T8" fmla="*/ 4 w 15832"/>
                <a:gd name="T9" fmla="*/ 86 h 10215"/>
                <a:gd name="T10" fmla="*/ 24 w 15832"/>
                <a:gd name="T11" fmla="*/ 103 h 10215"/>
                <a:gd name="T12" fmla="*/ 26 w 15832"/>
                <a:gd name="T13" fmla="*/ 103 h 10215"/>
                <a:gd name="T14" fmla="*/ 26 w 15832"/>
                <a:gd name="T15" fmla="*/ 103 h 10215"/>
                <a:gd name="T16" fmla="*/ 56 w 15832"/>
                <a:gd name="T17" fmla="*/ 118 h 10215"/>
                <a:gd name="T18" fmla="*/ 74 w 15832"/>
                <a:gd name="T19" fmla="*/ 114 h 10215"/>
                <a:gd name="T20" fmla="*/ 74 w 15832"/>
                <a:gd name="T21" fmla="*/ 114 h 10215"/>
                <a:gd name="T22" fmla="*/ 99 w 15832"/>
                <a:gd name="T23" fmla="*/ 126 h 10215"/>
                <a:gd name="T24" fmla="*/ 128 w 15832"/>
                <a:gd name="T25" fmla="*/ 107 h 10215"/>
                <a:gd name="T26" fmla="*/ 128 w 15832"/>
                <a:gd name="T27" fmla="*/ 107 h 10215"/>
                <a:gd name="T28" fmla="*/ 141 w 15832"/>
                <a:gd name="T29" fmla="*/ 110 h 10215"/>
                <a:gd name="T30" fmla="*/ 167 w 15832"/>
                <a:gd name="T31" fmla="*/ 88 h 10215"/>
                <a:gd name="T32" fmla="*/ 167 w 15832"/>
                <a:gd name="T33" fmla="*/ 88 h 10215"/>
                <a:gd name="T34" fmla="*/ 193 w 15832"/>
                <a:gd name="T35" fmla="*/ 61 h 10215"/>
                <a:gd name="T36" fmla="*/ 187 w 15832"/>
                <a:gd name="T37" fmla="*/ 45 h 10215"/>
                <a:gd name="T38" fmla="*/ 187 w 15832"/>
                <a:gd name="T39" fmla="*/ 45 h 10215"/>
                <a:gd name="T40" fmla="*/ 189 w 15832"/>
                <a:gd name="T41" fmla="*/ 36 h 10215"/>
                <a:gd name="T42" fmla="*/ 171 w 15832"/>
                <a:gd name="T43" fmla="*/ 16 h 10215"/>
                <a:gd name="T44" fmla="*/ 171 w 15832"/>
                <a:gd name="T45" fmla="*/ 16 h 10215"/>
                <a:gd name="T46" fmla="*/ 150 w 15832"/>
                <a:gd name="T47" fmla="*/ 0 h 10215"/>
                <a:gd name="T48" fmla="*/ 134 w 15832"/>
                <a:gd name="T49" fmla="*/ 7 h 10215"/>
                <a:gd name="T50" fmla="*/ 134 w 15832"/>
                <a:gd name="T51" fmla="*/ 7 h 10215"/>
                <a:gd name="T52" fmla="*/ 118 w 15832"/>
                <a:gd name="T53" fmla="*/ 0 h 10215"/>
                <a:gd name="T54" fmla="*/ 100 w 15832"/>
                <a:gd name="T55" fmla="*/ 10 h 10215"/>
                <a:gd name="T56" fmla="*/ 101 w 15832"/>
                <a:gd name="T57" fmla="*/ 10 h 10215"/>
                <a:gd name="T58" fmla="*/ 84 w 15832"/>
                <a:gd name="T59" fmla="*/ 4 h 10215"/>
                <a:gd name="T60" fmla="*/ 63 w 15832"/>
                <a:gd name="T61" fmla="*/ 15 h 10215"/>
                <a:gd name="T62" fmla="*/ 63 w 15832"/>
                <a:gd name="T63" fmla="*/ 15 h 10215"/>
                <a:gd name="T64" fmla="*/ 47 w 15832"/>
                <a:gd name="T65" fmla="*/ 11 h 10215"/>
                <a:gd name="T66" fmla="*/ 17 w 15832"/>
                <a:gd name="T67" fmla="*/ 38 h 10215"/>
                <a:gd name="T68" fmla="*/ 17 w 15832"/>
                <a:gd name="T69" fmla="*/ 42 h 10215"/>
                <a:gd name="T70" fmla="*/ 17 w 15832"/>
                <a:gd name="T71" fmla="*/ 42 h 102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5832"/>
                <a:gd name="T109" fmla="*/ 0 h 10215"/>
                <a:gd name="T110" fmla="*/ 15832 w 15832"/>
                <a:gd name="T111" fmla="*/ 10215 h 1021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5832" h="10215">
                  <a:moveTo>
                    <a:pt x="1429" y="3396"/>
                  </a:moveTo>
                  <a:cubicBezTo>
                    <a:pt x="617" y="3470"/>
                    <a:pt x="0" y="4074"/>
                    <a:pt x="0" y="4795"/>
                  </a:cubicBezTo>
                  <a:cubicBezTo>
                    <a:pt x="0" y="5294"/>
                    <a:pt x="300" y="5756"/>
                    <a:pt x="788" y="6008"/>
                  </a:cubicBezTo>
                  <a:lnTo>
                    <a:pt x="780" y="5992"/>
                  </a:lnTo>
                  <a:cubicBezTo>
                    <a:pt x="503" y="6252"/>
                    <a:pt x="349" y="6594"/>
                    <a:pt x="349" y="6948"/>
                  </a:cubicBezTo>
                  <a:cubicBezTo>
                    <a:pt x="349" y="7722"/>
                    <a:pt x="1064" y="8348"/>
                    <a:pt x="1947" y="8348"/>
                  </a:cubicBezTo>
                  <a:cubicBezTo>
                    <a:pt x="2008" y="8348"/>
                    <a:pt x="2071" y="8345"/>
                    <a:pt x="2133" y="8339"/>
                  </a:cubicBezTo>
                  <a:lnTo>
                    <a:pt x="2124" y="8348"/>
                  </a:lnTo>
                  <a:cubicBezTo>
                    <a:pt x="2628" y="9123"/>
                    <a:pt x="3565" y="9601"/>
                    <a:pt x="4580" y="9601"/>
                  </a:cubicBezTo>
                  <a:cubicBezTo>
                    <a:pt x="5093" y="9601"/>
                    <a:pt x="5597" y="9478"/>
                    <a:pt x="6037" y="9245"/>
                  </a:cubicBezTo>
                  <a:lnTo>
                    <a:pt x="6033" y="9247"/>
                  </a:lnTo>
                  <a:cubicBezTo>
                    <a:pt x="6491" y="9852"/>
                    <a:pt x="7263" y="10215"/>
                    <a:pt x="8090" y="10215"/>
                  </a:cubicBezTo>
                  <a:cubicBezTo>
                    <a:pt x="9180" y="10215"/>
                    <a:pt x="10143" y="9586"/>
                    <a:pt x="10459" y="8667"/>
                  </a:cubicBezTo>
                  <a:lnTo>
                    <a:pt x="10461" y="8680"/>
                  </a:lnTo>
                  <a:cubicBezTo>
                    <a:pt x="10798" y="8864"/>
                    <a:pt x="11186" y="8961"/>
                    <a:pt x="11584" y="8961"/>
                  </a:cubicBezTo>
                  <a:cubicBezTo>
                    <a:pt x="12748" y="8961"/>
                    <a:pt x="13695" y="8138"/>
                    <a:pt x="13704" y="7116"/>
                  </a:cubicBezTo>
                  <a:lnTo>
                    <a:pt x="13700" y="7112"/>
                  </a:lnTo>
                  <a:cubicBezTo>
                    <a:pt x="14923" y="6958"/>
                    <a:pt x="15832" y="6038"/>
                    <a:pt x="15832" y="4953"/>
                  </a:cubicBezTo>
                  <a:cubicBezTo>
                    <a:pt x="15832" y="4473"/>
                    <a:pt x="15651" y="4006"/>
                    <a:pt x="15318" y="3625"/>
                  </a:cubicBezTo>
                  <a:lnTo>
                    <a:pt x="15313" y="3624"/>
                  </a:lnTo>
                  <a:cubicBezTo>
                    <a:pt x="15417" y="3409"/>
                    <a:pt x="15471" y="3179"/>
                    <a:pt x="15471" y="2946"/>
                  </a:cubicBezTo>
                  <a:cubicBezTo>
                    <a:pt x="15471" y="2170"/>
                    <a:pt x="14880" y="1490"/>
                    <a:pt x="14030" y="1286"/>
                  </a:cubicBezTo>
                  <a:lnTo>
                    <a:pt x="14036" y="1283"/>
                  </a:lnTo>
                  <a:cubicBezTo>
                    <a:pt x="13884" y="540"/>
                    <a:pt x="13146" y="0"/>
                    <a:pt x="12284" y="0"/>
                  </a:cubicBezTo>
                  <a:cubicBezTo>
                    <a:pt x="11761" y="0"/>
                    <a:pt x="11265" y="202"/>
                    <a:pt x="10926" y="551"/>
                  </a:cubicBezTo>
                  <a:lnTo>
                    <a:pt x="10929" y="554"/>
                  </a:lnTo>
                  <a:cubicBezTo>
                    <a:pt x="10627" y="204"/>
                    <a:pt x="10157" y="0"/>
                    <a:pt x="9657" y="0"/>
                  </a:cubicBezTo>
                  <a:cubicBezTo>
                    <a:pt x="9051" y="0"/>
                    <a:pt x="8496" y="301"/>
                    <a:pt x="8226" y="778"/>
                  </a:cubicBezTo>
                  <a:lnTo>
                    <a:pt x="8232" y="801"/>
                  </a:lnTo>
                  <a:cubicBezTo>
                    <a:pt x="7866" y="484"/>
                    <a:pt x="7373" y="308"/>
                    <a:pt x="6860" y="308"/>
                  </a:cubicBezTo>
                  <a:cubicBezTo>
                    <a:pt x="6137" y="307"/>
                    <a:pt x="5473" y="658"/>
                    <a:pt x="5134" y="1220"/>
                  </a:cubicBezTo>
                  <a:lnTo>
                    <a:pt x="5128" y="1231"/>
                  </a:lnTo>
                  <a:cubicBezTo>
                    <a:pt x="4748" y="1036"/>
                    <a:pt x="4317" y="933"/>
                    <a:pt x="3877" y="933"/>
                  </a:cubicBezTo>
                  <a:cubicBezTo>
                    <a:pt x="2510" y="933"/>
                    <a:pt x="1402" y="1906"/>
                    <a:pt x="1402" y="3106"/>
                  </a:cubicBezTo>
                  <a:cubicBezTo>
                    <a:pt x="1401" y="3204"/>
                    <a:pt x="1409" y="3302"/>
                    <a:pt x="1424" y="3399"/>
                  </a:cubicBezTo>
                  <a:lnTo>
                    <a:pt x="1429" y="3396"/>
                  </a:lnTo>
                  <a:close/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93" name="Freeform 14"/>
            <p:cNvSpPr>
              <a:spLocks/>
            </p:cNvSpPr>
            <p:nvPr/>
          </p:nvSpPr>
          <p:spPr bwMode="auto">
            <a:xfrm>
              <a:off x="2026" y="1222"/>
              <a:ext cx="103" cy="22"/>
            </a:xfrm>
            <a:custGeom>
              <a:avLst/>
              <a:gdLst>
                <a:gd name="T0" fmla="*/ 0 w 103"/>
                <a:gd name="T1" fmla="*/ 0 h 22"/>
                <a:gd name="T2" fmla="*/ 89 w 103"/>
                <a:gd name="T3" fmla="*/ 22 h 22"/>
                <a:gd name="T4" fmla="*/ 103 w 103"/>
                <a:gd name="T5" fmla="*/ 21 h 22"/>
                <a:gd name="T6" fmla="*/ 0 60000 65536"/>
                <a:gd name="T7" fmla="*/ 0 60000 65536"/>
                <a:gd name="T8" fmla="*/ 0 60000 65536"/>
                <a:gd name="T9" fmla="*/ 0 w 103"/>
                <a:gd name="T10" fmla="*/ 0 h 22"/>
                <a:gd name="T11" fmla="*/ 103 w 103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3" h="22">
                  <a:moveTo>
                    <a:pt x="0" y="0"/>
                  </a:moveTo>
                  <a:cubicBezTo>
                    <a:pt x="27" y="14"/>
                    <a:pt x="58" y="22"/>
                    <a:pt x="89" y="22"/>
                  </a:cubicBezTo>
                  <a:cubicBezTo>
                    <a:pt x="94" y="22"/>
                    <a:pt x="98" y="21"/>
                    <a:pt x="103" y="21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94" name="Freeform 15"/>
            <p:cNvSpPr>
              <a:spLocks/>
            </p:cNvSpPr>
            <p:nvPr/>
          </p:nvSpPr>
          <p:spPr bwMode="auto">
            <a:xfrm>
              <a:off x="2175" y="1471"/>
              <a:ext cx="45" cy="10"/>
            </a:xfrm>
            <a:custGeom>
              <a:avLst/>
              <a:gdLst>
                <a:gd name="T0" fmla="*/ 0 w 45"/>
                <a:gd name="T1" fmla="*/ 10 h 10"/>
                <a:gd name="T2" fmla="*/ 45 w 45"/>
                <a:gd name="T3" fmla="*/ 0 h 10"/>
                <a:gd name="T4" fmla="*/ 0 60000 65536"/>
                <a:gd name="T5" fmla="*/ 0 60000 65536"/>
                <a:gd name="T6" fmla="*/ 0 w 45"/>
                <a:gd name="T7" fmla="*/ 0 h 10"/>
                <a:gd name="T8" fmla="*/ 45 w 45"/>
                <a:gd name="T9" fmla="*/ 10 h 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" h="10">
                  <a:moveTo>
                    <a:pt x="0" y="10"/>
                  </a:moveTo>
                  <a:cubicBezTo>
                    <a:pt x="15" y="8"/>
                    <a:pt x="30" y="5"/>
                    <a:pt x="45" y="0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95" name="Freeform 16"/>
            <p:cNvSpPr>
              <a:spLocks/>
            </p:cNvSpPr>
            <p:nvPr/>
          </p:nvSpPr>
          <p:spPr bwMode="auto">
            <a:xfrm>
              <a:off x="2579" y="1536"/>
              <a:ext cx="27" cy="45"/>
            </a:xfrm>
            <a:custGeom>
              <a:avLst/>
              <a:gdLst>
                <a:gd name="T0" fmla="*/ 0 w 27"/>
                <a:gd name="T1" fmla="*/ 0 h 45"/>
                <a:gd name="T2" fmla="*/ 27 w 27"/>
                <a:gd name="T3" fmla="*/ 45 h 45"/>
                <a:gd name="T4" fmla="*/ 0 60000 65536"/>
                <a:gd name="T5" fmla="*/ 0 60000 65536"/>
                <a:gd name="T6" fmla="*/ 0 w 27"/>
                <a:gd name="T7" fmla="*/ 0 h 45"/>
                <a:gd name="T8" fmla="*/ 27 w 27"/>
                <a:gd name="T9" fmla="*/ 45 h 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" h="45">
                  <a:moveTo>
                    <a:pt x="0" y="0"/>
                  </a:moveTo>
                  <a:cubicBezTo>
                    <a:pt x="7" y="16"/>
                    <a:pt x="16" y="31"/>
                    <a:pt x="27" y="45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96" name="Freeform 17"/>
            <p:cNvSpPr>
              <a:spLocks/>
            </p:cNvSpPr>
            <p:nvPr/>
          </p:nvSpPr>
          <p:spPr bwMode="auto">
            <a:xfrm>
              <a:off x="3095" y="1467"/>
              <a:ext cx="11" cy="50"/>
            </a:xfrm>
            <a:custGeom>
              <a:avLst/>
              <a:gdLst>
                <a:gd name="T0" fmla="*/ 0 w 11"/>
                <a:gd name="T1" fmla="*/ 50 h 50"/>
                <a:gd name="T2" fmla="*/ 11 w 11"/>
                <a:gd name="T3" fmla="*/ 0 h 50"/>
                <a:gd name="T4" fmla="*/ 0 60000 65536"/>
                <a:gd name="T5" fmla="*/ 0 60000 65536"/>
                <a:gd name="T6" fmla="*/ 0 w 11"/>
                <a:gd name="T7" fmla="*/ 0 h 50"/>
                <a:gd name="T8" fmla="*/ 11 w 11"/>
                <a:gd name="T9" fmla="*/ 50 h 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" h="50">
                  <a:moveTo>
                    <a:pt x="0" y="50"/>
                  </a:moveTo>
                  <a:cubicBezTo>
                    <a:pt x="6" y="34"/>
                    <a:pt x="9" y="17"/>
                    <a:pt x="11" y="0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97" name="Freeform 18"/>
            <p:cNvSpPr>
              <a:spLocks/>
            </p:cNvSpPr>
            <p:nvPr/>
          </p:nvSpPr>
          <p:spPr bwMode="auto">
            <a:xfrm>
              <a:off x="3322" y="1158"/>
              <a:ext cx="132" cy="187"/>
            </a:xfrm>
            <a:custGeom>
              <a:avLst/>
              <a:gdLst>
                <a:gd name="T0" fmla="*/ 132 w 132"/>
                <a:gd name="T1" fmla="*/ 187 h 187"/>
                <a:gd name="T2" fmla="*/ 132 w 132"/>
                <a:gd name="T3" fmla="*/ 185 h 187"/>
                <a:gd name="T4" fmla="*/ 0 w 132"/>
                <a:gd name="T5" fmla="*/ 0 h 187"/>
                <a:gd name="T6" fmla="*/ 0 60000 65536"/>
                <a:gd name="T7" fmla="*/ 0 60000 65536"/>
                <a:gd name="T8" fmla="*/ 0 60000 65536"/>
                <a:gd name="T9" fmla="*/ 0 w 132"/>
                <a:gd name="T10" fmla="*/ 0 h 187"/>
                <a:gd name="T11" fmla="*/ 132 w 132"/>
                <a:gd name="T12" fmla="*/ 187 h 1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2" h="187">
                  <a:moveTo>
                    <a:pt x="132" y="187"/>
                  </a:moveTo>
                  <a:cubicBezTo>
                    <a:pt x="132" y="186"/>
                    <a:pt x="132" y="186"/>
                    <a:pt x="132" y="185"/>
                  </a:cubicBezTo>
                  <a:cubicBezTo>
                    <a:pt x="132" y="106"/>
                    <a:pt x="81" y="34"/>
                    <a:pt x="0" y="0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98" name="Freeform 19"/>
            <p:cNvSpPr>
              <a:spLocks/>
            </p:cNvSpPr>
            <p:nvPr/>
          </p:nvSpPr>
          <p:spPr bwMode="auto">
            <a:xfrm>
              <a:off x="3573" y="958"/>
              <a:ext cx="59" cy="70"/>
            </a:xfrm>
            <a:custGeom>
              <a:avLst/>
              <a:gdLst>
                <a:gd name="T0" fmla="*/ 0 w 59"/>
                <a:gd name="T1" fmla="*/ 70 h 70"/>
                <a:gd name="T2" fmla="*/ 59 w 59"/>
                <a:gd name="T3" fmla="*/ 0 h 70"/>
                <a:gd name="T4" fmla="*/ 0 60000 65536"/>
                <a:gd name="T5" fmla="*/ 0 60000 65536"/>
                <a:gd name="T6" fmla="*/ 0 w 59"/>
                <a:gd name="T7" fmla="*/ 0 h 70"/>
                <a:gd name="T8" fmla="*/ 59 w 59"/>
                <a:gd name="T9" fmla="*/ 70 h 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70">
                  <a:moveTo>
                    <a:pt x="0" y="70"/>
                  </a:moveTo>
                  <a:cubicBezTo>
                    <a:pt x="26" y="51"/>
                    <a:pt x="46" y="27"/>
                    <a:pt x="59" y="0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99" name="Freeform 20"/>
            <p:cNvSpPr>
              <a:spLocks/>
            </p:cNvSpPr>
            <p:nvPr/>
          </p:nvSpPr>
          <p:spPr bwMode="auto">
            <a:xfrm>
              <a:off x="3491" y="698"/>
              <a:ext cx="3" cy="33"/>
            </a:xfrm>
            <a:custGeom>
              <a:avLst/>
              <a:gdLst>
                <a:gd name="T0" fmla="*/ 3 w 3"/>
                <a:gd name="T1" fmla="*/ 33 h 33"/>
                <a:gd name="T2" fmla="*/ 3 w 3"/>
                <a:gd name="T3" fmla="*/ 31 h 33"/>
                <a:gd name="T4" fmla="*/ 0 w 3"/>
                <a:gd name="T5" fmla="*/ 0 h 33"/>
                <a:gd name="T6" fmla="*/ 0 60000 65536"/>
                <a:gd name="T7" fmla="*/ 0 60000 65536"/>
                <a:gd name="T8" fmla="*/ 0 60000 65536"/>
                <a:gd name="T9" fmla="*/ 0 w 3"/>
                <a:gd name="T10" fmla="*/ 0 h 33"/>
                <a:gd name="T11" fmla="*/ 3 w 3"/>
                <a:gd name="T12" fmla="*/ 33 h 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33">
                  <a:moveTo>
                    <a:pt x="3" y="33"/>
                  </a:moveTo>
                  <a:cubicBezTo>
                    <a:pt x="3" y="32"/>
                    <a:pt x="3" y="32"/>
                    <a:pt x="3" y="31"/>
                  </a:cubicBezTo>
                  <a:cubicBezTo>
                    <a:pt x="3" y="21"/>
                    <a:pt x="2" y="10"/>
                    <a:pt x="0" y="0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00" name="Freeform 21"/>
            <p:cNvSpPr>
              <a:spLocks/>
            </p:cNvSpPr>
            <p:nvPr/>
          </p:nvSpPr>
          <p:spPr bwMode="auto">
            <a:xfrm>
              <a:off x="3117" y="617"/>
              <a:ext cx="30" cy="42"/>
            </a:xfrm>
            <a:custGeom>
              <a:avLst/>
              <a:gdLst>
                <a:gd name="T0" fmla="*/ 30 w 30"/>
                <a:gd name="T1" fmla="*/ 0 h 42"/>
                <a:gd name="T2" fmla="*/ 0 w 30"/>
                <a:gd name="T3" fmla="*/ 42 h 42"/>
                <a:gd name="T4" fmla="*/ 0 60000 65536"/>
                <a:gd name="T5" fmla="*/ 0 60000 65536"/>
                <a:gd name="T6" fmla="*/ 0 w 30"/>
                <a:gd name="T7" fmla="*/ 0 h 42"/>
                <a:gd name="T8" fmla="*/ 30 w 30"/>
                <a:gd name="T9" fmla="*/ 42 h 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42">
                  <a:moveTo>
                    <a:pt x="30" y="0"/>
                  </a:moveTo>
                  <a:cubicBezTo>
                    <a:pt x="18" y="13"/>
                    <a:pt x="8" y="27"/>
                    <a:pt x="0" y="42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01" name="Freeform 22"/>
            <p:cNvSpPr>
              <a:spLocks/>
            </p:cNvSpPr>
            <p:nvPr/>
          </p:nvSpPr>
          <p:spPr bwMode="auto">
            <a:xfrm>
              <a:off x="2834" y="642"/>
              <a:ext cx="14" cy="37"/>
            </a:xfrm>
            <a:custGeom>
              <a:avLst/>
              <a:gdLst>
                <a:gd name="T0" fmla="*/ 14 w 14"/>
                <a:gd name="T1" fmla="*/ 0 h 37"/>
                <a:gd name="T2" fmla="*/ 0 w 14"/>
                <a:gd name="T3" fmla="*/ 37 h 37"/>
                <a:gd name="T4" fmla="*/ 0 60000 65536"/>
                <a:gd name="T5" fmla="*/ 0 60000 65536"/>
                <a:gd name="T6" fmla="*/ 0 w 14"/>
                <a:gd name="T7" fmla="*/ 0 h 37"/>
                <a:gd name="T8" fmla="*/ 14 w 14"/>
                <a:gd name="T9" fmla="*/ 37 h 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37">
                  <a:moveTo>
                    <a:pt x="14" y="0"/>
                  </a:moveTo>
                  <a:cubicBezTo>
                    <a:pt x="8" y="12"/>
                    <a:pt x="3" y="24"/>
                    <a:pt x="0" y="37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02" name="Freeform 23"/>
            <p:cNvSpPr>
              <a:spLocks/>
            </p:cNvSpPr>
            <p:nvPr/>
          </p:nvSpPr>
          <p:spPr bwMode="auto">
            <a:xfrm>
              <a:off x="2506" y="692"/>
              <a:ext cx="52" cy="36"/>
            </a:xfrm>
            <a:custGeom>
              <a:avLst/>
              <a:gdLst>
                <a:gd name="T0" fmla="*/ 52 w 52"/>
                <a:gd name="T1" fmla="*/ 36 h 36"/>
                <a:gd name="T2" fmla="*/ 0 w 52"/>
                <a:gd name="T3" fmla="*/ 0 h 36"/>
                <a:gd name="T4" fmla="*/ 0 60000 65536"/>
                <a:gd name="T5" fmla="*/ 0 60000 65536"/>
                <a:gd name="T6" fmla="*/ 0 w 52"/>
                <a:gd name="T7" fmla="*/ 0 h 36"/>
                <a:gd name="T8" fmla="*/ 52 w 52"/>
                <a:gd name="T9" fmla="*/ 36 h 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" h="36">
                  <a:moveTo>
                    <a:pt x="52" y="36"/>
                  </a:moveTo>
                  <a:cubicBezTo>
                    <a:pt x="37" y="22"/>
                    <a:pt x="19" y="10"/>
                    <a:pt x="0" y="0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03" name="Freeform 24"/>
            <p:cNvSpPr>
              <a:spLocks/>
            </p:cNvSpPr>
            <p:nvPr/>
          </p:nvSpPr>
          <p:spPr bwMode="auto">
            <a:xfrm>
              <a:off x="2096" y="933"/>
              <a:ext cx="10" cy="37"/>
            </a:xfrm>
            <a:custGeom>
              <a:avLst/>
              <a:gdLst>
                <a:gd name="T0" fmla="*/ 0 w 10"/>
                <a:gd name="T1" fmla="*/ 0 h 37"/>
                <a:gd name="T2" fmla="*/ 10 w 10"/>
                <a:gd name="T3" fmla="*/ 37 h 37"/>
                <a:gd name="T4" fmla="*/ 0 60000 65536"/>
                <a:gd name="T5" fmla="*/ 0 60000 65536"/>
                <a:gd name="T6" fmla="*/ 0 w 10"/>
                <a:gd name="T7" fmla="*/ 0 h 37"/>
                <a:gd name="T8" fmla="*/ 10 w 10"/>
                <a:gd name="T9" fmla="*/ 37 h 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" h="37">
                  <a:moveTo>
                    <a:pt x="0" y="0"/>
                  </a:moveTo>
                  <a:cubicBezTo>
                    <a:pt x="2" y="12"/>
                    <a:pt x="5" y="25"/>
                    <a:pt x="10" y="37"/>
                  </a:cubicBez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27" name="Rectangle 26"/>
          <p:cNvSpPr>
            <a:spLocks noChangeArrowheads="1"/>
          </p:cNvSpPr>
          <p:nvPr/>
        </p:nvSpPr>
        <p:spPr bwMode="auto">
          <a:xfrm>
            <a:off x="3814763" y="1731761"/>
            <a:ext cx="204788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 b="1">
                <a:solidFill>
                  <a:srgbClr val="000000"/>
                </a:solidFill>
              </a:rPr>
              <a:t>IP</a:t>
            </a:r>
            <a:endParaRPr lang="en-US" altLang="ja-JP"/>
          </a:p>
        </p:txBody>
      </p:sp>
      <p:sp>
        <p:nvSpPr>
          <p:cNvPr id="9228" name="Rectangle 27"/>
          <p:cNvSpPr>
            <a:spLocks noChangeArrowheads="1"/>
          </p:cNvSpPr>
          <p:nvPr/>
        </p:nvSpPr>
        <p:spPr bwMode="auto">
          <a:xfrm>
            <a:off x="4013200" y="1744519"/>
            <a:ext cx="1089025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 b="1">
                <a:solidFill>
                  <a:srgbClr val="000000"/>
                </a:solidFill>
                <a:latin typeface="ＭＳ Ｐゴシック" pitchFamily="50" charset="-128"/>
              </a:rPr>
              <a:t>ネットワーク</a:t>
            </a:r>
            <a:endParaRPr lang="ja-JP" altLang="en-US"/>
          </a:p>
        </p:txBody>
      </p:sp>
      <p:sp>
        <p:nvSpPr>
          <p:cNvPr id="9229" name="Rectangle 28"/>
          <p:cNvSpPr>
            <a:spLocks noChangeArrowheads="1"/>
          </p:cNvSpPr>
          <p:nvPr/>
        </p:nvSpPr>
        <p:spPr bwMode="auto">
          <a:xfrm>
            <a:off x="5397500" y="518127"/>
            <a:ext cx="1060450" cy="256761"/>
          </a:xfrm>
          <a:prstGeom prst="rect">
            <a:avLst/>
          </a:prstGeom>
          <a:noFill/>
          <a:ln w="9525" cap="rnd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0" name="Rectangle 29"/>
          <p:cNvSpPr>
            <a:spLocks noChangeArrowheads="1"/>
          </p:cNvSpPr>
          <p:nvPr/>
        </p:nvSpPr>
        <p:spPr bwMode="auto">
          <a:xfrm>
            <a:off x="5448300" y="537265"/>
            <a:ext cx="34925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SIP</a:t>
            </a:r>
            <a:endParaRPr lang="en-US" altLang="ja-JP"/>
          </a:p>
        </p:txBody>
      </p:sp>
      <p:sp>
        <p:nvSpPr>
          <p:cNvPr id="9231" name="Rectangle 30"/>
          <p:cNvSpPr>
            <a:spLocks noChangeArrowheads="1"/>
          </p:cNvSpPr>
          <p:nvPr/>
        </p:nvSpPr>
        <p:spPr bwMode="auto">
          <a:xfrm>
            <a:off x="5788025" y="545238"/>
            <a:ext cx="639763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サーバ</a:t>
            </a:r>
            <a:endParaRPr lang="ja-JP" altLang="en-US"/>
          </a:p>
        </p:txBody>
      </p:sp>
      <p:sp>
        <p:nvSpPr>
          <p:cNvPr id="9232" name="Rectangle 31"/>
          <p:cNvSpPr>
            <a:spLocks noChangeArrowheads="1"/>
          </p:cNvSpPr>
          <p:nvPr/>
        </p:nvSpPr>
        <p:spPr bwMode="auto">
          <a:xfrm>
            <a:off x="2482850" y="518127"/>
            <a:ext cx="1060450" cy="255166"/>
          </a:xfrm>
          <a:prstGeom prst="rect">
            <a:avLst/>
          </a:prstGeom>
          <a:noFill/>
          <a:ln w="9525" cap="rnd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3" name="Rectangle 32"/>
          <p:cNvSpPr>
            <a:spLocks noChangeArrowheads="1"/>
          </p:cNvSpPr>
          <p:nvPr/>
        </p:nvSpPr>
        <p:spPr bwMode="auto">
          <a:xfrm>
            <a:off x="2533650" y="537265"/>
            <a:ext cx="34925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SIP</a:t>
            </a:r>
            <a:endParaRPr lang="en-US" altLang="ja-JP"/>
          </a:p>
        </p:txBody>
      </p:sp>
      <p:sp>
        <p:nvSpPr>
          <p:cNvPr id="9234" name="Rectangle 33"/>
          <p:cNvSpPr>
            <a:spLocks noChangeArrowheads="1"/>
          </p:cNvSpPr>
          <p:nvPr/>
        </p:nvSpPr>
        <p:spPr bwMode="auto">
          <a:xfrm>
            <a:off x="2873375" y="545238"/>
            <a:ext cx="639763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サーバ</a:t>
            </a:r>
            <a:endParaRPr lang="ja-JP" altLang="en-US"/>
          </a:p>
        </p:txBody>
      </p:sp>
      <p:sp>
        <p:nvSpPr>
          <p:cNvPr id="9235" name="Line 34"/>
          <p:cNvSpPr>
            <a:spLocks noChangeShapeType="1"/>
          </p:cNvSpPr>
          <p:nvPr/>
        </p:nvSpPr>
        <p:spPr bwMode="auto">
          <a:xfrm flipV="1">
            <a:off x="1090613" y="2573810"/>
            <a:ext cx="266700" cy="65386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6" name="Rectangle 35"/>
          <p:cNvSpPr>
            <a:spLocks noChangeArrowheads="1"/>
          </p:cNvSpPr>
          <p:nvPr/>
        </p:nvSpPr>
        <p:spPr bwMode="auto">
          <a:xfrm>
            <a:off x="1357313" y="2283558"/>
            <a:ext cx="727075" cy="419429"/>
          </a:xfrm>
          <a:prstGeom prst="rect">
            <a:avLst/>
          </a:prstGeom>
          <a:noFill/>
          <a:ln w="9525" cap="rnd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7" name="Rectangle 37"/>
          <p:cNvSpPr>
            <a:spLocks noChangeArrowheads="1"/>
          </p:cNvSpPr>
          <p:nvPr/>
        </p:nvSpPr>
        <p:spPr bwMode="auto">
          <a:xfrm>
            <a:off x="1711325" y="2466959"/>
            <a:ext cx="0" cy="29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altLang="ja-JP"/>
          </a:p>
        </p:txBody>
      </p:sp>
      <p:sp>
        <p:nvSpPr>
          <p:cNvPr id="9238" name="Rectangle 38"/>
          <p:cNvSpPr>
            <a:spLocks noChangeArrowheads="1"/>
          </p:cNvSpPr>
          <p:nvPr/>
        </p:nvSpPr>
        <p:spPr bwMode="auto">
          <a:xfrm>
            <a:off x="1571625" y="2358513"/>
            <a:ext cx="300038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UA</a:t>
            </a:r>
            <a:endParaRPr lang="en-US" altLang="ja-JP"/>
          </a:p>
        </p:txBody>
      </p:sp>
      <p:sp>
        <p:nvSpPr>
          <p:cNvPr id="9239" name="Line 39"/>
          <p:cNvSpPr>
            <a:spLocks noChangeShapeType="1"/>
          </p:cNvSpPr>
          <p:nvPr/>
        </p:nvSpPr>
        <p:spPr bwMode="auto">
          <a:xfrm flipV="1">
            <a:off x="2071688" y="2253257"/>
            <a:ext cx="544513" cy="181806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2614613" y="2125674"/>
            <a:ext cx="1062038" cy="513522"/>
            <a:chOff x="1647" y="1323"/>
            <a:chExt cx="669" cy="322"/>
          </a:xfrm>
        </p:grpSpPr>
        <p:pic>
          <p:nvPicPr>
            <p:cNvPr id="9388" name="Picture 4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47" y="1323"/>
              <a:ext cx="667" cy="3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389" name="Rectangle 41"/>
            <p:cNvSpPr>
              <a:spLocks noChangeArrowheads="1"/>
            </p:cNvSpPr>
            <p:nvPr/>
          </p:nvSpPr>
          <p:spPr bwMode="auto">
            <a:xfrm>
              <a:off x="1648" y="1323"/>
              <a:ext cx="668" cy="322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41" name="Rectangle 43"/>
          <p:cNvSpPr>
            <a:spLocks noChangeArrowheads="1"/>
          </p:cNvSpPr>
          <p:nvPr/>
        </p:nvSpPr>
        <p:spPr bwMode="auto">
          <a:xfrm>
            <a:off x="2643188" y="2130458"/>
            <a:ext cx="995363" cy="27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プロキシー</a:t>
            </a:r>
            <a:endParaRPr lang="ja-JP" altLang="en-US"/>
          </a:p>
        </p:txBody>
      </p:sp>
      <p:sp>
        <p:nvSpPr>
          <p:cNvPr id="9242" name="Rectangle 44"/>
          <p:cNvSpPr>
            <a:spLocks noChangeArrowheads="1"/>
          </p:cNvSpPr>
          <p:nvPr/>
        </p:nvSpPr>
        <p:spPr bwMode="auto">
          <a:xfrm>
            <a:off x="2714625" y="2358513"/>
            <a:ext cx="6397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サーバ</a:t>
            </a:r>
            <a:endParaRPr lang="ja-JP" altLang="en-US"/>
          </a:p>
        </p:txBody>
      </p:sp>
      <p:sp>
        <p:nvSpPr>
          <p:cNvPr id="9243" name="Line 45"/>
          <p:cNvSpPr>
            <a:spLocks noChangeShapeType="1"/>
          </p:cNvSpPr>
          <p:nvPr/>
        </p:nvSpPr>
        <p:spPr bwMode="auto">
          <a:xfrm>
            <a:off x="2071688" y="2053908"/>
            <a:ext cx="544513" cy="197754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4" name="Rectangle 46"/>
          <p:cNvSpPr>
            <a:spLocks noChangeArrowheads="1"/>
          </p:cNvSpPr>
          <p:nvPr/>
        </p:nvSpPr>
        <p:spPr bwMode="auto">
          <a:xfrm>
            <a:off x="1357313" y="1597799"/>
            <a:ext cx="727075" cy="532659"/>
          </a:xfrm>
          <a:prstGeom prst="rect">
            <a:avLst/>
          </a:prstGeom>
          <a:noFill/>
          <a:ln w="9525" cap="rnd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5" name="Rectangle 47"/>
          <p:cNvSpPr>
            <a:spLocks noChangeArrowheads="1"/>
          </p:cNvSpPr>
          <p:nvPr/>
        </p:nvSpPr>
        <p:spPr bwMode="auto">
          <a:xfrm>
            <a:off x="1371600" y="1822664"/>
            <a:ext cx="0" cy="29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altLang="ja-JP"/>
          </a:p>
        </p:txBody>
      </p:sp>
      <p:sp>
        <p:nvSpPr>
          <p:cNvPr id="9246" name="Rectangle 48"/>
          <p:cNvSpPr>
            <a:spLocks noChangeArrowheads="1"/>
          </p:cNvSpPr>
          <p:nvPr/>
        </p:nvSpPr>
        <p:spPr bwMode="auto">
          <a:xfrm>
            <a:off x="1711325" y="1822664"/>
            <a:ext cx="0" cy="29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altLang="ja-JP"/>
          </a:p>
        </p:txBody>
      </p:sp>
      <p:sp>
        <p:nvSpPr>
          <p:cNvPr id="9247" name="Rectangle 49"/>
          <p:cNvSpPr>
            <a:spLocks noChangeArrowheads="1"/>
          </p:cNvSpPr>
          <p:nvPr/>
        </p:nvSpPr>
        <p:spPr bwMode="auto">
          <a:xfrm>
            <a:off x="1571625" y="1750899"/>
            <a:ext cx="428625" cy="27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UA</a:t>
            </a:r>
            <a:endParaRPr lang="en-US" altLang="ja-JP"/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614613" y="1545171"/>
            <a:ext cx="1062038" cy="515117"/>
            <a:chOff x="1647" y="959"/>
            <a:chExt cx="669" cy="323"/>
          </a:xfrm>
        </p:grpSpPr>
        <p:pic>
          <p:nvPicPr>
            <p:cNvPr id="9386" name="Picture 5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7" y="959"/>
              <a:ext cx="667" cy="3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387" name="Rectangle 51"/>
            <p:cNvSpPr>
              <a:spLocks noChangeArrowheads="1"/>
            </p:cNvSpPr>
            <p:nvPr/>
          </p:nvSpPr>
          <p:spPr bwMode="auto">
            <a:xfrm>
              <a:off x="1648" y="960"/>
              <a:ext cx="668" cy="322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49" name="Rectangle 53"/>
          <p:cNvSpPr>
            <a:spLocks noChangeArrowheads="1"/>
          </p:cNvSpPr>
          <p:nvPr/>
        </p:nvSpPr>
        <p:spPr bwMode="auto">
          <a:xfrm>
            <a:off x="2662237" y="1586635"/>
            <a:ext cx="10334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 dirty="0">
                <a:solidFill>
                  <a:srgbClr val="000000"/>
                </a:solidFill>
                <a:latin typeface="ＭＳ Ｐゴシック" pitchFamily="50" charset="-128"/>
              </a:rPr>
              <a:t>リダイレクト</a:t>
            </a:r>
            <a:endParaRPr lang="ja-JP" altLang="en-US" dirty="0"/>
          </a:p>
        </p:txBody>
      </p:sp>
      <p:sp>
        <p:nvSpPr>
          <p:cNvPr id="9250" name="Rectangle 54"/>
          <p:cNvSpPr>
            <a:spLocks noChangeArrowheads="1"/>
          </p:cNvSpPr>
          <p:nvPr/>
        </p:nvSpPr>
        <p:spPr bwMode="auto">
          <a:xfrm>
            <a:off x="2833688" y="1841802"/>
            <a:ext cx="6397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サーバ</a:t>
            </a:r>
            <a:endParaRPr lang="ja-JP" altLang="en-US"/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2614613" y="899282"/>
            <a:ext cx="730250" cy="582098"/>
            <a:chOff x="1647" y="554"/>
            <a:chExt cx="460" cy="365"/>
          </a:xfrm>
        </p:grpSpPr>
        <p:pic>
          <p:nvPicPr>
            <p:cNvPr id="9384" name="Picture 5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47" y="554"/>
              <a:ext cx="459" cy="36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385" name="Rectangle 56"/>
            <p:cNvSpPr>
              <a:spLocks noChangeArrowheads="1"/>
            </p:cNvSpPr>
            <p:nvPr/>
          </p:nvSpPr>
          <p:spPr bwMode="auto">
            <a:xfrm>
              <a:off x="1648" y="556"/>
              <a:ext cx="459" cy="363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52" name="Rectangle 58"/>
          <p:cNvSpPr>
            <a:spLocks noChangeArrowheads="1"/>
          </p:cNvSpPr>
          <p:nvPr/>
        </p:nvSpPr>
        <p:spPr bwMode="auto">
          <a:xfrm>
            <a:off x="2770188" y="975831"/>
            <a:ext cx="43180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登録</a:t>
            </a:r>
            <a:endParaRPr lang="ja-JP" altLang="en-US"/>
          </a:p>
        </p:txBody>
      </p:sp>
      <p:sp>
        <p:nvSpPr>
          <p:cNvPr id="9253" name="Rectangle 59"/>
          <p:cNvSpPr>
            <a:spLocks noChangeArrowheads="1"/>
          </p:cNvSpPr>
          <p:nvPr/>
        </p:nvSpPr>
        <p:spPr bwMode="auto">
          <a:xfrm>
            <a:off x="2668588" y="1229403"/>
            <a:ext cx="6397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サーバ</a:t>
            </a:r>
            <a:endParaRPr lang="ja-JP" altLang="en-US"/>
          </a:p>
        </p:txBody>
      </p: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5265738" y="2125674"/>
            <a:ext cx="1060450" cy="515117"/>
            <a:chOff x="3317" y="1323"/>
            <a:chExt cx="668" cy="323"/>
          </a:xfrm>
        </p:grpSpPr>
        <p:pic>
          <p:nvPicPr>
            <p:cNvPr id="9382" name="Picture 60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317" y="1323"/>
              <a:ext cx="667" cy="3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383" name="Rectangle 61"/>
            <p:cNvSpPr>
              <a:spLocks noChangeArrowheads="1"/>
            </p:cNvSpPr>
            <p:nvPr/>
          </p:nvSpPr>
          <p:spPr bwMode="auto">
            <a:xfrm>
              <a:off x="3317" y="1323"/>
              <a:ext cx="668" cy="323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55" name="Rectangle 63"/>
          <p:cNvSpPr>
            <a:spLocks noChangeArrowheads="1"/>
          </p:cNvSpPr>
          <p:nvPr/>
        </p:nvSpPr>
        <p:spPr bwMode="auto">
          <a:xfrm>
            <a:off x="5286375" y="2130458"/>
            <a:ext cx="995363" cy="27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プロキシー</a:t>
            </a:r>
            <a:endParaRPr lang="ja-JP" altLang="en-US"/>
          </a:p>
        </p:txBody>
      </p:sp>
      <p:sp>
        <p:nvSpPr>
          <p:cNvPr id="9256" name="Rectangle 64"/>
          <p:cNvSpPr>
            <a:spLocks noChangeArrowheads="1"/>
          </p:cNvSpPr>
          <p:nvPr/>
        </p:nvSpPr>
        <p:spPr bwMode="auto">
          <a:xfrm>
            <a:off x="5484813" y="2420710"/>
            <a:ext cx="6397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サーバ</a:t>
            </a:r>
            <a:endParaRPr lang="ja-JP" altLang="en-US"/>
          </a:p>
        </p:txBody>
      </p: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5265738" y="1545171"/>
            <a:ext cx="1060450" cy="515117"/>
            <a:chOff x="3317" y="959"/>
            <a:chExt cx="668" cy="323"/>
          </a:xfrm>
        </p:grpSpPr>
        <p:pic>
          <p:nvPicPr>
            <p:cNvPr id="9380" name="Picture 6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317" y="959"/>
              <a:ext cx="667" cy="3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381" name="Rectangle 66"/>
            <p:cNvSpPr>
              <a:spLocks noChangeArrowheads="1"/>
            </p:cNvSpPr>
            <p:nvPr/>
          </p:nvSpPr>
          <p:spPr bwMode="auto">
            <a:xfrm>
              <a:off x="3317" y="960"/>
              <a:ext cx="668" cy="322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58" name="Rectangle 68"/>
          <p:cNvSpPr>
            <a:spLocks noChangeArrowheads="1"/>
          </p:cNvSpPr>
          <p:nvPr/>
        </p:nvSpPr>
        <p:spPr bwMode="auto">
          <a:xfrm>
            <a:off x="5325198" y="1586635"/>
            <a:ext cx="10334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 dirty="0">
                <a:solidFill>
                  <a:srgbClr val="000000"/>
                </a:solidFill>
                <a:latin typeface="ＭＳ Ｐゴシック" pitchFamily="50" charset="-128"/>
              </a:rPr>
              <a:t>リダイレクト</a:t>
            </a:r>
            <a:endParaRPr lang="ja-JP" altLang="en-US" dirty="0"/>
          </a:p>
        </p:txBody>
      </p:sp>
      <p:sp>
        <p:nvSpPr>
          <p:cNvPr id="9259" name="Rectangle 69"/>
          <p:cNvSpPr>
            <a:spLocks noChangeArrowheads="1"/>
          </p:cNvSpPr>
          <p:nvPr/>
        </p:nvSpPr>
        <p:spPr bwMode="auto">
          <a:xfrm>
            <a:off x="5484813" y="1841802"/>
            <a:ext cx="6397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サーバ</a:t>
            </a:r>
            <a:endParaRPr lang="ja-JP" altLang="en-US"/>
          </a:p>
        </p:txBody>
      </p: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5264150" y="899282"/>
            <a:ext cx="730250" cy="582098"/>
            <a:chOff x="3316" y="554"/>
            <a:chExt cx="460" cy="365"/>
          </a:xfrm>
        </p:grpSpPr>
        <p:pic>
          <p:nvPicPr>
            <p:cNvPr id="9378" name="Picture 7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316" y="554"/>
              <a:ext cx="458" cy="36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379" name="Rectangle 71"/>
            <p:cNvSpPr>
              <a:spLocks noChangeArrowheads="1"/>
            </p:cNvSpPr>
            <p:nvPr/>
          </p:nvSpPr>
          <p:spPr bwMode="auto">
            <a:xfrm>
              <a:off x="3317" y="556"/>
              <a:ext cx="459" cy="363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61" name="Rectangle 73"/>
          <p:cNvSpPr>
            <a:spLocks noChangeArrowheads="1"/>
          </p:cNvSpPr>
          <p:nvPr/>
        </p:nvSpPr>
        <p:spPr bwMode="auto">
          <a:xfrm>
            <a:off x="5421313" y="975831"/>
            <a:ext cx="43180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登録</a:t>
            </a:r>
            <a:endParaRPr lang="ja-JP" altLang="en-US"/>
          </a:p>
        </p:txBody>
      </p:sp>
      <p:sp>
        <p:nvSpPr>
          <p:cNvPr id="9262" name="Rectangle 74"/>
          <p:cNvSpPr>
            <a:spLocks noChangeArrowheads="1"/>
          </p:cNvSpPr>
          <p:nvPr/>
        </p:nvSpPr>
        <p:spPr bwMode="auto">
          <a:xfrm>
            <a:off x="5319713" y="1229403"/>
            <a:ext cx="6397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サーバ</a:t>
            </a:r>
            <a:endParaRPr lang="ja-JP" altLang="en-US"/>
          </a:p>
        </p:txBody>
      </p:sp>
      <p:sp>
        <p:nvSpPr>
          <p:cNvPr id="9263" name="Line 75"/>
          <p:cNvSpPr>
            <a:spLocks noChangeShapeType="1"/>
          </p:cNvSpPr>
          <p:nvPr/>
        </p:nvSpPr>
        <p:spPr bwMode="auto">
          <a:xfrm>
            <a:off x="3676650" y="2317049"/>
            <a:ext cx="1587500" cy="1595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4" name="Rectangle 76"/>
          <p:cNvSpPr>
            <a:spLocks noChangeArrowheads="1"/>
          </p:cNvSpPr>
          <p:nvPr/>
        </p:nvSpPr>
        <p:spPr bwMode="auto">
          <a:xfrm>
            <a:off x="6789738" y="2380840"/>
            <a:ext cx="728663" cy="256761"/>
          </a:xfrm>
          <a:prstGeom prst="rect">
            <a:avLst/>
          </a:prstGeom>
          <a:noFill/>
          <a:ln w="9525" cap="rnd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5" name="Rectangle 78"/>
          <p:cNvSpPr>
            <a:spLocks noChangeArrowheads="1"/>
          </p:cNvSpPr>
          <p:nvPr/>
        </p:nvSpPr>
        <p:spPr bwMode="auto">
          <a:xfrm>
            <a:off x="7145338" y="2399978"/>
            <a:ext cx="0" cy="29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altLang="ja-JP"/>
          </a:p>
        </p:txBody>
      </p:sp>
      <p:sp>
        <p:nvSpPr>
          <p:cNvPr id="9266" name="Rectangle 79"/>
          <p:cNvSpPr>
            <a:spLocks noChangeArrowheads="1"/>
          </p:cNvSpPr>
          <p:nvPr/>
        </p:nvSpPr>
        <p:spPr bwMode="auto">
          <a:xfrm>
            <a:off x="7000875" y="2358513"/>
            <a:ext cx="300038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UA</a:t>
            </a:r>
            <a:endParaRPr lang="en-US" altLang="ja-JP"/>
          </a:p>
        </p:txBody>
      </p:sp>
      <p:sp>
        <p:nvSpPr>
          <p:cNvPr id="9267" name="Rectangle 80"/>
          <p:cNvSpPr>
            <a:spLocks noChangeArrowheads="1"/>
          </p:cNvSpPr>
          <p:nvPr/>
        </p:nvSpPr>
        <p:spPr bwMode="auto">
          <a:xfrm>
            <a:off x="6524625" y="1674349"/>
            <a:ext cx="727075" cy="256761"/>
          </a:xfrm>
          <a:prstGeom prst="rect">
            <a:avLst/>
          </a:prstGeom>
          <a:noFill/>
          <a:ln w="9525" cap="rnd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8" name="Rectangle 82"/>
          <p:cNvSpPr>
            <a:spLocks noChangeArrowheads="1"/>
          </p:cNvSpPr>
          <p:nvPr/>
        </p:nvSpPr>
        <p:spPr bwMode="auto">
          <a:xfrm>
            <a:off x="6878638" y="1695081"/>
            <a:ext cx="0" cy="29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altLang="ja-JP"/>
          </a:p>
        </p:txBody>
      </p:sp>
      <p:sp>
        <p:nvSpPr>
          <p:cNvPr id="9269" name="Rectangle 83"/>
          <p:cNvSpPr>
            <a:spLocks noChangeArrowheads="1"/>
          </p:cNvSpPr>
          <p:nvPr/>
        </p:nvSpPr>
        <p:spPr bwMode="auto">
          <a:xfrm>
            <a:off x="6786563" y="1674349"/>
            <a:ext cx="300038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UA</a:t>
            </a:r>
            <a:endParaRPr lang="en-US" altLang="ja-JP"/>
          </a:p>
        </p:txBody>
      </p:sp>
      <p:sp>
        <p:nvSpPr>
          <p:cNvPr id="9270" name="Line 84"/>
          <p:cNvSpPr>
            <a:spLocks noChangeShapeType="1"/>
          </p:cNvSpPr>
          <p:nvPr/>
        </p:nvSpPr>
        <p:spPr bwMode="auto">
          <a:xfrm>
            <a:off x="6324600" y="2380840"/>
            <a:ext cx="465138" cy="129178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1" name="Line 85"/>
          <p:cNvSpPr>
            <a:spLocks noChangeShapeType="1"/>
          </p:cNvSpPr>
          <p:nvPr/>
        </p:nvSpPr>
        <p:spPr bwMode="auto">
          <a:xfrm flipV="1">
            <a:off x="6324600" y="1931110"/>
            <a:ext cx="531813" cy="322147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" name="Group 98"/>
          <p:cNvGrpSpPr>
            <a:grpSpLocks/>
          </p:cNvGrpSpPr>
          <p:nvPr/>
        </p:nvGrpSpPr>
        <p:grpSpPr bwMode="auto">
          <a:xfrm>
            <a:off x="7650163" y="2189466"/>
            <a:ext cx="625475" cy="451325"/>
            <a:chOff x="4819" y="1363"/>
            <a:chExt cx="394" cy="283"/>
          </a:xfrm>
        </p:grpSpPr>
        <p:sp>
          <p:nvSpPr>
            <p:cNvPr id="9366" name="Freeform 86"/>
            <p:cNvSpPr>
              <a:spLocks/>
            </p:cNvSpPr>
            <p:nvPr/>
          </p:nvSpPr>
          <p:spPr bwMode="auto">
            <a:xfrm>
              <a:off x="4905" y="1586"/>
              <a:ext cx="246" cy="10"/>
            </a:xfrm>
            <a:custGeom>
              <a:avLst/>
              <a:gdLst>
                <a:gd name="T0" fmla="*/ 246 w 246"/>
                <a:gd name="T1" fmla="*/ 10 h 10"/>
                <a:gd name="T2" fmla="*/ 234 w 246"/>
                <a:gd name="T3" fmla="*/ 0 h 10"/>
                <a:gd name="T4" fmla="*/ 13 w 246"/>
                <a:gd name="T5" fmla="*/ 0 h 10"/>
                <a:gd name="T6" fmla="*/ 0 w 246"/>
                <a:gd name="T7" fmla="*/ 10 h 10"/>
                <a:gd name="T8" fmla="*/ 246 w 246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6"/>
                <a:gd name="T16" fmla="*/ 0 h 10"/>
                <a:gd name="T17" fmla="*/ 246 w 246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6" h="10">
                  <a:moveTo>
                    <a:pt x="246" y="10"/>
                  </a:moveTo>
                  <a:lnTo>
                    <a:pt x="234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246" y="10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67" name="Freeform 87"/>
            <p:cNvSpPr>
              <a:spLocks/>
            </p:cNvSpPr>
            <p:nvPr/>
          </p:nvSpPr>
          <p:spPr bwMode="auto">
            <a:xfrm>
              <a:off x="4884" y="1604"/>
              <a:ext cx="288" cy="10"/>
            </a:xfrm>
            <a:custGeom>
              <a:avLst/>
              <a:gdLst>
                <a:gd name="T0" fmla="*/ 288 w 288"/>
                <a:gd name="T1" fmla="*/ 10 h 10"/>
                <a:gd name="T2" fmla="*/ 276 w 288"/>
                <a:gd name="T3" fmla="*/ 0 h 10"/>
                <a:gd name="T4" fmla="*/ 13 w 288"/>
                <a:gd name="T5" fmla="*/ 0 h 10"/>
                <a:gd name="T6" fmla="*/ 0 w 288"/>
                <a:gd name="T7" fmla="*/ 10 h 10"/>
                <a:gd name="T8" fmla="*/ 288 w 288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0"/>
                <a:gd name="T17" fmla="*/ 288 w 288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0">
                  <a:moveTo>
                    <a:pt x="288" y="10"/>
                  </a:moveTo>
                  <a:lnTo>
                    <a:pt x="276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288" y="10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68" name="Freeform 88"/>
            <p:cNvSpPr>
              <a:spLocks/>
            </p:cNvSpPr>
            <p:nvPr/>
          </p:nvSpPr>
          <p:spPr bwMode="auto">
            <a:xfrm>
              <a:off x="4863" y="1622"/>
              <a:ext cx="330" cy="10"/>
            </a:xfrm>
            <a:custGeom>
              <a:avLst/>
              <a:gdLst>
                <a:gd name="T0" fmla="*/ 330 w 330"/>
                <a:gd name="T1" fmla="*/ 10 h 10"/>
                <a:gd name="T2" fmla="*/ 318 w 330"/>
                <a:gd name="T3" fmla="*/ 0 h 10"/>
                <a:gd name="T4" fmla="*/ 13 w 330"/>
                <a:gd name="T5" fmla="*/ 0 h 10"/>
                <a:gd name="T6" fmla="*/ 0 w 330"/>
                <a:gd name="T7" fmla="*/ 10 h 10"/>
                <a:gd name="T8" fmla="*/ 330 w 330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10"/>
                <a:gd name="T17" fmla="*/ 330 w 3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10">
                  <a:moveTo>
                    <a:pt x="330" y="10"/>
                  </a:moveTo>
                  <a:lnTo>
                    <a:pt x="318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330" y="10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69" name="Freeform 89"/>
            <p:cNvSpPr>
              <a:spLocks noEditPoints="1"/>
            </p:cNvSpPr>
            <p:nvPr/>
          </p:nvSpPr>
          <p:spPr bwMode="auto">
            <a:xfrm>
              <a:off x="4819" y="1363"/>
              <a:ext cx="394" cy="283"/>
            </a:xfrm>
            <a:custGeom>
              <a:avLst/>
              <a:gdLst>
                <a:gd name="T0" fmla="*/ 84 w 394"/>
                <a:gd name="T1" fmla="*/ 223 h 283"/>
                <a:gd name="T2" fmla="*/ 97 w 394"/>
                <a:gd name="T3" fmla="*/ 212 h 283"/>
                <a:gd name="T4" fmla="*/ 139 w 394"/>
                <a:gd name="T5" fmla="*/ 212 h 283"/>
                <a:gd name="T6" fmla="*/ 139 w 394"/>
                <a:gd name="T7" fmla="*/ 186 h 283"/>
                <a:gd name="T8" fmla="*/ 107 w 394"/>
                <a:gd name="T9" fmla="*/ 186 h 283"/>
                <a:gd name="T10" fmla="*/ 107 w 394"/>
                <a:gd name="T11" fmla="*/ 0 h 283"/>
                <a:gd name="T12" fmla="*/ 219 w 394"/>
                <a:gd name="T13" fmla="*/ 0 h 283"/>
                <a:gd name="T14" fmla="*/ 330 w 394"/>
                <a:gd name="T15" fmla="*/ 0 h 283"/>
                <a:gd name="T16" fmla="*/ 330 w 394"/>
                <a:gd name="T17" fmla="*/ 141 h 283"/>
                <a:gd name="T18" fmla="*/ 330 w 394"/>
                <a:gd name="T19" fmla="*/ 186 h 283"/>
                <a:gd name="T20" fmla="*/ 299 w 394"/>
                <a:gd name="T21" fmla="*/ 186 h 283"/>
                <a:gd name="T22" fmla="*/ 299 w 394"/>
                <a:gd name="T23" fmla="*/ 212 h 283"/>
                <a:gd name="T24" fmla="*/ 324 w 394"/>
                <a:gd name="T25" fmla="*/ 212 h 283"/>
                <a:gd name="T26" fmla="*/ 347 w 394"/>
                <a:gd name="T27" fmla="*/ 233 h 283"/>
                <a:gd name="T28" fmla="*/ 383 w 394"/>
                <a:gd name="T29" fmla="*/ 261 h 283"/>
                <a:gd name="T30" fmla="*/ 387 w 394"/>
                <a:gd name="T31" fmla="*/ 263 h 283"/>
                <a:gd name="T32" fmla="*/ 389 w 394"/>
                <a:gd name="T33" fmla="*/ 267 h 283"/>
                <a:gd name="T34" fmla="*/ 394 w 394"/>
                <a:gd name="T35" fmla="*/ 271 h 283"/>
                <a:gd name="T36" fmla="*/ 394 w 394"/>
                <a:gd name="T37" fmla="*/ 273 h 283"/>
                <a:gd name="T38" fmla="*/ 394 w 394"/>
                <a:gd name="T39" fmla="*/ 275 h 283"/>
                <a:gd name="T40" fmla="*/ 394 w 394"/>
                <a:gd name="T41" fmla="*/ 277 h 283"/>
                <a:gd name="T42" fmla="*/ 394 w 394"/>
                <a:gd name="T43" fmla="*/ 279 h 283"/>
                <a:gd name="T44" fmla="*/ 391 w 394"/>
                <a:gd name="T45" fmla="*/ 281 h 283"/>
                <a:gd name="T46" fmla="*/ 389 w 394"/>
                <a:gd name="T47" fmla="*/ 281 h 283"/>
                <a:gd name="T48" fmla="*/ 385 w 394"/>
                <a:gd name="T49" fmla="*/ 283 h 283"/>
                <a:gd name="T50" fmla="*/ 383 w 394"/>
                <a:gd name="T51" fmla="*/ 283 h 283"/>
                <a:gd name="T52" fmla="*/ 200 w 394"/>
                <a:gd name="T53" fmla="*/ 283 h 283"/>
                <a:gd name="T54" fmla="*/ 38 w 394"/>
                <a:gd name="T55" fmla="*/ 283 h 283"/>
                <a:gd name="T56" fmla="*/ 34 w 394"/>
                <a:gd name="T57" fmla="*/ 283 h 283"/>
                <a:gd name="T58" fmla="*/ 32 w 394"/>
                <a:gd name="T59" fmla="*/ 281 h 283"/>
                <a:gd name="T60" fmla="*/ 30 w 394"/>
                <a:gd name="T61" fmla="*/ 281 h 283"/>
                <a:gd name="T62" fmla="*/ 27 w 394"/>
                <a:gd name="T63" fmla="*/ 279 h 283"/>
                <a:gd name="T64" fmla="*/ 25 w 394"/>
                <a:gd name="T65" fmla="*/ 279 h 283"/>
                <a:gd name="T66" fmla="*/ 25 w 394"/>
                <a:gd name="T67" fmla="*/ 277 h 283"/>
                <a:gd name="T68" fmla="*/ 25 w 394"/>
                <a:gd name="T69" fmla="*/ 275 h 283"/>
                <a:gd name="T70" fmla="*/ 25 w 394"/>
                <a:gd name="T71" fmla="*/ 273 h 283"/>
                <a:gd name="T72" fmla="*/ 27 w 394"/>
                <a:gd name="T73" fmla="*/ 271 h 283"/>
                <a:gd name="T74" fmla="*/ 30 w 394"/>
                <a:gd name="T75" fmla="*/ 267 h 283"/>
                <a:gd name="T76" fmla="*/ 32 w 394"/>
                <a:gd name="T77" fmla="*/ 263 h 283"/>
                <a:gd name="T78" fmla="*/ 36 w 394"/>
                <a:gd name="T79" fmla="*/ 261 h 283"/>
                <a:gd name="T80" fmla="*/ 0 w 394"/>
                <a:gd name="T81" fmla="*/ 261 h 283"/>
                <a:gd name="T82" fmla="*/ 0 w 394"/>
                <a:gd name="T83" fmla="*/ 141 h 283"/>
                <a:gd name="T84" fmla="*/ 0 w 394"/>
                <a:gd name="T85" fmla="*/ 36 h 283"/>
                <a:gd name="T86" fmla="*/ 84 w 394"/>
                <a:gd name="T87" fmla="*/ 36 h 283"/>
                <a:gd name="T88" fmla="*/ 84 w 394"/>
                <a:gd name="T89" fmla="*/ 223 h 283"/>
                <a:gd name="T90" fmla="*/ 84 w 394"/>
                <a:gd name="T91" fmla="*/ 223 h 283"/>
                <a:gd name="T92" fmla="*/ 76 w 394"/>
                <a:gd name="T93" fmla="*/ 229 h 283"/>
                <a:gd name="T94" fmla="*/ 46 w 394"/>
                <a:gd name="T95" fmla="*/ 253 h 283"/>
                <a:gd name="T96" fmla="*/ 36 w 394"/>
                <a:gd name="T97" fmla="*/ 261 h 283"/>
                <a:gd name="T98" fmla="*/ 84 w 394"/>
                <a:gd name="T99" fmla="*/ 223 h 28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94"/>
                <a:gd name="T151" fmla="*/ 0 h 283"/>
                <a:gd name="T152" fmla="*/ 394 w 394"/>
                <a:gd name="T153" fmla="*/ 283 h 28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94" h="283">
                  <a:moveTo>
                    <a:pt x="84" y="223"/>
                  </a:moveTo>
                  <a:lnTo>
                    <a:pt x="97" y="212"/>
                  </a:lnTo>
                  <a:lnTo>
                    <a:pt x="139" y="212"/>
                  </a:lnTo>
                  <a:lnTo>
                    <a:pt x="139" y="186"/>
                  </a:lnTo>
                  <a:lnTo>
                    <a:pt x="107" y="186"/>
                  </a:lnTo>
                  <a:lnTo>
                    <a:pt x="107" y="0"/>
                  </a:lnTo>
                  <a:lnTo>
                    <a:pt x="219" y="0"/>
                  </a:lnTo>
                  <a:lnTo>
                    <a:pt x="330" y="0"/>
                  </a:lnTo>
                  <a:lnTo>
                    <a:pt x="330" y="141"/>
                  </a:lnTo>
                  <a:lnTo>
                    <a:pt x="330" y="186"/>
                  </a:lnTo>
                  <a:lnTo>
                    <a:pt x="299" y="186"/>
                  </a:lnTo>
                  <a:lnTo>
                    <a:pt x="299" y="212"/>
                  </a:lnTo>
                  <a:lnTo>
                    <a:pt x="324" y="212"/>
                  </a:lnTo>
                  <a:lnTo>
                    <a:pt x="347" y="233"/>
                  </a:lnTo>
                  <a:lnTo>
                    <a:pt x="383" y="261"/>
                  </a:lnTo>
                  <a:lnTo>
                    <a:pt x="387" y="263"/>
                  </a:lnTo>
                  <a:lnTo>
                    <a:pt x="389" y="267"/>
                  </a:lnTo>
                  <a:lnTo>
                    <a:pt x="394" y="271"/>
                  </a:lnTo>
                  <a:lnTo>
                    <a:pt x="394" y="273"/>
                  </a:lnTo>
                  <a:lnTo>
                    <a:pt x="394" y="275"/>
                  </a:lnTo>
                  <a:lnTo>
                    <a:pt x="394" y="277"/>
                  </a:lnTo>
                  <a:lnTo>
                    <a:pt x="394" y="279"/>
                  </a:lnTo>
                  <a:lnTo>
                    <a:pt x="391" y="281"/>
                  </a:lnTo>
                  <a:lnTo>
                    <a:pt x="389" y="281"/>
                  </a:lnTo>
                  <a:lnTo>
                    <a:pt x="385" y="283"/>
                  </a:lnTo>
                  <a:lnTo>
                    <a:pt x="383" y="283"/>
                  </a:lnTo>
                  <a:lnTo>
                    <a:pt x="200" y="283"/>
                  </a:lnTo>
                  <a:lnTo>
                    <a:pt x="38" y="283"/>
                  </a:lnTo>
                  <a:lnTo>
                    <a:pt x="34" y="283"/>
                  </a:lnTo>
                  <a:lnTo>
                    <a:pt x="32" y="281"/>
                  </a:lnTo>
                  <a:lnTo>
                    <a:pt x="30" y="281"/>
                  </a:lnTo>
                  <a:lnTo>
                    <a:pt x="27" y="279"/>
                  </a:lnTo>
                  <a:lnTo>
                    <a:pt x="25" y="279"/>
                  </a:lnTo>
                  <a:lnTo>
                    <a:pt x="25" y="277"/>
                  </a:lnTo>
                  <a:lnTo>
                    <a:pt x="25" y="275"/>
                  </a:lnTo>
                  <a:lnTo>
                    <a:pt x="25" y="273"/>
                  </a:lnTo>
                  <a:lnTo>
                    <a:pt x="27" y="271"/>
                  </a:lnTo>
                  <a:lnTo>
                    <a:pt x="30" y="267"/>
                  </a:lnTo>
                  <a:lnTo>
                    <a:pt x="32" y="263"/>
                  </a:lnTo>
                  <a:lnTo>
                    <a:pt x="36" y="261"/>
                  </a:lnTo>
                  <a:lnTo>
                    <a:pt x="0" y="261"/>
                  </a:lnTo>
                  <a:lnTo>
                    <a:pt x="0" y="141"/>
                  </a:lnTo>
                  <a:lnTo>
                    <a:pt x="0" y="36"/>
                  </a:lnTo>
                  <a:lnTo>
                    <a:pt x="84" y="36"/>
                  </a:lnTo>
                  <a:lnTo>
                    <a:pt x="84" y="223"/>
                  </a:lnTo>
                  <a:close/>
                  <a:moveTo>
                    <a:pt x="84" y="223"/>
                  </a:moveTo>
                  <a:lnTo>
                    <a:pt x="76" y="229"/>
                  </a:lnTo>
                  <a:lnTo>
                    <a:pt x="46" y="253"/>
                  </a:lnTo>
                  <a:lnTo>
                    <a:pt x="36" y="261"/>
                  </a:lnTo>
                  <a:lnTo>
                    <a:pt x="84" y="223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70" name="Rectangle 90"/>
            <p:cNvSpPr>
              <a:spLocks noChangeArrowheads="1"/>
            </p:cNvSpPr>
            <p:nvPr/>
          </p:nvSpPr>
          <p:spPr bwMode="auto">
            <a:xfrm>
              <a:off x="4958" y="1393"/>
              <a:ext cx="160" cy="12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71" name="Freeform 91"/>
            <p:cNvSpPr>
              <a:spLocks noEditPoints="1"/>
            </p:cNvSpPr>
            <p:nvPr/>
          </p:nvSpPr>
          <p:spPr bwMode="auto">
            <a:xfrm>
              <a:off x="4830" y="1415"/>
              <a:ext cx="288" cy="160"/>
            </a:xfrm>
            <a:custGeom>
              <a:avLst/>
              <a:gdLst>
                <a:gd name="T0" fmla="*/ 63 w 288"/>
                <a:gd name="T1" fmla="*/ 0 h 160"/>
                <a:gd name="T2" fmla="*/ 63 w 288"/>
                <a:gd name="T3" fmla="*/ 5 h 160"/>
                <a:gd name="T4" fmla="*/ 0 w 288"/>
                <a:gd name="T5" fmla="*/ 5 h 160"/>
                <a:gd name="T6" fmla="*/ 0 w 288"/>
                <a:gd name="T7" fmla="*/ 0 h 160"/>
                <a:gd name="T8" fmla="*/ 63 w 288"/>
                <a:gd name="T9" fmla="*/ 0 h 160"/>
                <a:gd name="T10" fmla="*/ 128 w 288"/>
                <a:gd name="T11" fmla="*/ 134 h 160"/>
                <a:gd name="T12" fmla="*/ 288 w 288"/>
                <a:gd name="T13" fmla="*/ 134 h 160"/>
                <a:gd name="T14" fmla="*/ 288 w 288"/>
                <a:gd name="T15" fmla="*/ 160 h 160"/>
                <a:gd name="T16" fmla="*/ 128 w 288"/>
                <a:gd name="T17" fmla="*/ 160 h 160"/>
                <a:gd name="T18" fmla="*/ 128 w 288"/>
                <a:gd name="T19" fmla="*/ 134 h 1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8"/>
                <a:gd name="T31" fmla="*/ 0 h 160"/>
                <a:gd name="T32" fmla="*/ 288 w 288"/>
                <a:gd name="T33" fmla="*/ 160 h 1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8" h="160">
                  <a:moveTo>
                    <a:pt x="63" y="0"/>
                  </a:moveTo>
                  <a:lnTo>
                    <a:pt x="6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63" y="0"/>
                  </a:lnTo>
                  <a:close/>
                  <a:moveTo>
                    <a:pt x="128" y="134"/>
                  </a:moveTo>
                  <a:lnTo>
                    <a:pt x="288" y="134"/>
                  </a:lnTo>
                  <a:lnTo>
                    <a:pt x="288" y="160"/>
                  </a:lnTo>
                  <a:lnTo>
                    <a:pt x="128" y="160"/>
                  </a:lnTo>
                  <a:lnTo>
                    <a:pt x="128" y="134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72" name="Freeform 92"/>
            <p:cNvSpPr>
              <a:spLocks/>
            </p:cNvSpPr>
            <p:nvPr/>
          </p:nvSpPr>
          <p:spPr bwMode="auto">
            <a:xfrm>
              <a:off x="4905" y="1586"/>
              <a:ext cx="246" cy="10"/>
            </a:xfrm>
            <a:custGeom>
              <a:avLst/>
              <a:gdLst>
                <a:gd name="T0" fmla="*/ 246 w 246"/>
                <a:gd name="T1" fmla="*/ 10 h 10"/>
                <a:gd name="T2" fmla="*/ 234 w 246"/>
                <a:gd name="T3" fmla="*/ 0 h 10"/>
                <a:gd name="T4" fmla="*/ 13 w 246"/>
                <a:gd name="T5" fmla="*/ 0 h 10"/>
                <a:gd name="T6" fmla="*/ 0 w 246"/>
                <a:gd name="T7" fmla="*/ 10 h 10"/>
                <a:gd name="T8" fmla="*/ 246 w 246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6"/>
                <a:gd name="T16" fmla="*/ 0 h 10"/>
                <a:gd name="T17" fmla="*/ 246 w 246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6" h="10">
                  <a:moveTo>
                    <a:pt x="246" y="10"/>
                  </a:moveTo>
                  <a:lnTo>
                    <a:pt x="234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246" y="10"/>
                  </a:lnTo>
                  <a:close/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73" name="Freeform 93"/>
            <p:cNvSpPr>
              <a:spLocks/>
            </p:cNvSpPr>
            <p:nvPr/>
          </p:nvSpPr>
          <p:spPr bwMode="auto">
            <a:xfrm>
              <a:off x="4884" y="1604"/>
              <a:ext cx="288" cy="10"/>
            </a:xfrm>
            <a:custGeom>
              <a:avLst/>
              <a:gdLst>
                <a:gd name="T0" fmla="*/ 288 w 288"/>
                <a:gd name="T1" fmla="*/ 10 h 10"/>
                <a:gd name="T2" fmla="*/ 276 w 288"/>
                <a:gd name="T3" fmla="*/ 0 h 10"/>
                <a:gd name="T4" fmla="*/ 13 w 288"/>
                <a:gd name="T5" fmla="*/ 0 h 10"/>
                <a:gd name="T6" fmla="*/ 0 w 288"/>
                <a:gd name="T7" fmla="*/ 10 h 10"/>
                <a:gd name="T8" fmla="*/ 288 w 288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0"/>
                <a:gd name="T17" fmla="*/ 288 w 288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0">
                  <a:moveTo>
                    <a:pt x="288" y="10"/>
                  </a:moveTo>
                  <a:lnTo>
                    <a:pt x="276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288" y="10"/>
                  </a:lnTo>
                  <a:close/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74" name="Freeform 94"/>
            <p:cNvSpPr>
              <a:spLocks/>
            </p:cNvSpPr>
            <p:nvPr/>
          </p:nvSpPr>
          <p:spPr bwMode="auto">
            <a:xfrm>
              <a:off x="4863" y="1622"/>
              <a:ext cx="330" cy="10"/>
            </a:xfrm>
            <a:custGeom>
              <a:avLst/>
              <a:gdLst>
                <a:gd name="T0" fmla="*/ 330 w 330"/>
                <a:gd name="T1" fmla="*/ 10 h 10"/>
                <a:gd name="T2" fmla="*/ 318 w 330"/>
                <a:gd name="T3" fmla="*/ 0 h 10"/>
                <a:gd name="T4" fmla="*/ 13 w 330"/>
                <a:gd name="T5" fmla="*/ 0 h 10"/>
                <a:gd name="T6" fmla="*/ 0 w 330"/>
                <a:gd name="T7" fmla="*/ 10 h 10"/>
                <a:gd name="T8" fmla="*/ 330 w 330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10"/>
                <a:gd name="T17" fmla="*/ 330 w 3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10">
                  <a:moveTo>
                    <a:pt x="330" y="10"/>
                  </a:moveTo>
                  <a:lnTo>
                    <a:pt x="318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330" y="10"/>
                  </a:lnTo>
                  <a:close/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75" name="Freeform 95"/>
            <p:cNvSpPr>
              <a:spLocks noEditPoints="1"/>
            </p:cNvSpPr>
            <p:nvPr/>
          </p:nvSpPr>
          <p:spPr bwMode="auto">
            <a:xfrm>
              <a:off x="4819" y="1363"/>
              <a:ext cx="394" cy="283"/>
            </a:xfrm>
            <a:custGeom>
              <a:avLst/>
              <a:gdLst>
                <a:gd name="T0" fmla="*/ 84 w 394"/>
                <a:gd name="T1" fmla="*/ 223 h 283"/>
                <a:gd name="T2" fmla="*/ 97 w 394"/>
                <a:gd name="T3" fmla="*/ 212 h 283"/>
                <a:gd name="T4" fmla="*/ 139 w 394"/>
                <a:gd name="T5" fmla="*/ 212 h 283"/>
                <a:gd name="T6" fmla="*/ 139 w 394"/>
                <a:gd name="T7" fmla="*/ 186 h 283"/>
                <a:gd name="T8" fmla="*/ 107 w 394"/>
                <a:gd name="T9" fmla="*/ 186 h 283"/>
                <a:gd name="T10" fmla="*/ 107 w 394"/>
                <a:gd name="T11" fmla="*/ 0 h 283"/>
                <a:gd name="T12" fmla="*/ 219 w 394"/>
                <a:gd name="T13" fmla="*/ 0 h 283"/>
                <a:gd name="T14" fmla="*/ 330 w 394"/>
                <a:gd name="T15" fmla="*/ 0 h 283"/>
                <a:gd name="T16" fmla="*/ 330 w 394"/>
                <a:gd name="T17" fmla="*/ 141 h 283"/>
                <a:gd name="T18" fmla="*/ 330 w 394"/>
                <a:gd name="T19" fmla="*/ 186 h 283"/>
                <a:gd name="T20" fmla="*/ 299 w 394"/>
                <a:gd name="T21" fmla="*/ 186 h 283"/>
                <a:gd name="T22" fmla="*/ 299 w 394"/>
                <a:gd name="T23" fmla="*/ 212 h 283"/>
                <a:gd name="T24" fmla="*/ 324 w 394"/>
                <a:gd name="T25" fmla="*/ 212 h 283"/>
                <a:gd name="T26" fmla="*/ 347 w 394"/>
                <a:gd name="T27" fmla="*/ 233 h 283"/>
                <a:gd name="T28" fmla="*/ 383 w 394"/>
                <a:gd name="T29" fmla="*/ 261 h 283"/>
                <a:gd name="T30" fmla="*/ 387 w 394"/>
                <a:gd name="T31" fmla="*/ 263 h 283"/>
                <a:gd name="T32" fmla="*/ 389 w 394"/>
                <a:gd name="T33" fmla="*/ 267 h 283"/>
                <a:gd name="T34" fmla="*/ 394 w 394"/>
                <a:gd name="T35" fmla="*/ 271 h 283"/>
                <a:gd name="T36" fmla="*/ 394 w 394"/>
                <a:gd name="T37" fmla="*/ 273 h 283"/>
                <a:gd name="T38" fmla="*/ 394 w 394"/>
                <a:gd name="T39" fmla="*/ 275 h 283"/>
                <a:gd name="T40" fmla="*/ 394 w 394"/>
                <a:gd name="T41" fmla="*/ 277 h 283"/>
                <a:gd name="T42" fmla="*/ 394 w 394"/>
                <a:gd name="T43" fmla="*/ 279 h 283"/>
                <a:gd name="T44" fmla="*/ 391 w 394"/>
                <a:gd name="T45" fmla="*/ 281 h 283"/>
                <a:gd name="T46" fmla="*/ 389 w 394"/>
                <a:gd name="T47" fmla="*/ 281 h 283"/>
                <a:gd name="T48" fmla="*/ 385 w 394"/>
                <a:gd name="T49" fmla="*/ 283 h 283"/>
                <a:gd name="T50" fmla="*/ 383 w 394"/>
                <a:gd name="T51" fmla="*/ 283 h 283"/>
                <a:gd name="T52" fmla="*/ 200 w 394"/>
                <a:gd name="T53" fmla="*/ 283 h 283"/>
                <a:gd name="T54" fmla="*/ 38 w 394"/>
                <a:gd name="T55" fmla="*/ 283 h 283"/>
                <a:gd name="T56" fmla="*/ 34 w 394"/>
                <a:gd name="T57" fmla="*/ 283 h 283"/>
                <a:gd name="T58" fmla="*/ 32 w 394"/>
                <a:gd name="T59" fmla="*/ 281 h 283"/>
                <a:gd name="T60" fmla="*/ 30 w 394"/>
                <a:gd name="T61" fmla="*/ 281 h 283"/>
                <a:gd name="T62" fmla="*/ 27 w 394"/>
                <a:gd name="T63" fmla="*/ 279 h 283"/>
                <a:gd name="T64" fmla="*/ 25 w 394"/>
                <a:gd name="T65" fmla="*/ 279 h 283"/>
                <a:gd name="T66" fmla="*/ 25 w 394"/>
                <a:gd name="T67" fmla="*/ 277 h 283"/>
                <a:gd name="T68" fmla="*/ 25 w 394"/>
                <a:gd name="T69" fmla="*/ 275 h 283"/>
                <a:gd name="T70" fmla="*/ 25 w 394"/>
                <a:gd name="T71" fmla="*/ 273 h 283"/>
                <a:gd name="T72" fmla="*/ 27 w 394"/>
                <a:gd name="T73" fmla="*/ 271 h 283"/>
                <a:gd name="T74" fmla="*/ 30 w 394"/>
                <a:gd name="T75" fmla="*/ 267 h 283"/>
                <a:gd name="T76" fmla="*/ 32 w 394"/>
                <a:gd name="T77" fmla="*/ 263 h 283"/>
                <a:gd name="T78" fmla="*/ 36 w 394"/>
                <a:gd name="T79" fmla="*/ 261 h 283"/>
                <a:gd name="T80" fmla="*/ 0 w 394"/>
                <a:gd name="T81" fmla="*/ 261 h 283"/>
                <a:gd name="T82" fmla="*/ 0 w 394"/>
                <a:gd name="T83" fmla="*/ 141 h 283"/>
                <a:gd name="T84" fmla="*/ 0 w 394"/>
                <a:gd name="T85" fmla="*/ 36 h 283"/>
                <a:gd name="T86" fmla="*/ 84 w 394"/>
                <a:gd name="T87" fmla="*/ 36 h 283"/>
                <a:gd name="T88" fmla="*/ 84 w 394"/>
                <a:gd name="T89" fmla="*/ 223 h 283"/>
                <a:gd name="T90" fmla="*/ 84 w 394"/>
                <a:gd name="T91" fmla="*/ 223 h 283"/>
                <a:gd name="T92" fmla="*/ 76 w 394"/>
                <a:gd name="T93" fmla="*/ 229 h 283"/>
                <a:gd name="T94" fmla="*/ 46 w 394"/>
                <a:gd name="T95" fmla="*/ 253 h 283"/>
                <a:gd name="T96" fmla="*/ 36 w 394"/>
                <a:gd name="T97" fmla="*/ 261 h 283"/>
                <a:gd name="T98" fmla="*/ 84 w 394"/>
                <a:gd name="T99" fmla="*/ 223 h 28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94"/>
                <a:gd name="T151" fmla="*/ 0 h 283"/>
                <a:gd name="T152" fmla="*/ 394 w 394"/>
                <a:gd name="T153" fmla="*/ 283 h 28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94" h="283">
                  <a:moveTo>
                    <a:pt x="84" y="223"/>
                  </a:moveTo>
                  <a:lnTo>
                    <a:pt x="97" y="212"/>
                  </a:lnTo>
                  <a:lnTo>
                    <a:pt x="139" y="212"/>
                  </a:lnTo>
                  <a:lnTo>
                    <a:pt x="139" y="186"/>
                  </a:lnTo>
                  <a:lnTo>
                    <a:pt x="107" y="186"/>
                  </a:lnTo>
                  <a:lnTo>
                    <a:pt x="107" y="0"/>
                  </a:lnTo>
                  <a:lnTo>
                    <a:pt x="219" y="0"/>
                  </a:lnTo>
                  <a:lnTo>
                    <a:pt x="330" y="0"/>
                  </a:lnTo>
                  <a:lnTo>
                    <a:pt x="330" y="141"/>
                  </a:lnTo>
                  <a:lnTo>
                    <a:pt x="330" y="186"/>
                  </a:lnTo>
                  <a:lnTo>
                    <a:pt x="299" y="186"/>
                  </a:lnTo>
                  <a:lnTo>
                    <a:pt x="299" y="212"/>
                  </a:lnTo>
                  <a:lnTo>
                    <a:pt x="324" y="212"/>
                  </a:lnTo>
                  <a:lnTo>
                    <a:pt x="347" y="233"/>
                  </a:lnTo>
                  <a:lnTo>
                    <a:pt x="383" y="261"/>
                  </a:lnTo>
                  <a:lnTo>
                    <a:pt x="387" y="263"/>
                  </a:lnTo>
                  <a:lnTo>
                    <a:pt x="389" y="267"/>
                  </a:lnTo>
                  <a:lnTo>
                    <a:pt x="394" y="271"/>
                  </a:lnTo>
                  <a:lnTo>
                    <a:pt x="394" y="273"/>
                  </a:lnTo>
                  <a:lnTo>
                    <a:pt x="394" y="275"/>
                  </a:lnTo>
                  <a:lnTo>
                    <a:pt x="394" y="277"/>
                  </a:lnTo>
                  <a:lnTo>
                    <a:pt x="394" y="279"/>
                  </a:lnTo>
                  <a:lnTo>
                    <a:pt x="391" y="281"/>
                  </a:lnTo>
                  <a:lnTo>
                    <a:pt x="389" y="281"/>
                  </a:lnTo>
                  <a:lnTo>
                    <a:pt x="385" y="283"/>
                  </a:lnTo>
                  <a:lnTo>
                    <a:pt x="383" y="283"/>
                  </a:lnTo>
                  <a:lnTo>
                    <a:pt x="200" y="283"/>
                  </a:lnTo>
                  <a:lnTo>
                    <a:pt x="38" y="283"/>
                  </a:lnTo>
                  <a:lnTo>
                    <a:pt x="34" y="283"/>
                  </a:lnTo>
                  <a:lnTo>
                    <a:pt x="32" y="281"/>
                  </a:lnTo>
                  <a:lnTo>
                    <a:pt x="30" y="281"/>
                  </a:lnTo>
                  <a:lnTo>
                    <a:pt x="27" y="279"/>
                  </a:lnTo>
                  <a:lnTo>
                    <a:pt x="25" y="279"/>
                  </a:lnTo>
                  <a:lnTo>
                    <a:pt x="25" y="277"/>
                  </a:lnTo>
                  <a:lnTo>
                    <a:pt x="25" y="275"/>
                  </a:lnTo>
                  <a:lnTo>
                    <a:pt x="25" y="273"/>
                  </a:lnTo>
                  <a:lnTo>
                    <a:pt x="27" y="271"/>
                  </a:lnTo>
                  <a:lnTo>
                    <a:pt x="30" y="267"/>
                  </a:lnTo>
                  <a:lnTo>
                    <a:pt x="32" y="263"/>
                  </a:lnTo>
                  <a:lnTo>
                    <a:pt x="36" y="261"/>
                  </a:lnTo>
                  <a:lnTo>
                    <a:pt x="0" y="261"/>
                  </a:lnTo>
                  <a:lnTo>
                    <a:pt x="0" y="141"/>
                  </a:lnTo>
                  <a:lnTo>
                    <a:pt x="0" y="36"/>
                  </a:lnTo>
                  <a:lnTo>
                    <a:pt x="84" y="36"/>
                  </a:lnTo>
                  <a:lnTo>
                    <a:pt x="84" y="223"/>
                  </a:lnTo>
                  <a:moveTo>
                    <a:pt x="84" y="223"/>
                  </a:moveTo>
                  <a:lnTo>
                    <a:pt x="76" y="229"/>
                  </a:lnTo>
                  <a:lnTo>
                    <a:pt x="46" y="253"/>
                  </a:lnTo>
                  <a:lnTo>
                    <a:pt x="36" y="261"/>
                  </a:lnTo>
                  <a:lnTo>
                    <a:pt x="84" y="223"/>
                  </a:ln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76" name="Rectangle 96"/>
            <p:cNvSpPr>
              <a:spLocks noChangeArrowheads="1"/>
            </p:cNvSpPr>
            <p:nvPr/>
          </p:nvSpPr>
          <p:spPr bwMode="auto">
            <a:xfrm>
              <a:off x="4958" y="1393"/>
              <a:ext cx="160" cy="126"/>
            </a:xfrm>
            <a:prstGeom prst="rect">
              <a:avLst/>
            </a:pr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77" name="Freeform 97"/>
            <p:cNvSpPr>
              <a:spLocks noEditPoints="1"/>
            </p:cNvSpPr>
            <p:nvPr/>
          </p:nvSpPr>
          <p:spPr bwMode="auto">
            <a:xfrm>
              <a:off x="4830" y="1415"/>
              <a:ext cx="288" cy="160"/>
            </a:xfrm>
            <a:custGeom>
              <a:avLst/>
              <a:gdLst>
                <a:gd name="T0" fmla="*/ 63 w 288"/>
                <a:gd name="T1" fmla="*/ 0 h 160"/>
                <a:gd name="T2" fmla="*/ 63 w 288"/>
                <a:gd name="T3" fmla="*/ 5 h 160"/>
                <a:gd name="T4" fmla="*/ 0 w 288"/>
                <a:gd name="T5" fmla="*/ 5 h 160"/>
                <a:gd name="T6" fmla="*/ 0 w 288"/>
                <a:gd name="T7" fmla="*/ 0 h 160"/>
                <a:gd name="T8" fmla="*/ 63 w 288"/>
                <a:gd name="T9" fmla="*/ 0 h 160"/>
                <a:gd name="T10" fmla="*/ 128 w 288"/>
                <a:gd name="T11" fmla="*/ 134 h 160"/>
                <a:gd name="T12" fmla="*/ 288 w 288"/>
                <a:gd name="T13" fmla="*/ 134 h 160"/>
                <a:gd name="T14" fmla="*/ 288 w 288"/>
                <a:gd name="T15" fmla="*/ 160 h 160"/>
                <a:gd name="T16" fmla="*/ 128 w 288"/>
                <a:gd name="T17" fmla="*/ 160 h 160"/>
                <a:gd name="T18" fmla="*/ 128 w 288"/>
                <a:gd name="T19" fmla="*/ 134 h 1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8"/>
                <a:gd name="T31" fmla="*/ 0 h 160"/>
                <a:gd name="T32" fmla="*/ 288 w 288"/>
                <a:gd name="T33" fmla="*/ 160 h 1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8" h="160">
                  <a:moveTo>
                    <a:pt x="63" y="0"/>
                  </a:moveTo>
                  <a:lnTo>
                    <a:pt x="6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63" y="0"/>
                  </a:lnTo>
                  <a:close/>
                  <a:moveTo>
                    <a:pt x="128" y="134"/>
                  </a:moveTo>
                  <a:lnTo>
                    <a:pt x="288" y="134"/>
                  </a:lnTo>
                  <a:lnTo>
                    <a:pt x="288" y="160"/>
                  </a:lnTo>
                  <a:lnTo>
                    <a:pt x="128" y="160"/>
                  </a:lnTo>
                  <a:lnTo>
                    <a:pt x="128" y="134"/>
                  </a:lnTo>
                  <a:close/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73" name="Line 99"/>
          <p:cNvSpPr>
            <a:spLocks noChangeShapeType="1"/>
          </p:cNvSpPr>
          <p:nvPr/>
        </p:nvSpPr>
        <p:spPr bwMode="auto">
          <a:xfrm flipV="1">
            <a:off x="6988175" y="1353796"/>
            <a:ext cx="331788" cy="320553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4" name="Rectangle 100"/>
          <p:cNvSpPr>
            <a:spLocks noChangeArrowheads="1"/>
          </p:cNvSpPr>
          <p:nvPr/>
        </p:nvSpPr>
        <p:spPr bwMode="auto">
          <a:xfrm>
            <a:off x="7402513" y="1246945"/>
            <a:ext cx="576263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808080"/>
                </a:solidFill>
              </a:rPr>
              <a:t>PSTN</a:t>
            </a:r>
            <a:endParaRPr lang="en-US" altLang="ja-JP"/>
          </a:p>
        </p:txBody>
      </p:sp>
      <p:grpSp>
        <p:nvGrpSpPr>
          <p:cNvPr id="10" name="Group 115"/>
          <p:cNvGrpSpPr>
            <a:grpSpLocks/>
          </p:cNvGrpSpPr>
          <p:nvPr/>
        </p:nvGrpSpPr>
        <p:grpSpPr bwMode="auto">
          <a:xfrm>
            <a:off x="6988175" y="771698"/>
            <a:ext cx="1397000" cy="700112"/>
            <a:chOff x="4402" y="474"/>
            <a:chExt cx="880" cy="439"/>
          </a:xfrm>
        </p:grpSpPr>
        <p:sp>
          <p:nvSpPr>
            <p:cNvPr id="9352" name="Freeform 101"/>
            <p:cNvSpPr>
              <a:spLocks/>
            </p:cNvSpPr>
            <p:nvPr/>
          </p:nvSpPr>
          <p:spPr bwMode="auto">
            <a:xfrm>
              <a:off x="4446" y="520"/>
              <a:ext cx="836" cy="393"/>
            </a:xfrm>
            <a:custGeom>
              <a:avLst/>
              <a:gdLst>
                <a:gd name="T0" fmla="*/ 17 w 3783"/>
                <a:gd name="T1" fmla="*/ 29 h 1774"/>
                <a:gd name="T2" fmla="*/ 0 w 3783"/>
                <a:gd name="T3" fmla="*/ 41 h 1774"/>
                <a:gd name="T4" fmla="*/ 9 w 3783"/>
                <a:gd name="T5" fmla="*/ 51 h 1774"/>
                <a:gd name="T6" fmla="*/ 9 w 3783"/>
                <a:gd name="T7" fmla="*/ 51 h 1774"/>
                <a:gd name="T8" fmla="*/ 4 w 3783"/>
                <a:gd name="T9" fmla="*/ 59 h 1774"/>
                <a:gd name="T10" fmla="*/ 23 w 3783"/>
                <a:gd name="T11" fmla="*/ 71 h 1774"/>
                <a:gd name="T12" fmla="*/ 25 w 3783"/>
                <a:gd name="T13" fmla="*/ 71 h 1774"/>
                <a:gd name="T14" fmla="*/ 25 w 3783"/>
                <a:gd name="T15" fmla="*/ 71 h 1774"/>
                <a:gd name="T16" fmla="*/ 53 w 3783"/>
                <a:gd name="T17" fmla="*/ 82 h 1774"/>
                <a:gd name="T18" fmla="*/ 70 w 3783"/>
                <a:gd name="T19" fmla="*/ 79 h 1774"/>
                <a:gd name="T20" fmla="*/ 70 w 3783"/>
                <a:gd name="T21" fmla="*/ 79 h 1774"/>
                <a:gd name="T22" fmla="*/ 94 w 3783"/>
                <a:gd name="T23" fmla="*/ 87 h 1774"/>
                <a:gd name="T24" fmla="*/ 122 w 3783"/>
                <a:gd name="T25" fmla="*/ 74 h 1774"/>
                <a:gd name="T26" fmla="*/ 122 w 3783"/>
                <a:gd name="T27" fmla="*/ 74 h 1774"/>
                <a:gd name="T28" fmla="*/ 135 w 3783"/>
                <a:gd name="T29" fmla="*/ 76 h 1774"/>
                <a:gd name="T30" fmla="*/ 160 w 3783"/>
                <a:gd name="T31" fmla="*/ 61 h 1774"/>
                <a:gd name="T32" fmla="*/ 160 w 3783"/>
                <a:gd name="T33" fmla="*/ 61 h 1774"/>
                <a:gd name="T34" fmla="*/ 185 w 3783"/>
                <a:gd name="T35" fmla="*/ 42 h 1774"/>
                <a:gd name="T36" fmla="*/ 179 w 3783"/>
                <a:gd name="T37" fmla="*/ 31 h 1774"/>
                <a:gd name="T38" fmla="*/ 179 w 3783"/>
                <a:gd name="T39" fmla="*/ 31 h 1774"/>
                <a:gd name="T40" fmla="*/ 181 w 3783"/>
                <a:gd name="T41" fmla="*/ 25 h 1774"/>
                <a:gd name="T42" fmla="*/ 164 w 3783"/>
                <a:gd name="T43" fmla="*/ 11 h 1774"/>
                <a:gd name="T44" fmla="*/ 164 w 3783"/>
                <a:gd name="T45" fmla="*/ 11 h 1774"/>
                <a:gd name="T46" fmla="*/ 143 w 3783"/>
                <a:gd name="T47" fmla="*/ 0 h 1774"/>
                <a:gd name="T48" fmla="*/ 128 w 3783"/>
                <a:gd name="T49" fmla="*/ 5 h 1774"/>
                <a:gd name="T50" fmla="*/ 128 w 3783"/>
                <a:gd name="T51" fmla="*/ 5 h 1774"/>
                <a:gd name="T52" fmla="*/ 113 w 3783"/>
                <a:gd name="T53" fmla="*/ 0 h 1774"/>
                <a:gd name="T54" fmla="*/ 96 w 3783"/>
                <a:gd name="T55" fmla="*/ 7 h 1774"/>
                <a:gd name="T56" fmla="*/ 96 w 3783"/>
                <a:gd name="T57" fmla="*/ 7 h 1774"/>
                <a:gd name="T58" fmla="*/ 80 w 3783"/>
                <a:gd name="T59" fmla="*/ 3 h 1774"/>
                <a:gd name="T60" fmla="*/ 60 w 3783"/>
                <a:gd name="T61" fmla="*/ 10 h 1774"/>
                <a:gd name="T62" fmla="*/ 60 w 3783"/>
                <a:gd name="T63" fmla="*/ 10 h 1774"/>
                <a:gd name="T64" fmla="*/ 45 w 3783"/>
                <a:gd name="T65" fmla="*/ 8 h 1774"/>
                <a:gd name="T66" fmla="*/ 16 w 3783"/>
                <a:gd name="T67" fmla="*/ 26 h 1774"/>
                <a:gd name="T68" fmla="*/ 17 w 3783"/>
                <a:gd name="T69" fmla="*/ 29 h 1774"/>
                <a:gd name="T70" fmla="*/ 17 w 3783"/>
                <a:gd name="T71" fmla="*/ 29 h 17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83"/>
                <a:gd name="T109" fmla="*/ 0 h 1774"/>
                <a:gd name="T110" fmla="*/ 3783 w 3783"/>
                <a:gd name="T111" fmla="*/ 1774 h 177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83" h="1774">
                  <a:moveTo>
                    <a:pt x="341" y="590"/>
                  </a:moveTo>
                  <a:cubicBezTo>
                    <a:pt x="147" y="603"/>
                    <a:pt x="0" y="708"/>
                    <a:pt x="0" y="833"/>
                  </a:cubicBezTo>
                  <a:cubicBezTo>
                    <a:pt x="0" y="920"/>
                    <a:pt x="72" y="1000"/>
                    <a:pt x="188" y="1044"/>
                  </a:cubicBezTo>
                  <a:lnTo>
                    <a:pt x="186" y="1041"/>
                  </a:lnTo>
                  <a:cubicBezTo>
                    <a:pt x="120" y="1086"/>
                    <a:pt x="83" y="1145"/>
                    <a:pt x="83" y="1207"/>
                  </a:cubicBezTo>
                  <a:cubicBezTo>
                    <a:pt x="83" y="1341"/>
                    <a:pt x="254" y="1450"/>
                    <a:pt x="465" y="1450"/>
                  </a:cubicBezTo>
                  <a:cubicBezTo>
                    <a:pt x="480" y="1450"/>
                    <a:pt x="495" y="1450"/>
                    <a:pt x="509" y="1448"/>
                  </a:cubicBezTo>
                  <a:lnTo>
                    <a:pt x="507" y="1450"/>
                  </a:lnTo>
                  <a:cubicBezTo>
                    <a:pt x="628" y="1585"/>
                    <a:pt x="852" y="1668"/>
                    <a:pt x="1094" y="1668"/>
                  </a:cubicBezTo>
                  <a:cubicBezTo>
                    <a:pt x="1217" y="1668"/>
                    <a:pt x="1337" y="1647"/>
                    <a:pt x="1442" y="1606"/>
                  </a:cubicBezTo>
                  <a:lnTo>
                    <a:pt x="1441" y="1606"/>
                  </a:lnTo>
                  <a:cubicBezTo>
                    <a:pt x="1551" y="1711"/>
                    <a:pt x="1735" y="1774"/>
                    <a:pt x="1933" y="1774"/>
                  </a:cubicBezTo>
                  <a:cubicBezTo>
                    <a:pt x="2193" y="1774"/>
                    <a:pt x="2423" y="1665"/>
                    <a:pt x="2499" y="1506"/>
                  </a:cubicBezTo>
                  <a:lnTo>
                    <a:pt x="2499" y="1508"/>
                  </a:lnTo>
                  <a:cubicBezTo>
                    <a:pt x="2580" y="1540"/>
                    <a:pt x="2673" y="1557"/>
                    <a:pt x="2768" y="1557"/>
                  </a:cubicBezTo>
                  <a:cubicBezTo>
                    <a:pt x="3046" y="1557"/>
                    <a:pt x="3272" y="1414"/>
                    <a:pt x="3274" y="1236"/>
                  </a:cubicBezTo>
                  <a:lnTo>
                    <a:pt x="3273" y="1235"/>
                  </a:lnTo>
                  <a:cubicBezTo>
                    <a:pt x="3566" y="1209"/>
                    <a:pt x="3783" y="1049"/>
                    <a:pt x="3783" y="860"/>
                  </a:cubicBezTo>
                  <a:cubicBezTo>
                    <a:pt x="3783" y="777"/>
                    <a:pt x="3740" y="696"/>
                    <a:pt x="3660" y="630"/>
                  </a:cubicBezTo>
                  <a:lnTo>
                    <a:pt x="3659" y="629"/>
                  </a:lnTo>
                  <a:cubicBezTo>
                    <a:pt x="3684" y="592"/>
                    <a:pt x="3697" y="552"/>
                    <a:pt x="3697" y="512"/>
                  </a:cubicBezTo>
                  <a:cubicBezTo>
                    <a:pt x="3697" y="377"/>
                    <a:pt x="3555" y="259"/>
                    <a:pt x="3352" y="223"/>
                  </a:cubicBezTo>
                  <a:lnTo>
                    <a:pt x="3354" y="223"/>
                  </a:lnTo>
                  <a:cubicBezTo>
                    <a:pt x="3317" y="94"/>
                    <a:pt x="3141" y="0"/>
                    <a:pt x="2935" y="0"/>
                  </a:cubicBezTo>
                  <a:cubicBezTo>
                    <a:pt x="2810" y="0"/>
                    <a:pt x="2692" y="35"/>
                    <a:pt x="2611" y="96"/>
                  </a:cubicBezTo>
                  <a:cubicBezTo>
                    <a:pt x="2539" y="35"/>
                    <a:pt x="2427" y="0"/>
                    <a:pt x="2307" y="0"/>
                  </a:cubicBezTo>
                  <a:cubicBezTo>
                    <a:pt x="2163" y="0"/>
                    <a:pt x="2030" y="52"/>
                    <a:pt x="1965" y="135"/>
                  </a:cubicBezTo>
                  <a:lnTo>
                    <a:pt x="1967" y="139"/>
                  </a:lnTo>
                  <a:cubicBezTo>
                    <a:pt x="1879" y="84"/>
                    <a:pt x="1762" y="53"/>
                    <a:pt x="1639" y="53"/>
                  </a:cubicBezTo>
                  <a:cubicBezTo>
                    <a:pt x="1466" y="53"/>
                    <a:pt x="1308" y="114"/>
                    <a:pt x="1227" y="212"/>
                  </a:cubicBezTo>
                  <a:lnTo>
                    <a:pt x="1225" y="214"/>
                  </a:lnTo>
                  <a:cubicBezTo>
                    <a:pt x="1134" y="180"/>
                    <a:pt x="1031" y="162"/>
                    <a:pt x="926" y="162"/>
                  </a:cubicBezTo>
                  <a:cubicBezTo>
                    <a:pt x="600" y="162"/>
                    <a:pt x="335" y="331"/>
                    <a:pt x="335" y="539"/>
                  </a:cubicBezTo>
                  <a:cubicBezTo>
                    <a:pt x="335" y="556"/>
                    <a:pt x="337" y="573"/>
                    <a:pt x="340" y="590"/>
                  </a:cubicBezTo>
                  <a:lnTo>
                    <a:pt x="341" y="59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9353" name="Picture 10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402" y="474"/>
              <a:ext cx="836" cy="39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354" name="Freeform 103"/>
            <p:cNvSpPr>
              <a:spLocks/>
            </p:cNvSpPr>
            <p:nvPr/>
          </p:nvSpPr>
          <p:spPr bwMode="auto">
            <a:xfrm>
              <a:off x="4402" y="476"/>
              <a:ext cx="836" cy="393"/>
            </a:xfrm>
            <a:custGeom>
              <a:avLst/>
              <a:gdLst>
                <a:gd name="T0" fmla="*/ 17 w 3783"/>
                <a:gd name="T1" fmla="*/ 29 h 1774"/>
                <a:gd name="T2" fmla="*/ 0 w 3783"/>
                <a:gd name="T3" fmla="*/ 41 h 1774"/>
                <a:gd name="T4" fmla="*/ 9 w 3783"/>
                <a:gd name="T5" fmla="*/ 51 h 1774"/>
                <a:gd name="T6" fmla="*/ 9 w 3783"/>
                <a:gd name="T7" fmla="*/ 51 h 1774"/>
                <a:gd name="T8" fmla="*/ 4 w 3783"/>
                <a:gd name="T9" fmla="*/ 59 h 1774"/>
                <a:gd name="T10" fmla="*/ 23 w 3783"/>
                <a:gd name="T11" fmla="*/ 71 h 1774"/>
                <a:gd name="T12" fmla="*/ 25 w 3783"/>
                <a:gd name="T13" fmla="*/ 71 h 1774"/>
                <a:gd name="T14" fmla="*/ 25 w 3783"/>
                <a:gd name="T15" fmla="*/ 71 h 1774"/>
                <a:gd name="T16" fmla="*/ 53 w 3783"/>
                <a:gd name="T17" fmla="*/ 82 h 1774"/>
                <a:gd name="T18" fmla="*/ 70 w 3783"/>
                <a:gd name="T19" fmla="*/ 79 h 1774"/>
                <a:gd name="T20" fmla="*/ 70 w 3783"/>
                <a:gd name="T21" fmla="*/ 79 h 1774"/>
                <a:gd name="T22" fmla="*/ 94 w 3783"/>
                <a:gd name="T23" fmla="*/ 87 h 1774"/>
                <a:gd name="T24" fmla="*/ 122 w 3783"/>
                <a:gd name="T25" fmla="*/ 74 h 1774"/>
                <a:gd name="T26" fmla="*/ 122 w 3783"/>
                <a:gd name="T27" fmla="*/ 74 h 1774"/>
                <a:gd name="T28" fmla="*/ 135 w 3783"/>
                <a:gd name="T29" fmla="*/ 76 h 1774"/>
                <a:gd name="T30" fmla="*/ 160 w 3783"/>
                <a:gd name="T31" fmla="*/ 61 h 1774"/>
                <a:gd name="T32" fmla="*/ 160 w 3783"/>
                <a:gd name="T33" fmla="*/ 61 h 1774"/>
                <a:gd name="T34" fmla="*/ 185 w 3783"/>
                <a:gd name="T35" fmla="*/ 42 h 1774"/>
                <a:gd name="T36" fmla="*/ 179 w 3783"/>
                <a:gd name="T37" fmla="*/ 31 h 1774"/>
                <a:gd name="T38" fmla="*/ 179 w 3783"/>
                <a:gd name="T39" fmla="*/ 31 h 1774"/>
                <a:gd name="T40" fmla="*/ 181 w 3783"/>
                <a:gd name="T41" fmla="*/ 25 h 1774"/>
                <a:gd name="T42" fmla="*/ 164 w 3783"/>
                <a:gd name="T43" fmla="*/ 11 h 1774"/>
                <a:gd name="T44" fmla="*/ 164 w 3783"/>
                <a:gd name="T45" fmla="*/ 11 h 1774"/>
                <a:gd name="T46" fmla="*/ 143 w 3783"/>
                <a:gd name="T47" fmla="*/ 0 h 1774"/>
                <a:gd name="T48" fmla="*/ 128 w 3783"/>
                <a:gd name="T49" fmla="*/ 5 h 1774"/>
                <a:gd name="T50" fmla="*/ 128 w 3783"/>
                <a:gd name="T51" fmla="*/ 5 h 1774"/>
                <a:gd name="T52" fmla="*/ 113 w 3783"/>
                <a:gd name="T53" fmla="*/ 0 h 1774"/>
                <a:gd name="T54" fmla="*/ 96 w 3783"/>
                <a:gd name="T55" fmla="*/ 7 h 1774"/>
                <a:gd name="T56" fmla="*/ 96 w 3783"/>
                <a:gd name="T57" fmla="*/ 7 h 1774"/>
                <a:gd name="T58" fmla="*/ 80 w 3783"/>
                <a:gd name="T59" fmla="*/ 3 h 1774"/>
                <a:gd name="T60" fmla="*/ 60 w 3783"/>
                <a:gd name="T61" fmla="*/ 10 h 1774"/>
                <a:gd name="T62" fmla="*/ 60 w 3783"/>
                <a:gd name="T63" fmla="*/ 10 h 1774"/>
                <a:gd name="T64" fmla="*/ 45 w 3783"/>
                <a:gd name="T65" fmla="*/ 8 h 1774"/>
                <a:gd name="T66" fmla="*/ 16 w 3783"/>
                <a:gd name="T67" fmla="*/ 26 h 1774"/>
                <a:gd name="T68" fmla="*/ 17 w 3783"/>
                <a:gd name="T69" fmla="*/ 29 h 1774"/>
                <a:gd name="T70" fmla="*/ 17 w 3783"/>
                <a:gd name="T71" fmla="*/ 29 h 17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83"/>
                <a:gd name="T109" fmla="*/ 0 h 1774"/>
                <a:gd name="T110" fmla="*/ 3783 w 3783"/>
                <a:gd name="T111" fmla="*/ 1774 h 177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83" h="1774">
                  <a:moveTo>
                    <a:pt x="341" y="590"/>
                  </a:moveTo>
                  <a:cubicBezTo>
                    <a:pt x="147" y="603"/>
                    <a:pt x="0" y="708"/>
                    <a:pt x="0" y="833"/>
                  </a:cubicBezTo>
                  <a:cubicBezTo>
                    <a:pt x="0" y="920"/>
                    <a:pt x="72" y="1000"/>
                    <a:pt x="188" y="1044"/>
                  </a:cubicBezTo>
                  <a:lnTo>
                    <a:pt x="186" y="1041"/>
                  </a:lnTo>
                  <a:cubicBezTo>
                    <a:pt x="120" y="1086"/>
                    <a:pt x="83" y="1145"/>
                    <a:pt x="83" y="1207"/>
                  </a:cubicBezTo>
                  <a:cubicBezTo>
                    <a:pt x="83" y="1341"/>
                    <a:pt x="254" y="1450"/>
                    <a:pt x="465" y="1450"/>
                  </a:cubicBezTo>
                  <a:cubicBezTo>
                    <a:pt x="480" y="1450"/>
                    <a:pt x="495" y="1450"/>
                    <a:pt x="509" y="1448"/>
                  </a:cubicBezTo>
                  <a:lnTo>
                    <a:pt x="507" y="1450"/>
                  </a:lnTo>
                  <a:cubicBezTo>
                    <a:pt x="628" y="1585"/>
                    <a:pt x="852" y="1668"/>
                    <a:pt x="1094" y="1668"/>
                  </a:cubicBezTo>
                  <a:cubicBezTo>
                    <a:pt x="1217" y="1668"/>
                    <a:pt x="1337" y="1647"/>
                    <a:pt x="1442" y="1606"/>
                  </a:cubicBezTo>
                  <a:lnTo>
                    <a:pt x="1441" y="1606"/>
                  </a:lnTo>
                  <a:cubicBezTo>
                    <a:pt x="1551" y="1711"/>
                    <a:pt x="1735" y="1774"/>
                    <a:pt x="1933" y="1774"/>
                  </a:cubicBezTo>
                  <a:cubicBezTo>
                    <a:pt x="2193" y="1774"/>
                    <a:pt x="2423" y="1665"/>
                    <a:pt x="2499" y="1506"/>
                  </a:cubicBezTo>
                  <a:lnTo>
                    <a:pt x="2499" y="1508"/>
                  </a:lnTo>
                  <a:cubicBezTo>
                    <a:pt x="2580" y="1540"/>
                    <a:pt x="2673" y="1557"/>
                    <a:pt x="2768" y="1557"/>
                  </a:cubicBezTo>
                  <a:cubicBezTo>
                    <a:pt x="3046" y="1557"/>
                    <a:pt x="3272" y="1414"/>
                    <a:pt x="3274" y="1236"/>
                  </a:cubicBezTo>
                  <a:lnTo>
                    <a:pt x="3273" y="1235"/>
                  </a:lnTo>
                  <a:cubicBezTo>
                    <a:pt x="3566" y="1209"/>
                    <a:pt x="3783" y="1049"/>
                    <a:pt x="3783" y="860"/>
                  </a:cubicBezTo>
                  <a:cubicBezTo>
                    <a:pt x="3783" y="777"/>
                    <a:pt x="3740" y="696"/>
                    <a:pt x="3660" y="630"/>
                  </a:cubicBezTo>
                  <a:lnTo>
                    <a:pt x="3659" y="629"/>
                  </a:lnTo>
                  <a:cubicBezTo>
                    <a:pt x="3684" y="592"/>
                    <a:pt x="3697" y="552"/>
                    <a:pt x="3697" y="512"/>
                  </a:cubicBezTo>
                  <a:cubicBezTo>
                    <a:pt x="3697" y="377"/>
                    <a:pt x="3555" y="259"/>
                    <a:pt x="3352" y="223"/>
                  </a:cubicBezTo>
                  <a:lnTo>
                    <a:pt x="3354" y="223"/>
                  </a:lnTo>
                  <a:cubicBezTo>
                    <a:pt x="3317" y="94"/>
                    <a:pt x="3141" y="0"/>
                    <a:pt x="2935" y="0"/>
                  </a:cubicBezTo>
                  <a:cubicBezTo>
                    <a:pt x="2810" y="0"/>
                    <a:pt x="2692" y="35"/>
                    <a:pt x="2611" y="96"/>
                  </a:cubicBezTo>
                  <a:cubicBezTo>
                    <a:pt x="2539" y="35"/>
                    <a:pt x="2427" y="0"/>
                    <a:pt x="2307" y="0"/>
                  </a:cubicBezTo>
                  <a:cubicBezTo>
                    <a:pt x="2163" y="0"/>
                    <a:pt x="2030" y="52"/>
                    <a:pt x="1965" y="135"/>
                  </a:cubicBezTo>
                  <a:lnTo>
                    <a:pt x="1967" y="139"/>
                  </a:lnTo>
                  <a:cubicBezTo>
                    <a:pt x="1879" y="84"/>
                    <a:pt x="1762" y="53"/>
                    <a:pt x="1639" y="53"/>
                  </a:cubicBezTo>
                  <a:cubicBezTo>
                    <a:pt x="1466" y="53"/>
                    <a:pt x="1308" y="114"/>
                    <a:pt x="1227" y="212"/>
                  </a:cubicBezTo>
                  <a:lnTo>
                    <a:pt x="1225" y="214"/>
                  </a:lnTo>
                  <a:cubicBezTo>
                    <a:pt x="1134" y="180"/>
                    <a:pt x="1031" y="162"/>
                    <a:pt x="926" y="162"/>
                  </a:cubicBezTo>
                  <a:cubicBezTo>
                    <a:pt x="600" y="162"/>
                    <a:pt x="335" y="331"/>
                    <a:pt x="335" y="539"/>
                  </a:cubicBezTo>
                  <a:cubicBezTo>
                    <a:pt x="335" y="556"/>
                    <a:pt x="337" y="573"/>
                    <a:pt x="340" y="590"/>
                  </a:cubicBezTo>
                  <a:lnTo>
                    <a:pt x="341" y="59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55" name="Freeform 104"/>
            <p:cNvSpPr>
              <a:spLocks/>
            </p:cNvSpPr>
            <p:nvPr/>
          </p:nvSpPr>
          <p:spPr bwMode="auto">
            <a:xfrm>
              <a:off x="4443" y="707"/>
              <a:ext cx="49" cy="7"/>
            </a:xfrm>
            <a:custGeom>
              <a:avLst/>
              <a:gdLst>
                <a:gd name="T0" fmla="*/ 0 w 49"/>
                <a:gd name="T1" fmla="*/ 0 h 7"/>
                <a:gd name="T2" fmla="*/ 43 w 49"/>
                <a:gd name="T3" fmla="*/ 7 h 7"/>
                <a:gd name="T4" fmla="*/ 49 w 49"/>
                <a:gd name="T5" fmla="*/ 7 h 7"/>
                <a:gd name="T6" fmla="*/ 0 60000 65536"/>
                <a:gd name="T7" fmla="*/ 0 60000 65536"/>
                <a:gd name="T8" fmla="*/ 0 60000 65536"/>
                <a:gd name="T9" fmla="*/ 0 w 49"/>
                <a:gd name="T10" fmla="*/ 0 h 7"/>
                <a:gd name="T11" fmla="*/ 49 w 49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7">
                  <a:moveTo>
                    <a:pt x="0" y="0"/>
                  </a:moveTo>
                  <a:cubicBezTo>
                    <a:pt x="13" y="5"/>
                    <a:pt x="28" y="7"/>
                    <a:pt x="43" y="7"/>
                  </a:cubicBezTo>
                  <a:cubicBezTo>
                    <a:pt x="45" y="7"/>
                    <a:pt x="47" y="7"/>
                    <a:pt x="49" y="7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56" name="Freeform 105"/>
            <p:cNvSpPr>
              <a:spLocks/>
            </p:cNvSpPr>
            <p:nvPr/>
          </p:nvSpPr>
          <p:spPr bwMode="auto">
            <a:xfrm>
              <a:off x="4514" y="793"/>
              <a:ext cx="22" cy="4"/>
            </a:xfrm>
            <a:custGeom>
              <a:avLst/>
              <a:gdLst>
                <a:gd name="T0" fmla="*/ 0 w 22"/>
                <a:gd name="T1" fmla="*/ 4 h 4"/>
                <a:gd name="T2" fmla="*/ 22 w 22"/>
                <a:gd name="T3" fmla="*/ 0 h 4"/>
                <a:gd name="T4" fmla="*/ 0 60000 65536"/>
                <a:gd name="T5" fmla="*/ 0 60000 65536"/>
                <a:gd name="T6" fmla="*/ 0 w 22"/>
                <a:gd name="T7" fmla="*/ 0 h 4"/>
                <a:gd name="T8" fmla="*/ 22 w 2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" h="4">
                  <a:moveTo>
                    <a:pt x="0" y="4"/>
                  </a:moveTo>
                  <a:cubicBezTo>
                    <a:pt x="8" y="3"/>
                    <a:pt x="15" y="2"/>
                    <a:pt x="22" y="0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57" name="Freeform 106"/>
            <p:cNvSpPr>
              <a:spLocks/>
            </p:cNvSpPr>
            <p:nvPr/>
          </p:nvSpPr>
          <p:spPr bwMode="auto">
            <a:xfrm>
              <a:off x="4707" y="816"/>
              <a:ext cx="13" cy="16"/>
            </a:xfrm>
            <a:custGeom>
              <a:avLst/>
              <a:gdLst>
                <a:gd name="T0" fmla="*/ 0 w 13"/>
                <a:gd name="T1" fmla="*/ 0 h 16"/>
                <a:gd name="T2" fmla="*/ 13 w 13"/>
                <a:gd name="T3" fmla="*/ 16 h 16"/>
                <a:gd name="T4" fmla="*/ 0 60000 65536"/>
                <a:gd name="T5" fmla="*/ 0 60000 65536"/>
                <a:gd name="T6" fmla="*/ 0 w 13"/>
                <a:gd name="T7" fmla="*/ 0 h 16"/>
                <a:gd name="T8" fmla="*/ 13 w 13"/>
                <a:gd name="T9" fmla="*/ 16 h 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" h="16">
                  <a:moveTo>
                    <a:pt x="0" y="0"/>
                  </a:moveTo>
                  <a:cubicBezTo>
                    <a:pt x="4" y="6"/>
                    <a:pt x="8" y="11"/>
                    <a:pt x="13" y="16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58" name="Freeform 107"/>
            <p:cNvSpPr>
              <a:spLocks/>
            </p:cNvSpPr>
            <p:nvPr/>
          </p:nvSpPr>
          <p:spPr bwMode="auto">
            <a:xfrm>
              <a:off x="4954" y="792"/>
              <a:ext cx="5" cy="18"/>
            </a:xfrm>
            <a:custGeom>
              <a:avLst/>
              <a:gdLst>
                <a:gd name="T0" fmla="*/ 0 w 5"/>
                <a:gd name="T1" fmla="*/ 18 h 18"/>
                <a:gd name="T2" fmla="*/ 5 w 5"/>
                <a:gd name="T3" fmla="*/ 0 h 18"/>
                <a:gd name="T4" fmla="*/ 0 60000 65536"/>
                <a:gd name="T5" fmla="*/ 0 60000 65536"/>
                <a:gd name="T6" fmla="*/ 0 w 5"/>
                <a:gd name="T7" fmla="*/ 0 h 18"/>
                <a:gd name="T8" fmla="*/ 5 w 5"/>
                <a:gd name="T9" fmla="*/ 18 h 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" h="18">
                  <a:moveTo>
                    <a:pt x="0" y="18"/>
                  </a:moveTo>
                  <a:cubicBezTo>
                    <a:pt x="3" y="12"/>
                    <a:pt x="5" y="6"/>
                    <a:pt x="5" y="0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59" name="Freeform 108"/>
            <p:cNvSpPr>
              <a:spLocks/>
            </p:cNvSpPr>
            <p:nvPr/>
          </p:nvSpPr>
          <p:spPr bwMode="auto">
            <a:xfrm>
              <a:off x="5063" y="685"/>
              <a:ext cx="63" cy="65"/>
            </a:xfrm>
            <a:custGeom>
              <a:avLst/>
              <a:gdLst>
                <a:gd name="T0" fmla="*/ 63 w 63"/>
                <a:gd name="T1" fmla="*/ 65 h 65"/>
                <a:gd name="T2" fmla="*/ 63 w 63"/>
                <a:gd name="T3" fmla="*/ 64 h 65"/>
                <a:gd name="T4" fmla="*/ 0 w 63"/>
                <a:gd name="T5" fmla="*/ 0 h 65"/>
                <a:gd name="T6" fmla="*/ 0 60000 65536"/>
                <a:gd name="T7" fmla="*/ 0 60000 65536"/>
                <a:gd name="T8" fmla="*/ 0 60000 65536"/>
                <a:gd name="T9" fmla="*/ 0 w 63"/>
                <a:gd name="T10" fmla="*/ 0 h 65"/>
                <a:gd name="T11" fmla="*/ 63 w 63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" h="65">
                  <a:moveTo>
                    <a:pt x="63" y="65"/>
                  </a:moveTo>
                  <a:cubicBezTo>
                    <a:pt x="63" y="65"/>
                    <a:pt x="63" y="64"/>
                    <a:pt x="63" y="64"/>
                  </a:cubicBezTo>
                  <a:cubicBezTo>
                    <a:pt x="63" y="37"/>
                    <a:pt x="38" y="12"/>
                    <a:pt x="0" y="0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60" name="Freeform 109"/>
            <p:cNvSpPr>
              <a:spLocks/>
            </p:cNvSpPr>
            <p:nvPr/>
          </p:nvSpPr>
          <p:spPr bwMode="auto">
            <a:xfrm>
              <a:off x="5183" y="615"/>
              <a:ext cx="28" cy="25"/>
            </a:xfrm>
            <a:custGeom>
              <a:avLst/>
              <a:gdLst>
                <a:gd name="T0" fmla="*/ 0 w 28"/>
                <a:gd name="T1" fmla="*/ 25 h 25"/>
                <a:gd name="T2" fmla="*/ 28 w 28"/>
                <a:gd name="T3" fmla="*/ 0 h 25"/>
                <a:gd name="T4" fmla="*/ 0 60000 65536"/>
                <a:gd name="T5" fmla="*/ 0 60000 65536"/>
                <a:gd name="T6" fmla="*/ 0 w 28"/>
                <a:gd name="T7" fmla="*/ 0 h 25"/>
                <a:gd name="T8" fmla="*/ 28 w 28"/>
                <a:gd name="T9" fmla="*/ 25 h 2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" h="25">
                  <a:moveTo>
                    <a:pt x="0" y="25"/>
                  </a:moveTo>
                  <a:cubicBezTo>
                    <a:pt x="12" y="18"/>
                    <a:pt x="21" y="10"/>
                    <a:pt x="28" y="0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61" name="Freeform 110"/>
            <p:cNvSpPr>
              <a:spLocks/>
            </p:cNvSpPr>
            <p:nvPr/>
          </p:nvSpPr>
          <p:spPr bwMode="auto">
            <a:xfrm>
              <a:off x="5143" y="525"/>
              <a:ext cx="2" cy="12"/>
            </a:xfrm>
            <a:custGeom>
              <a:avLst/>
              <a:gdLst>
                <a:gd name="T0" fmla="*/ 2 w 2"/>
                <a:gd name="T1" fmla="*/ 12 h 12"/>
                <a:gd name="T2" fmla="*/ 2 w 2"/>
                <a:gd name="T3" fmla="*/ 11 h 12"/>
                <a:gd name="T4" fmla="*/ 0 w 2"/>
                <a:gd name="T5" fmla="*/ 0 h 12"/>
                <a:gd name="T6" fmla="*/ 0 60000 65536"/>
                <a:gd name="T7" fmla="*/ 0 60000 65536"/>
                <a:gd name="T8" fmla="*/ 0 60000 65536"/>
                <a:gd name="T9" fmla="*/ 0 w 2"/>
                <a:gd name="T10" fmla="*/ 0 h 12"/>
                <a:gd name="T11" fmla="*/ 2 w 2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12">
                  <a:moveTo>
                    <a:pt x="2" y="12"/>
                  </a:moveTo>
                  <a:cubicBezTo>
                    <a:pt x="2" y="11"/>
                    <a:pt x="2" y="11"/>
                    <a:pt x="2" y="11"/>
                  </a:cubicBezTo>
                  <a:cubicBezTo>
                    <a:pt x="2" y="7"/>
                    <a:pt x="1" y="4"/>
                    <a:pt x="0" y="0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62" name="Freeform 111"/>
            <p:cNvSpPr>
              <a:spLocks/>
            </p:cNvSpPr>
            <p:nvPr/>
          </p:nvSpPr>
          <p:spPr bwMode="auto">
            <a:xfrm>
              <a:off x="4965" y="497"/>
              <a:ext cx="14" cy="15"/>
            </a:xfrm>
            <a:custGeom>
              <a:avLst/>
              <a:gdLst>
                <a:gd name="T0" fmla="*/ 14 w 14"/>
                <a:gd name="T1" fmla="*/ 0 h 15"/>
                <a:gd name="T2" fmla="*/ 0 w 14"/>
                <a:gd name="T3" fmla="*/ 15 h 15"/>
                <a:gd name="T4" fmla="*/ 0 60000 65536"/>
                <a:gd name="T5" fmla="*/ 0 60000 65536"/>
                <a:gd name="T6" fmla="*/ 0 w 14"/>
                <a:gd name="T7" fmla="*/ 0 h 15"/>
                <a:gd name="T8" fmla="*/ 14 w 14"/>
                <a:gd name="T9" fmla="*/ 15 h 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15">
                  <a:moveTo>
                    <a:pt x="14" y="0"/>
                  </a:moveTo>
                  <a:cubicBezTo>
                    <a:pt x="8" y="4"/>
                    <a:pt x="3" y="9"/>
                    <a:pt x="0" y="15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63" name="Freeform 112"/>
            <p:cNvSpPr>
              <a:spLocks/>
            </p:cNvSpPr>
            <p:nvPr/>
          </p:nvSpPr>
          <p:spPr bwMode="auto">
            <a:xfrm>
              <a:off x="4829" y="506"/>
              <a:ext cx="7" cy="12"/>
            </a:xfrm>
            <a:custGeom>
              <a:avLst/>
              <a:gdLst>
                <a:gd name="T0" fmla="*/ 7 w 7"/>
                <a:gd name="T1" fmla="*/ 0 h 12"/>
                <a:gd name="T2" fmla="*/ 0 w 7"/>
                <a:gd name="T3" fmla="*/ 12 h 12"/>
                <a:gd name="T4" fmla="*/ 0 60000 65536"/>
                <a:gd name="T5" fmla="*/ 0 60000 65536"/>
                <a:gd name="T6" fmla="*/ 0 w 7"/>
                <a:gd name="T7" fmla="*/ 0 h 12"/>
                <a:gd name="T8" fmla="*/ 7 w 7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" h="12">
                  <a:moveTo>
                    <a:pt x="7" y="0"/>
                  </a:moveTo>
                  <a:cubicBezTo>
                    <a:pt x="4" y="4"/>
                    <a:pt x="2" y="8"/>
                    <a:pt x="0" y="12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64" name="Freeform 113"/>
            <p:cNvSpPr>
              <a:spLocks/>
            </p:cNvSpPr>
            <p:nvPr/>
          </p:nvSpPr>
          <p:spPr bwMode="auto">
            <a:xfrm>
              <a:off x="4673" y="523"/>
              <a:ext cx="25" cy="12"/>
            </a:xfrm>
            <a:custGeom>
              <a:avLst/>
              <a:gdLst>
                <a:gd name="T0" fmla="*/ 25 w 25"/>
                <a:gd name="T1" fmla="*/ 12 h 12"/>
                <a:gd name="T2" fmla="*/ 0 w 25"/>
                <a:gd name="T3" fmla="*/ 0 h 12"/>
                <a:gd name="T4" fmla="*/ 0 60000 65536"/>
                <a:gd name="T5" fmla="*/ 0 60000 65536"/>
                <a:gd name="T6" fmla="*/ 0 w 25"/>
                <a:gd name="T7" fmla="*/ 0 h 12"/>
                <a:gd name="T8" fmla="*/ 25 w 25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" h="12">
                  <a:moveTo>
                    <a:pt x="25" y="12"/>
                  </a:moveTo>
                  <a:cubicBezTo>
                    <a:pt x="17" y="8"/>
                    <a:pt x="9" y="3"/>
                    <a:pt x="0" y="0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65" name="Freeform 114"/>
            <p:cNvSpPr>
              <a:spLocks/>
            </p:cNvSpPr>
            <p:nvPr/>
          </p:nvSpPr>
          <p:spPr bwMode="auto">
            <a:xfrm>
              <a:off x="4477" y="606"/>
              <a:ext cx="4" cy="14"/>
            </a:xfrm>
            <a:custGeom>
              <a:avLst/>
              <a:gdLst>
                <a:gd name="T0" fmla="*/ 0 w 4"/>
                <a:gd name="T1" fmla="*/ 0 h 14"/>
                <a:gd name="T2" fmla="*/ 4 w 4"/>
                <a:gd name="T3" fmla="*/ 14 h 14"/>
                <a:gd name="T4" fmla="*/ 0 60000 65536"/>
                <a:gd name="T5" fmla="*/ 0 60000 65536"/>
                <a:gd name="T6" fmla="*/ 0 w 4"/>
                <a:gd name="T7" fmla="*/ 0 h 14"/>
                <a:gd name="T8" fmla="*/ 4 w 4"/>
                <a:gd name="T9" fmla="*/ 14 h 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14">
                  <a:moveTo>
                    <a:pt x="0" y="0"/>
                  </a:moveTo>
                  <a:cubicBezTo>
                    <a:pt x="1" y="5"/>
                    <a:pt x="2" y="9"/>
                    <a:pt x="4" y="14"/>
                  </a:cubicBezTo>
                </a:path>
              </a:pathLst>
            </a:custGeom>
            <a:solidFill>
              <a:schemeClr val="bg1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76" name="Rectangle 116"/>
          <p:cNvSpPr>
            <a:spLocks noChangeArrowheads="1"/>
          </p:cNvSpPr>
          <p:nvPr/>
        </p:nvSpPr>
        <p:spPr bwMode="auto">
          <a:xfrm>
            <a:off x="7308850" y="1073114"/>
            <a:ext cx="5762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PSTN</a:t>
            </a:r>
            <a:endParaRPr lang="en-US" altLang="ja-JP"/>
          </a:p>
        </p:txBody>
      </p:sp>
      <p:grpSp>
        <p:nvGrpSpPr>
          <p:cNvPr id="11" name="Group 129"/>
          <p:cNvGrpSpPr>
            <a:grpSpLocks/>
          </p:cNvGrpSpPr>
          <p:nvPr/>
        </p:nvGrpSpPr>
        <p:grpSpPr bwMode="auto">
          <a:xfrm>
            <a:off x="554038" y="1588230"/>
            <a:ext cx="623888" cy="452920"/>
            <a:chOff x="349" y="986"/>
            <a:chExt cx="393" cy="284"/>
          </a:xfrm>
        </p:grpSpPr>
        <p:sp>
          <p:nvSpPr>
            <p:cNvPr id="9340" name="Freeform 117"/>
            <p:cNvSpPr>
              <a:spLocks/>
            </p:cNvSpPr>
            <p:nvPr/>
          </p:nvSpPr>
          <p:spPr bwMode="auto">
            <a:xfrm>
              <a:off x="435" y="1209"/>
              <a:ext cx="246" cy="10"/>
            </a:xfrm>
            <a:custGeom>
              <a:avLst/>
              <a:gdLst>
                <a:gd name="T0" fmla="*/ 246 w 246"/>
                <a:gd name="T1" fmla="*/ 10 h 10"/>
                <a:gd name="T2" fmla="*/ 233 w 246"/>
                <a:gd name="T3" fmla="*/ 0 h 10"/>
                <a:gd name="T4" fmla="*/ 13 w 246"/>
                <a:gd name="T5" fmla="*/ 0 h 10"/>
                <a:gd name="T6" fmla="*/ 0 w 246"/>
                <a:gd name="T7" fmla="*/ 10 h 10"/>
                <a:gd name="T8" fmla="*/ 246 w 246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6"/>
                <a:gd name="T16" fmla="*/ 0 h 10"/>
                <a:gd name="T17" fmla="*/ 246 w 246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6" h="10">
                  <a:moveTo>
                    <a:pt x="246" y="10"/>
                  </a:moveTo>
                  <a:lnTo>
                    <a:pt x="233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246" y="10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41" name="Freeform 118"/>
            <p:cNvSpPr>
              <a:spLocks/>
            </p:cNvSpPr>
            <p:nvPr/>
          </p:nvSpPr>
          <p:spPr bwMode="auto">
            <a:xfrm>
              <a:off x="414" y="1228"/>
              <a:ext cx="288" cy="10"/>
            </a:xfrm>
            <a:custGeom>
              <a:avLst/>
              <a:gdLst>
                <a:gd name="T0" fmla="*/ 288 w 288"/>
                <a:gd name="T1" fmla="*/ 10 h 10"/>
                <a:gd name="T2" fmla="*/ 276 w 288"/>
                <a:gd name="T3" fmla="*/ 0 h 10"/>
                <a:gd name="T4" fmla="*/ 13 w 288"/>
                <a:gd name="T5" fmla="*/ 0 h 10"/>
                <a:gd name="T6" fmla="*/ 0 w 288"/>
                <a:gd name="T7" fmla="*/ 10 h 10"/>
                <a:gd name="T8" fmla="*/ 288 w 288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0"/>
                <a:gd name="T17" fmla="*/ 288 w 288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0">
                  <a:moveTo>
                    <a:pt x="288" y="10"/>
                  </a:moveTo>
                  <a:lnTo>
                    <a:pt x="276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288" y="10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42" name="Freeform 119"/>
            <p:cNvSpPr>
              <a:spLocks/>
            </p:cNvSpPr>
            <p:nvPr/>
          </p:nvSpPr>
          <p:spPr bwMode="auto">
            <a:xfrm>
              <a:off x="393" y="1246"/>
              <a:ext cx="330" cy="10"/>
            </a:xfrm>
            <a:custGeom>
              <a:avLst/>
              <a:gdLst>
                <a:gd name="T0" fmla="*/ 330 w 330"/>
                <a:gd name="T1" fmla="*/ 10 h 10"/>
                <a:gd name="T2" fmla="*/ 318 w 330"/>
                <a:gd name="T3" fmla="*/ 0 h 10"/>
                <a:gd name="T4" fmla="*/ 13 w 330"/>
                <a:gd name="T5" fmla="*/ 0 h 10"/>
                <a:gd name="T6" fmla="*/ 0 w 330"/>
                <a:gd name="T7" fmla="*/ 10 h 10"/>
                <a:gd name="T8" fmla="*/ 330 w 330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10"/>
                <a:gd name="T17" fmla="*/ 330 w 3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10">
                  <a:moveTo>
                    <a:pt x="330" y="10"/>
                  </a:moveTo>
                  <a:lnTo>
                    <a:pt x="318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330" y="10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43" name="Freeform 120"/>
            <p:cNvSpPr>
              <a:spLocks noEditPoints="1"/>
            </p:cNvSpPr>
            <p:nvPr/>
          </p:nvSpPr>
          <p:spPr bwMode="auto">
            <a:xfrm>
              <a:off x="349" y="986"/>
              <a:ext cx="393" cy="284"/>
            </a:xfrm>
            <a:custGeom>
              <a:avLst/>
              <a:gdLst>
                <a:gd name="T0" fmla="*/ 84 w 393"/>
                <a:gd name="T1" fmla="*/ 223 h 284"/>
                <a:gd name="T2" fmla="*/ 96 w 393"/>
                <a:gd name="T3" fmla="*/ 213 h 284"/>
                <a:gd name="T4" fmla="*/ 139 w 393"/>
                <a:gd name="T5" fmla="*/ 213 h 284"/>
                <a:gd name="T6" fmla="*/ 139 w 393"/>
                <a:gd name="T7" fmla="*/ 187 h 284"/>
                <a:gd name="T8" fmla="*/ 107 w 393"/>
                <a:gd name="T9" fmla="*/ 187 h 284"/>
                <a:gd name="T10" fmla="*/ 107 w 393"/>
                <a:gd name="T11" fmla="*/ 0 h 284"/>
                <a:gd name="T12" fmla="*/ 219 w 393"/>
                <a:gd name="T13" fmla="*/ 0 h 284"/>
                <a:gd name="T14" fmla="*/ 330 w 393"/>
                <a:gd name="T15" fmla="*/ 0 h 284"/>
                <a:gd name="T16" fmla="*/ 330 w 393"/>
                <a:gd name="T17" fmla="*/ 142 h 284"/>
                <a:gd name="T18" fmla="*/ 330 w 393"/>
                <a:gd name="T19" fmla="*/ 187 h 284"/>
                <a:gd name="T20" fmla="*/ 298 w 393"/>
                <a:gd name="T21" fmla="*/ 187 h 284"/>
                <a:gd name="T22" fmla="*/ 298 w 393"/>
                <a:gd name="T23" fmla="*/ 213 h 284"/>
                <a:gd name="T24" fmla="*/ 324 w 393"/>
                <a:gd name="T25" fmla="*/ 213 h 284"/>
                <a:gd name="T26" fmla="*/ 347 w 393"/>
                <a:gd name="T27" fmla="*/ 233 h 284"/>
                <a:gd name="T28" fmla="*/ 383 w 393"/>
                <a:gd name="T29" fmla="*/ 262 h 284"/>
                <a:gd name="T30" fmla="*/ 387 w 393"/>
                <a:gd name="T31" fmla="*/ 264 h 284"/>
                <a:gd name="T32" fmla="*/ 389 w 393"/>
                <a:gd name="T33" fmla="*/ 268 h 284"/>
                <a:gd name="T34" fmla="*/ 393 w 393"/>
                <a:gd name="T35" fmla="*/ 272 h 284"/>
                <a:gd name="T36" fmla="*/ 393 w 393"/>
                <a:gd name="T37" fmla="*/ 274 h 284"/>
                <a:gd name="T38" fmla="*/ 393 w 393"/>
                <a:gd name="T39" fmla="*/ 276 h 284"/>
                <a:gd name="T40" fmla="*/ 393 w 393"/>
                <a:gd name="T41" fmla="*/ 278 h 284"/>
                <a:gd name="T42" fmla="*/ 393 w 393"/>
                <a:gd name="T43" fmla="*/ 280 h 284"/>
                <a:gd name="T44" fmla="*/ 391 w 393"/>
                <a:gd name="T45" fmla="*/ 282 h 284"/>
                <a:gd name="T46" fmla="*/ 389 w 393"/>
                <a:gd name="T47" fmla="*/ 282 h 284"/>
                <a:gd name="T48" fmla="*/ 385 w 393"/>
                <a:gd name="T49" fmla="*/ 284 h 284"/>
                <a:gd name="T50" fmla="*/ 383 w 393"/>
                <a:gd name="T51" fmla="*/ 284 h 284"/>
                <a:gd name="T52" fmla="*/ 200 w 393"/>
                <a:gd name="T53" fmla="*/ 284 h 284"/>
                <a:gd name="T54" fmla="*/ 38 w 393"/>
                <a:gd name="T55" fmla="*/ 284 h 284"/>
                <a:gd name="T56" fmla="*/ 33 w 393"/>
                <a:gd name="T57" fmla="*/ 284 h 284"/>
                <a:gd name="T58" fmla="*/ 31 w 393"/>
                <a:gd name="T59" fmla="*/ 282 h 284"/>
                <a:gd name="T60" fmla="*/ 29 w 393"/>
                <a:gd name="T61" fmla="*/ 282 h 284"/>
                <a:gd name="T62" fmla="*/ 27 w 393"/>
                <a:gd name="T63" fmla="*/ 280 h 284"/>
                <a:gd name="T64" fmla="*/ 25 w 393"/>
                <a:gd name="T65" fmla="*/ 280 h 284"/>
                <a:gd name="T66" fmla="*/ 25 w 393"/>
                <a:gd name="T67" fmla="*/ 278 h 284"/>
                <a:gd name="T68" fmla="*/ 25 w 393"/>
                <a:gd name="T69" fmla="*/ 276 h 284"/>
                <a:gd name="T70" fmla="*/ 25 w 393"/>
                <a:gd name="T71" fmla="*/ 274 h 284"/>
                <a:gd name="T72" fmla="*/ 27 w 393"/>
                <a:gd name="T73" fmla="*/ 272 h 284"/>
                <a:gd name="T74" fmla="*/ 29 w 393"/>
                <a:gd name="T75" fmla="*/ 268 h 284"/>
                <a:gd name="T76" fmla="*/ 31 w 393"/>
                <a:gd name="T77" fmla="*/ 264 h 284"/>
                <a:gd name="T78" fmla="*/ 36 w 393"/>
                <a:gd name="T79" fmla="*/ 262 h 284"/>
                <a:gd name="T80" fmla="*/ 0 w 393"/>
                <a:gd name="T81" fmla="*/ 262 h 284"/>
                <a:gd name="T82" fmla="*/ 0 w 393"/>
                <a:gd name="T83" fmla="*/ 142 h 284"/>
                <a:gd name="T84" fmla="*/ 0 w 393"/>
                <a:gd name="T85" fmla="*/ 36 h 284"/>
                <a:gd name="T86" fmla="*/ 84 w 393"/>
                <a:gd name="T87" fmla="*/ 36 h 284"/>
                <a:gd name="T88" fmla="*/ 84 w 393"/>
                <a:gd name="T89" fmla="*/ 223 h 284"/>
                <a:gd name="T90" fmla="*/ 84 w 393"/>
                <a:gd name="T91" fmla="*/ 223 h 284"/>
                <a:gd name="T92" fmla="*/ 75 w 393"/>
                <a:gd name="T93" fmla="*/ 229 h 284"/>
                <a:gd name="T94" fmla="*/ 46 w 393"/>
                <a:gd name="T95" fmla="*/ 254 h 284"/>
                <a:gd name="T96" fmla="*/ 36 w 393"/>
                <a:gd name="T97" fmla="*/ 262 h 284"/>
                <a:gd name="T98" fmla="*/ 84 w 393"/>
                <a:gd name="T99" fmla="*/ 223 h 28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93"/>
                <a:gd name="T151" fmla="*/ 0 h 284"/>
                <a:gd name="T152" fmla="*/ 393 w 393"/>
                <a:gd name="T153" fmla="*/ 284 h 28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93" h="284">
                  <a:moveTo>
                    <a:pt x="84" y="223"/>
                  </a:moveTo>
                  <a:lnTo>
                    <a:pt x="96" y="213"/>
                  </a:lnTo>
                  <a:lnTo>
                    <a:pt x="139" y="213"/>
                  </a:lnTo>
                  <a:lnTo>
                    <a:pt x="139" y="187"/>
                  </a:lnTo>
                  <a:lnTo>
                    <a:pt x="107" y="187"/>
                  </a:lnTo>
                  <a:lnTo>
                    <a:pt x="107" y="0"/>
                  </a:lnTo>
                  <a:lnTo>
                    <a:pt x="219" y="0"/>
                  </a:lnTo>
                  <a:lnTo>
                    <a:pt x="330" y="0"/>
                  </a:lnTo>
                  <a:lnTo>
                    <a:pt x="330" y="142"/>
                  </a:lnTo>
                  <a:lnTo>
                    <a:pt x="330" y="187"/>
                  </a:lnTo>
                  <a:lnTo>
                    <a:pt x="298" y="187"/>
                  </a:lnTo>
                  <a:lnTo>
                    <a:pt x="298" y="213"/>
                  </a:lnTo>
                  <a:lnTo>
                    <a:pt x="324" y="213"/>
                  </a:lnTo>
                  <a:lnTo>
                    <a:pt x="347" y="233"/>
                  </a:lnTo>
                  <a:lnTo>
                    <a:pt x="383" y="262"/>
                  </a:lnTo>
                  <a:lnTo>
                    <a:pt x="387" y="264"/>
                  </a:lnTo>
                  <a:lnTo>
                    <a:pt x="389" y="268"/>
                  </a:lnTo>
                  <a:lnTo>
                    <a:pt x="393" y="272"/>
                  </a:lnTo>
                  <a:lnTo>
                    <a:pt x="393" y="274"/>
                  </a:lnTo>
                  <a:lnTo>
                    <a:pt x="393" y="276"/>
                  </a:lnTo>
                  <a:lnTo>
                    <a:pt x="393" y="278"/>
                  </a:lnTo>
                  <a:lnTo>
                    <a:pt x="393" y="280"/>
                  </a:lnTo>
                  <a:lnTo>
                    <a:pt x="391" y="282"/>
                  </a:lnTo>
                  <a:lnTo>
                    <a:pt x="389" y="282"/>
                  </a:lnTo>
                  <a:lnTo>
                    <a:pt x="385" y="284"/>
                  </a:lnTo>
                  <a:lnTo>
                    <a:pt x="383" y="284"/>
                  </a:lnTo>
                  <a:lnTo>
                    <a:pt x="200" y="284"/>
                  </a:lnTo>
                  <a:lnTo>
                    <a:pt x="38" y="284"/>
                  </a:lnTo>
                  <a:lnTo>
                    <a:pt x="33" y="284"/>
                  </a:lnTo>
                  <a:lnTo>
                    <a:pt x="31" y="282"/>
                  </a:lnTo>
                  <a:lnTo>
                    <a:pt x="29" y="282"/>
                  </a:lnTo>
                  <a:lnTo>
                    <a:pt x="27" y="280"/>
                  </a:lnTo>
                  <a:lnTo>
                    <a:pt x="25" y="280"/>
                  </a:lnTo>
                  <a:lnTo>
                    <a:pt x="25" y="278"/>
                  </a:lnTo>
                  <a:lnTo>
                    <a:pt x="25" y="276"/>
                  </a:lnTo>
                  <a:lnTo>
                    <a:pt x="25" y="274"/>
                  </a:lnTo>
                  <a:lnTo>
                    <a:pt x="27" y="272"/>
                  </a:lnTo>
                  <a:lnTo>
                    <a:pt x="29" y="268"/>
                  </a:lnTo>
                  <a:lnTo>
                    <a:pt x="31" y="264"/>
                  </a:lnTo>
                  <a:lnTo>
                    <a:pt x="36" y="262"/>
                  </a:lnTo>
                  <a:lnTo>
                    <a:pt x="0" y="262"/>
                  </a:lnTo>
                  <a:lnTo>
                    <a:pt x="0" y="142"/>
                  </a:lnTo>
                  <a:lnTo>
                    <a:pt x="0" y="36"/>
                  </a:lnTo>
                  <a:lnTo>
                    <a:pt x="84" y="36"/>
                  </a:lnTo>
                  <a:lnTo>
                    <a:pt x="84" y="223"/>
                  </a:lnTo>
                  <a:close/>
                  <a:moveTo>
                    <a:pt x="84" y="223"/>
                  </a:moveTo>
                  <a:lnTo>
                    <a:pt x="75" y="229"/>
                  </a:lnTo>
                  <a:lnTo>
                    <a:pt x="46" y="254"/>
                  </a:lnTo>
                  <a:lnTo>
                    <a:pt x="36" y="262"/>
                  </a:lnTo>
                  <a:lnTo>
                    <a:pt x="84" y="223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44" name="Rectangle 121"/>
            <p:cNvSpPr>
              <a:spLocks noChangeArrowheads="1"/>
            </p:cNvSpPr>
            <p:nvPr/>
          </p:nvSpPr>
          <p:spPr bwMode="auto">
            <a:xfrm>
              <a:off x="488" y="1016"/>
              <a:ext cx="159" cy="126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45" name="Freeform 122"/>
            <p:cNvSpPr>
              <a:spLocks noEditPoints="1"/>
            </p:cNvSpPr>
            <p:nvPr/>
          </p:nvSpPr>
          <p:spPr bwMode="auto">
            <a:xfrm>
              <a:off x="359" y="1038"/>
              <a:ext cx="288" cy="161"/>
            </a:xfrm>
            <a:custGeom>
              <a:avLst/>
              <a:gdLst>
                <a:gd name="T0" fmla="*/ 63 w 288"/>
                <a:gd name="T1" fmla="*/ 0 h 161"/>
                <a:gd name="T2" fmla="*/ 63 w 288"/>
                <a:gd name="T3" fmla="*/ 4 h 161"/>
                <a:gd name="T4" fmla="*/ 0 w 288"/>
                <a:gd name="T5" fmla="*/ 4 h 161"/>
                <a:gd name="T6" fmla="*/ 0 w 288"/>
                <a:gd name="T7" fmla="*/ 0 h 161"/>
                <a:gd name="T8" fmla="*/ 63 w 288"/>
                <a:gd name="T9" fmla="*/ 0 h 161"/>
                <a:gd name="T10" fmla="*/ 129 w 288"/>
                <a:gd name="T11" fmla="*/ 135 h 161"/>
                <a:gd name="T12" fmla="*/ 288 w 288"/>
                <a:gd name="T13" fmla="*/ 135 h 161"/>
                <a:gd name="T14" fmla="*/ 288 w 288"/>
                <a:gd name="T15" fmla="*/ 161 h 161"/>
                <a:gd name="T16" fmla="*/ 129 w 288"/>
                <a:gd name="T17" fmla="*/ 161 h 161"/>
                <a:gd name="T18" fmla="*/ 129 w 288"/>
                <a:gd name="T19" fmla="*/ 135 h 1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8"/>
                <a:gd name="T31" fmla="*/ 0 h 161"/>
                <a:gd name="T32" fmla="*/ 288 w 288"/>
                <a:gd name="T33" fmla="*/ 161 h 1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8" h="161">
                  <a:moveTo>
                    <a:pt x="63" y="0"/>
                  </a:moveTo>
                  <a:lnTo>
                    <a:pt x="63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63" y="0"/>
                  </a:lnTo>
                  <a:close/>
                  <a:moveTo>
                    <a:pt x="129" y="135"/>
                  </a:moveTo>
                  <a:lnTo>
                    <a:pt x="288" y="135"/>
                  </a:lnTo>
                  <a:lnTo>
                    <a:pt x="288" y="161"/>
                  </a:lnTo>
                  <a:lnTo>
                    <a:pt x="129" y="161"/>
                  </a:lnTo>
                  <a:lnTo>
                    <a:pt x="129" y="135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46" name="Freeform 123"/>
            <p:cNvSpPr>
              <a:spLocks/>
            </p:cNvSpPr>
            <p:nvPr/>
          </p:nvSpPr>
          <p:spPr bwMode="auto">
            <a:xfrm>
              <a:off x="435" y="1209"/>
              <a:ext cx="246" cy="10"/>
            </a:xfrm>
            <a:custGeom>
              <a:avLst/>
              <a:gdLst>
                <a:gd name="T0" fmla="*/ 246 w 246"/>
                <a:gd name="T1" fmla="*/ 10 h 10"/>
                <a:gd name="T2" fmla="*/ 233 w 246"/>
                <a:gd name="T3" fmla="*/ 0 h 10"/>
                <a:gd name="T4" fmla="*/ 13 w 246"/>
                <a:gd name="T5" fmla="*/ 0 h 10"/>
                <a:gd name="T6" fmla="*/ 0 w 246"/>
                <a:gd name="T7" fmla="*/ 10 h 10"/>
                <a:gd name="T8" fmla="*/ 246 w 246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6"/>
                <a:gd name="T16" fmla="*/ 0 h 10"/>
                <a:gd name="T17" fmla="*/ 246 w 246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6" h="10">
                  <a:moveTo>
                    <a:pt x="246" y="10"/>
                  </a:moveTo>
                  <a:lnTo>
                    <a:pt x="233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246" y="10"/>
                  </a:lnTo>
                  <a:close/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47" name="Freeform 124"/>
            <p:cNvSpPr>
              <a:spLocks/>
            </p:cNvSpPr>
            <p:nvPr/>
          </p:nvSpPr>
          <p:spPr bwMode="auto">
            <a:xfrm>
              <a:off x="414" y="1228"/>
              <a:ext cx="288" cy="10"/>
            </a:xfrm>
            <a:custGeom>
              <a:avLst/>
              <a:gdLst>
                <a:gd name="T0" fmla="*/ 288 w 288"/>
                <a:gd name="T1" fmla="*/ 10 h 10"/>
                <a:gd name="T2" fmla="*/ 276 w 288"/>
                <a:gd name="T3" fmla="*/ 0 h 10"/>
                <a:gd name="T4" fmla="*/ 13 w 288"/>
                <a:gd name="T5" fmla="*/ 0 h 10"/>
                <a:gd name="T6" fmla="*/ 0 w 288"/>
                <a:gd name="T7" fmla="*/ 10 h 10"/>
                <a:gd name="T8" fmla="*/ 288 w 288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0"/>
                <a:gd name="T17" fmla="*/ 288 w 288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0">
                  <a:moveTo>
                    <a:pt x="288" y="10"/>
                  </a:moveTo>
                  <a:lnTo>
                    <a:pt x="276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288" y="10"/>
                  </a:lnTo>
                  <a:close/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48" name="Freeform 125"/>
            <p:cNvSpPr>
              <a:spLocks/>
            </p:cNvSpPr>
            <p:nvPr/>
          </p:nvSpPr>
          <p:spPr bwMode="auto">
            <a:xfrm>
              <a:off x="393" y="1246"/>
              <a:ext cx="330" cy="10"/>
            </a:xfrm>
            <a:custGeom>
              <a:avLst/>
              <a:gdLst>
                <a:gd name="T0" fmla="*/ 330 w 330"/>
                <a:gd name="T1" fmla="*/ 10 h 10"/>
                <a:gd name="T2" fmla="*/ 318 w 330"/>
                <a:gd name="T3" fmla="*/ 0 h 10"/>
                <a:gd name="T4" fmla="*/ 13 w 330"/>
                <a:gd name="T5" fmla="*/ 0 h 10"/>
                <a:gd name="T6" fmla="*/ 0 w 330"/>
                <a:gd name="T7" fmla="*/ 10 h 10"/>
                <a:gd name="T8" fmla="*/ 330 w 330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10"/>
                <a:gd name="T17" fmla="*/ 330 w 3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10">
                  <a:moveTo>
                    <a:pt x="330" y="10"/>
                  </a:moveTo>
                  <a:lnTo>
                    <a:pt x="318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330" y="10"/>
                  </a:lnTo>
                  <a:close/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49" name="Freeform 126"/>
            <p:cNvSpPr>
              <a:spLocks noEditPoints="1"/>
            </p:cNvSpPr>
            <p:nvPr/>
          </p:nvSpPr>
          <p:spPr bwMode="auto">
            <a:xfrm>
              <a:off x="349" y="986"/>
              <a:ext cx="393" cy="284"/>
            </a:xfrm>
            <a:custGeom>
              <a:avLst/>
              <a:gdLst>
                <a:gd name="T0" fmla="*/ 84 w 393"/>
                <a:gd name="T1" fmla="*/ 223 h 284"/>
                <a:gd name="T2" fmla="*/ 96 w 393"/>
                <a:gd name="T3" fmla="*/ 213 h 284"/>
                <a:gd name="T4" fmla="*/ 139 w 393"/>
                <a:gd name="T5" fmla="*/ 213 h 284"/>
                <a:gd name="T6" fmla="*/ 139 w 393"/>
                <a:gd name="T7" fmla="*/ 187 h 284"/>
                <a:gd name="T8" fmla="*/ 107 w 393"/>
                <a:gd name="T9" fmla="*/ 187 h 284"/>
                <a:gd name="T10" fmla="*/ 107 w 393"/>
                <a:gd name="T11" fmla="*/ 0 h 284"/>
                <a:gd name="T12" fmla="*/ 219 w 393"/>
                <a:gd name="T13" fmla="*/ 0 h 284"/>
                <a:gd name="T14" fmla="*/ 330 w 393"/>
                <a:gd name="T15" fmla="*/ 0 h 284"/>
                <a:gd name="T16" fmla="*/ 330 w 393"/>
                <a:gd name="T17" fmla="*/ 142 h 284"/>
                <a:gd name="T18" fmla="*/ 330 w 393"/>
                <a:gd name="T19" fmla="*/ 187 h 284"/>
                <a:gd name="T20" fmla="*/ 298 w 393"/>
                <a:gd name="T21" fmla="*/ 187 h 284"/>
                <a:gd name="T22" fmla="*/ 298 w 393"/>
                <a:gd name="T23" fmla="*/ 213 h 284"/>
                <a:gd name="T24" fmla="*/ 324 w 393"/>
                <a:gd name="T25" fmla="*/ 213 h 284"/>
                <a:gd name="T26" fmla="*/ 347 w 393"/>
                <a:gd name="T27" fmla="*/ 233 h 284"/>
                <a:gd name="T28" fmla="*/ 383 w 393"/>
                <a:gd name="T29" fmla="*/ 262 h 284"/>
                <a:gd name="T30" fmla="*/ 387 w 393"/>
                <a:gd name="T31" fmla="*/ 264 h 284"/>
                <a:gd name="T32" fmla="*/ 389 w 393"/>
                <a:gd name="T33" fmla="*/ 268 h 284"/>
                <a:gd name="T34" fmla="*/ 393 w 393"/>
                <a:gd name="T35" fmla="*/ 272 h 284"/>
                <a:gd name="T36" fmla="*/ 393 w 393"/>
                <a:gd name="T37" fmla="*/ 274 h 284"/>
                <a:gd name="T38" fmla="*/ 393 w 393"/>
                <a:gd name="T39" fmla="*/ 276 h 284"/>
                <a:gd name="T40" fmla="*/ 393 w 393"/>
                <a:gd name="T41" fmla="*/ 278 h 284"/>
                <a:gd name="T42" fmla="*/ 393 w 393"/>
                <a:gd name="T43" fmla="*/ 280 h 284"/>
                <a:gd name="T44" fmla="*/ 391 w 393"/>
                <a:gd name="T45" fmla="*/ 282 h 284"/>
                <a:gd name="T46" fmla="*/ 389 w 393"/>
                <a:gd name="T47" fmla="*/ 282 h 284"/>
                <a:gd name="T48" fmla="*/ 385 w 393"/>
                <a:gd name="T49" fmla="*/ 284 h 284"/>
                <a:gd name="T50" fmla="*/ 383 w 393"/>
                <a:gd name="T51" fmla="*/ 284 h 284"/>
                <a:gd name="T52" fmla="*/ 200 w 393"/>
                <a:gd name="T53" fmla="*/ 284 h 284"/>
                <a:gd name="T54" fmla="*/ 38 w 393"/>
                <a:gd name="T55" fmla="*/ 284 h 284"/>
                <a:gd name="T56" fmla="*/ 33 w 393"/>
                <a:gd name="T57" fmla="*/ 284 h 284"/>
                <a:gd name="T58" fmla="*/ 31 w 393"/>
                <a:gd name="T59" fmla="*/ 282 h 284"/>
                <a:gd name="T60" fmla="*/ 29 w 393"/>
                <a:gd name="T61" fmla="*/ 282 h 284"/>
                <a:gd name="T62" fmla="*/ 27 w 393"/>
                <a:gd name="T63" fmla="*/ 280 h 284"/>
                <a:gd name="T64" fmla="*/ 25 w 393"/>
                <a:gd name="T65" fmla="*/ 280 h 284"/>
                <a:gd name="T66" fmla="*/ 25 w 393"/>
                <a:gd name="T67" fmla="*/ 278 h 284"/>
                <a:gd name="T68" fmla="*/ 25 w 393"/>
                <a:gd name="T69" fmla="*/ 276 h 284"/>
                <a:gd name="T70" fmla="*/ 25 w 393"/>
                <a:gd name="T71" fmla="*/ 274 h 284"/>
                <a:gd name="T72" fmla="*/ 27 w 393"/>
                <a:gd name="T73" fmla="*/ 272 h 284"/>
                <a:gd name="T74" fmla="*/ 29 w 393"/>
                <a:gd name="T75" fmla="*/ 268 h 284"/>
                <a:gd name="T76" fmla="*/ 31 w 393"/>
                <a:gd name="T77" fmla="*/ 264 h 284"/>
                <a:gd name="T78" fmla="*/ 36 w 393"/>
                <a:gd name="T79" fmla="*/ 262 h 284"/>
                <a:gd name="T80" fmla="*/ 0 w 393"/>
                <a:gd name="T81" fmla="*/ 262 h 284"/>
                <a:gd name="T82" fmla="*/ 0 w 393"/>
                <a:gd name="T83" fmla="*/ 142 h 284"/>
                <a:gd name="T84" fmla="*/ 0 w 393"/>
                <a:gd name="T85" fmla="*/ 36 h 284"/>
                <a:gd name="T86" fmla="*/ 84 w 393"/>
                <a:gd name="T87" fmla="*/ 36 h 284"/>
                <a:gd name="T88" fmla="*/ 84 w 393"/>
                <a:gd name="T89" fmla="*/ 223 h 284"/>
                <a:gd name="T90" fmla="*/ 84 w 393"/>
                <a:gd name="T91" fmla="*/ 223 h 284"/>
                <a:gd name="T92" fmla="*/ 75 w 393"/>
                <a:gd name="T93" fmla="*/ 229 h 284"/>
                <a:gd name="T94" fmla="*/ 46 w 393"/>
                <a:gd name="T95" fmla="*/ 254 h 284"/>
                <a:gd name="T96" fmla="*/ 36 w 393"/>
                <a:gd name="T97" fmla="*/ 262 h 284"/>
                <a:gd name="T98" fmla="*/ 84 w 393"/>
                <a:gd name="T99" fmla="*/ 223 h 28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93"/>
                <a:gd name="T151" fmla="*/ 0 h 284"/>
                <a:gd name="T152" fmla="*/ 393 w 393"/>
                <a:gd name="T153" fmla="*/ 284 h 28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93" h="284">
                  <a:moveTo>
                    <a:pt x="84" y="223"/>
                  </a:moveTo>
                  <a:lnTo>
                    <a:pt x="96" y="213"/>
                  </a:lnTo>
                  <a:lnTo>
                    <a:pt x="139" y="213"/>
                  </a:lnTo>
                  <a:lnTo>
                    <a:pt x="139" y="187"/>
                  </a:lnTo>
                  <a:lnTo>
                    <a:pt x="107" y="187"/>
                  </a:lnTo>
                  <a:lnTo>
                    <a:pt x="107" y="0"/>
                  </a:lnTo>
                  <a:lnTo>
                    <a:pt x="219" y="0"/>
                  </a:lnTo>
                  <a:lnTo>
                    <a:pt x="330" y="0"/>
                  </a:lnTo>
                  <a:lnTo>
                    <a:pt x="330" y="142"/>
                  </a:lnTo>
                  <a:lnTo>
                    <a:pt x="330" y="187"/>
                  </a:lnTo>
                  <a:lnTo>
                    <a:pt x="298" y="187"/>
                  </a:lnTo>
                  <a:lnTo>
                    <a:pt x="298" y="213"/>
                  </a:lnTo>
                  <a:lnTo>
                    <a:pt x="324" y="213"/>
                  </a:lnTo>
                  <a:lnTo>
                    <a:pt x="347" y="233"/>
                  </a:lnTo>
                  <a:lnTo>
                    <a:pt x="383" y="262"/>
                  </a:lnTo>
                  <a:lnTo>
                    <a:pt x="387" y="264"/>
                  </a:lnTo>
                  <a:lnTo>
                    <a:pt x="389" y="268"/>
                  </a:lnTo>
                  <a:lnTo>
                    <a:pt x="393" y="272"/>
                  </a:lnTo>
                  <a:lnTo>
                    <a:pt x="393" y="274"/>
                  </a:lnTo>
                  <a:lnTo>
                    <a:pt x="393" y="276"/>
                  </a:lnTo>
                  <a:lnTo>
                    <a:pt x="393" y="278"/>
                  </a:lnTo>
                  <a:lnTo>
                    <a:pt x="393" y="280"/>
                  </a:lnTo>
                  <a:lnTo>
                    <a:pt x="391" y="282"/>
                  </a:lnTo>
                  <a:lnTo>
                    <a:pt x="389" y="282"/>
                  </a:lnTo>
                  <a:lnTo>
                    <a:pt x="385" y="284"/>
                  </a:lnTo>
                  <a:lnTo>
                    <a:pt x="383" y="284"/>
                  </a:lnTo>
                  <a:lnTo>
                    <a:pt x="200" y="284"/>
                  </a:lnTo>
                  <a:lnTo>
                    <a:pt x="38" y="284"/>
                  </a:lnTo>
                  <a:lnTo>
                    <a:pt x="33" y="284"/>
                  </a:lnTo>
                  <a:lnTo>
                    <a:pt x="31" y="282"/>
                  </a:lnTo>
                  <a:lnTo>
                    <a:pt x="29" y="282"/>
                  </a:lnTo>
                  <a:lnTo>
                    <a:pt x="27" y="280"/>
                  </a:lnTo>
                  <a:lnTo>
                    <a:pt x="25" y="280"/>
                  </a:lnTo>
                  <a:lnTo>
                    <a:pt x="25" y="278"/>
                  </a:lnTo>
                  <a:lnTo>
                    <a:pt x="25" y="276"/>
                  </a:lnTo>
                  <a:lnTo>
                    <a:pt x="25" y="274"/>
                  </a:lnTo>
                  <a:lnTo>
                    <a:pt x="27" y="272"/>
                  </a:lnTo>
                  <a:lnTo>
                    <a:pt x="29" y="268"/>
                  </a:lnTo>
                  <a:lnTo>
                    <a:pt x="31" y="264"/>
                  </a:lnTo>
                  <a:lnTo>
                    <a:pt x="36" y="262"/>
                  </a:lnTo>
                  <a:lnTo>
                    <a:pt x="0" y="262"/>
                  </a:lnTo>
                  <a:lnTo>
                    <a:pt x="0" y="142"/>
                  </a:lnTo>
                  <a:lnTo>
                    <a:pt x="0" y="36"/>
                  </a:lnTo>
                  <a:lnTo>
                    <a:pt x="84" y="36"/>
                  </a:lnTo>
                  <a:lnTo>
                    <a:pt x="84" y="223"/>
                  </a:lnTo>
                  <a:moveTo>
                    <a:pt x="84" y="223"/>
                  </a:moveTo>
                  <a:lnTo>
                    <a:pt x="75" y="229"/>
                  </a:lnTo>
                  <a:lnTo>
                    <a:pt x="46" y="254"/>
                  </a:lnTo>
                  <a:lnTo>
                    <a:pt x="36" y="262"/>
                  </a:lnTo>
                  <a:lnTo>
                    <a:pt x="84" y="223"/>
                  </a:lnTo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50" name="Rectangle 127"/>
            <p:cNvSpPr>
              <a:spLocks noChangeArrowheads="1"/>
            </p:cNvSpPr>
            <p:nvPr/>
          </p:nvSpPr>
          <p:spPr bwMode="auto">
            <a:xfrm>
              <a:off x="488" y="1016"/>
              <a:ext cx="159" cy="126"/>
            </a:xfrm>
            <a:prstGeom prst="rect">
              <a:avLst/>
            </a:pr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51" name="Freeform 128"/>
            <p:cNvSpPr>
              <a:spLocks noEditPoints="1"/>
            </p:cNvSpPr>
            <p:nvPr/>
          </p:nvSpPr>
          <p:spPr bwMode="auto">
            <a:xfrm>
              <a:off x="359" y="1038"/>
              <a:ext cx="288" cy="161"/>
            </a:xfrm>
            <a:custGeom>
              <a:avLst/>
              <a:gdLst>
                <a:gd name="T0" fmla="*/ 63 w 288"/>
                <a:gd name="T1" fmla="*/ 0 h 161"/>
                <a:gd name="T2" fmla="*/ 63 w 288"/>
                <a:gd name="T3" fmla="*/ 4 h 161"/>
                <a:gd name="T4" fmla="*/ 0 w 288"/>
                <a:gd name="T5" fmla="*/ 4 h 161"/>
                <a:gd name="T6" fmla="*/ 0 w 288"/>
                <a:gd name="T7" fmla="*/ 0 h 161"/>
                <a:gd name="T8" fmla="*/ 63 w 288"/>
                <a:gd name="T9" fmla="*/ 0 h 161"/>
                <a:gd name="T10" fmla="*/ 129 w 288"/>
                <a:gd name="T11" fmla="*/ 135 h 161"/>
                <a:gd name="T12" fmla="*/ 288 w 288"/>
                <a:gd name="T13" fmla="*/ 135 h 161"/>
                <a:gd name="T14" fmla="*/ 288 w 288"/>
                <a:gd name="T15" fmla="*/ 161 h 161"/>
                <a:gd name="T16" fmla="*/ 129 w 288"/>
                <a:gd name="T17" fmla="*/ 161 h 161"/>
                <a:gd name="T18" fmla="*/ 129 w 288"/>
                <a:gd name="T19" fmla="*/ 135 h 1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8"/>
                <a:gd name="T31" fmla="*/ 0 h 161"/>
                <a:gd name="T32" fmla="*/ 288 w 288"/>
                <a:gd name="T33" fmla="*/ 161 h 1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8" h="161">
                  <a:moveTo>
                    <a:pt x="63" y="0"/>
                  </a:moveTo>
                  <a:lnTo>
                    <a:pt x="63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63" y="0"/>
                  </a:lnTo>
                  <a:close/>
                  <a:moveTo>
                    <a:pt x="129" y="135"/>
                  </a:moveTo>
                  <a:lnTo>
                    <a:pt x="288" y="135"/>
                  </a:lnTo>
                  <a:lnTo>
                    <a:pt x="288" y="161"/>
                  </a:lnTo>
                  <a:lnTo>
                    <a:pt x="129" y="161"/>
                  </a:lnTo>
                  <a:lnTo>
                    <a:pt x="129" y="135"/>
                  </a:lnTo>
                  <a:close/>
                </a:path>
              </a:pathLst>
            </a:custGeom>
            <a:solidFill>
              <a:srgbClr val="DDDDDD"/>
            </a:solidFill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78" name="Freeform 130"/>
          <p:cNvSpPr>
            <a:spLocks noEditPoints="1"/>
          </p:cNvSpPr>
          <p:nvPr/>
        </p:nvSpPr>
        <p:spPr bwMode="auto">
          <a:xfrm>
            <a:off x="2443163" y="786052"/>
            <a:ext cx="1333500" cy="2001460"/>
          </a:xfrm>
          <a:custGeom>
            <a:avLst/>
            <a:gdLst>
              <a:gd name="T0" fmla="*/ 799 w 840"/>
              <a:gd name="T1" fmla="*/ 0 h 1255"/>
              <a:gd name="T2" fmla="*/ 699 w 840"/>
              <a:gd name="T3" fmla="*/ 0 h 1255"/>
              <a:gd name="T4" fmla="*/ 622 w 840"/>
              <a:gd name="T5" fmla="*/ 5 h 1255"/>
              <a:gd name="T6" fmla="*/ 567 w 840"/>
              <a:gd name="T7" fmla="*/ 5 h 1255"/>
              <a:gd name="T8" fmla="*/ 528 w 840"/>
              <a:gd name="T9" fmla="*/ 5 h 1255"/>
              <a:gd name="T10" fmla="*/ 451 w 840"/>
              <a:gd name="T11" fmla="*/ 0 h 1255"/>
              <a:gd name="T12" fmla="*/ 351 w 840"/>
              <a:gd name="T13" fmla="*/ 0 h 1255"/>
              <a:gd name="T14" fmla="*/ 274 w 840"/>
              <a:gd name="T15" fmla="*/ 5 h 1255"/>
              <a:gd name="T16" fmla="*/ 218 w 840"/>
              <a:gd name="T17" fmla="*/ 5 h 1255"/>
              <a:gd name="T18" fmla="*/ 180 w 840"/>
              <a:gd name="T19" fmla="*/ 5 h 1255"/>
              <a:gd name="T20" fmla="*/ 102 w 840"/>
              <a:gd name="T21" fmla="*/ 0 h 1255"/>
              <a:gd name="T22" fmla="*/ 3 w 840"/>
              <a:gd name="T23" fmla="*/ 0 h 1255"/>
              <a:gd name="T24" fmla="*/ 6 w 840"/>
              <a:gd name="T25" fmla="*/ 80 h 1255"/>
              <a:gd name="T26" fmla="*/ 6 w 840"/>
              <a:gd name="T27" fmla="*/ 136 h 1255"/>
              <a:gd name="T28" fmla="*/ 6 w 840"/>
              <a:gd name="T29" fmla="*/ 175 h 1255"/>
              <a:gd name="T30" fmla="*/ 0 w 840"/>
              <a:gd name="T31" fmla="*/ 252 h 1255"/>
              <a:gd name="T32" fmla="*/ 0 w 840"/>
              <a:gd name="T33" fmla="*/ 352 h 1255"/>
              <a:gd name="T34" fmla="*/ 6 w 840"/>
              <a:gd name="T35" fmla="*/ 430 h 1255"/>
              <a:gd name="T36" fmla="*/ 6 w 840"/>
              <a:gd name="T37" fmla="*/ 485 h 1255"/>
              <a:gd name="T38" fmla="*/ 6 w 840"/>
              <a:gd name="T39" fmla="*/ 524 h 1255"/>
              <a:gd name="T40" fmla="*/ 0 w 840"/>
              <a:gd name="T41" fmla="*/ 602 h 1255"/>
              <a:gd name="T42" fmla="*/ 0 w 840"/>
              <a:gd name="T43" fmla="*/ 701 h 1255"/>
              <a:gd name="T44" fmla="*/ 6 w 840"/>
              <a:gd name="T45" fmla="*/ 779 h 1255"/>
              <a:gd name="T46" fmla="*/ 6 w 840"/>
              <a:gd name="T47" fmla="*/ 834 h 1255"/>
              <a:gd name="T48" fmla="*/ 6 w 840"/>
              <a:gd name="T49" fmla="*/ 873 h 1255"/>
              <a:gd name="T50" fmla="*/ 0 w 840"/>
              <a:gd name="T51" fmla="*/ 951 h 1255"/>
              <a:gd name="T52" fmla="*/ 0 w 840"/>
              <a:gd name="T53" fmla="*/ 1051 h 1255"/>
              <a:gd name="T54" fmla="*/ 6 w 840"/>
              <a:gd name="T55" fmla="*/ 1128 h 1255"/>
              <a:gd name="T56" fmla="*/ 6 w 840"/>
              <a:gd name="T57" fmla="*/ 1184 h 1255"/>
              <a:gd name="T58" fmla="*/ 6 w 840"/>
              <a:gd name="T59" fmla="*/ 1222 h 1255"/>
              <a:gd name="T60" fmla="*/ 51 w 840"/>
              <a:gd name="T61" fmla="*/ 1255 h 1255"/>
              <a:gd name="T62" fmla="*/ 150 w 840"/>
              <a:gd name="T63" fmla="*/ 1255 h 1255"/>
              <a:gd name="T64" fmla="*/ 228 w 840"/>
              <a:gd name="T65" fmla="*/ 1249 h 1255"/>
              <a:gd name="T66" fmla="*/ 283 w 840"/>
              <a:gd name="T67" fmla="*/ 1249 h 1255"/>
              <a:gd name="T68" fmla="*/ 322 w 840"/>
              <a:gd name="T69" fmla="*/ 1249 h 1255"/>
              <a:gd name="T70" fmla="*/ 399 w 840"/>
              <a:gd name="T71" fmla="*/ 1255 h 1255"/>
              <a:gd name="T72" fmla="*/ 498 w 840"/>
              <a:gd name="T73" fmla="*/ 1255 h 1255"/>
              <a:gd name="T74" fmla="*/ 576 w 840"/>
              <a:gd name="T75" fmla="*/ 1249 h 1255"/>
              <a:gd name="T76" fmla="*/ 631 w 840"/>
              <a:gd name="T77" fmla="*/ 1249 h 1255"/>
              <a:gd name="T78" fmla="*/ 670 w 840"/>
              <a:gd name="T79" fmla="*/ 1249 h 1255"/>
              <a:gd name="T80" fmla="*/ 747 w 840"/>
              <a:gd name="T81" fmla="*/ 1255 h 1255"/>
              <a:gd name="T82" fmla="*/ 835 w 840"/>
              <a:gd name="T83" fmla="*/ 1252 h 1255"/>
              <a:gd name="T84" fmla="*/ 840 w 840"/>
              <a:gd name="T85" fmla="*/ 1226 h 1255"/>
              <a:gd name="T86" fmla="*/ 840 w 840"/>
              <a:gd name="T87" fmla="*/ 1126 h 1255"/>
              <a:gd name="T88" fmla="*/ 835 w 840"/>
              <a:gd name="T89" fmla="*/ 1049 h 1255"/>
              <a:gd name="T90" fmla="*/ 835 w 840"/>
              <a:gd name="T91" fmla="*/ 993 h 1255"/>
              <a:gd name="T92" fmla="*/ 835 w 840"/>
              <a:gd name="T93" fmla="*/ 954 h 1255"/>
              <a:gd name="T94" fmla="*/ 840 w 840"/>
              <a:gd name="T95" fmla="*/ 877 h 1255"/>
              <a:gd name="T96" fmla="*/ 840 w 840"/>
              <a:gd name="T97" fmla="*/ 777 h 1255"/>
              <a:gd name="T98" fmla="*/ 835 w 840"/>
              <a:gd name="T99" fmla="*/ 699 h 1255"/>
              <a:gd name="T100" fmla="*/ 835 w 840"/>
              <a:gd name="T101" fmla="*/ 644 h 1255"/>
              <a:gd name="T102" fmla="*/ 835 w 840"/>
              <a:gd name="T103" fmla="*/ 605 h 1255"/>
              <a:gd name="T104" fmla="*/ 840 w 840"/>
              <a:gd name="T105" fmla="*/ 528 h 1255"/>
              <a:gd name="T106" fmla="*/ 840 w 840"/>
              <a:gd name="T107" fmla="*/ 428 h 1255"/>
              <a:gd name="T108" fmla="*/ 835 w 840"/>
              <a:gd name="T109" fmla="*/ 350 h 1255"/>
              <a:gd name="T110" fmla="*/ 835 w 840"/>
              <a:gd name="T111" fmla="*/ 295 h 1255"/>
              <a:gd name="T112" fmla="*/ 835 w 840"/>
              <a:gd name="T113" fmla="*/ 256 h 1255"/>
              <a:gd name="T114" fmla="*/ 840 w 840"/>
              <a:gd name="T115" fmla="*/ 178 h 1255"/>
              <a:gd name="T116" fmla="*/ 840 w 840"/>
              <a:gd name="T117" fmla="*/ 78 h 1255"/>
              <a:gd name="T118" fmla="*/ 835 w 840"/>
              <a:gd name="T119" fmla="*/ 3 h 125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840"/>
              <a:gd name="T181" fmla="*/ 0 h 1255"/>
              <a:gd name="T182" fmla="*/ 840 w 840"/>
              <a:gd name="T183" fmla="*/ 1255 h 125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840" h="1255">
                <a:moveTo>
                  <a:pt x="838" y="5"/>
                </a:moveTo>
                <a:lnTo>
                  <a:pt x="815" y="5"/>
                </a:lnTo>
                <a:lnTo>
                  <a:pt x="815" y="0"/>
                </a:lnTo>
                <a:lnTo>
                  <a:pt x="838" y="0"/>
                </a:lnTo>
                <a:lnTo>
                  <a:pt x="838" y="5"/>
                </a:lnTo>
                <a:close/>
                <a:moveTo>
                  <a:pt x="799" y="5"/>
                </a:moveTo>
                <a:lnTo>
                  <a:pt x="777" y="5"/>
                </a:lnTo>
                <a:lnTo>
                  <a:pt x="777" y="0"/>
                </a:lnTo>
                <a:lnTo>
                  <a:pt x="799" y="0"/>
                </a:lnTo>
                <a:lnTo>
                  <a:pt x="799" y="5"/>
                </a:lnTo>
                <a:close/>
                <a:moveTo>
                  <a:pt x="760" y="5"/>
                </a:moveTo>
                <a:lnTo>
                  <a:pt x="738" y="5"/>
                </a:lnTo>
                <a:lnTo>
                  <a:pt x="738" y="0"/>
                </a:lnTo>
                <a:lnTo>
                  <a:pt x="760" y="0"/>
                </a:lnTo>
                <a:lnTo>
                  <a:pt x="760" y="5"/>
                </a:lnTo>
                <a:close/>
                <a:moveTo>
                  <a:pt x="721" y="5"/>
                </a:moveTo>
                <a:lnTo>
                  <a:pt x="699" y="5"/>
                </a:lnTo>
                <a:lnTo>
                  <a:pt x="699" y="0"/>
                </a:lnTo>
                <a:lnTo>
                  <a:pt x="721" y="0"/>
                </a:lnTo>
                <a:lnTo>
                  <a:pt x="721" y="5"/>
                </a:lnTo>
                <a:close/>
                <a:moveTo>
                  <a:pt x="683" y="5"/>
                </a:moveTo>
                <a:lnTo>
                  <a:pt x="661" y="5"/>
                </a:lnTo>
                <a:lnTo>
                  <a:pt x="661" y="0"/>
                </a:lnTo>
                <a:lnTo>
                  <a:pt x="683" y="0"/>
                </a:lnTo>
                <a:lnTo>
                  <a:pt x="683" y="5"/>
                </a:lnTo>
                <a:close/>
                <a:moveTo>
                  <a:pt x="644" y="5"/>
                </a:moveTo>
                <a:lnTo>
                  <a:pt x="622" y="5"/>
                </a:lnTo>
                <a:lnTo>
                  <a:pt x="622" y="0"/>
                </a:lnTo>
                <a:lnTo>
                  <a:pt x="644" y="0"/>
                </a:lnTo>
                <a:lnTo>
                  <a:pt x="644" y="5"/>
                </a:lnTo>
                <a:close/>
                <a:moveTo>
                  <a:pt x="605" y="5"/>
                </a:moveTo>
                <a:lnTo>
                  <a:pt x="583" y="5"/>
                </a:lnTo>
                <a:lnTo>
                  <a:pt x="583" y="0"/>
                </a:lnTo>
                <a:lnTo>
                  <a:pt x="605" y="0"/>
                </a:lnTo>
                <a:lnTo>
                  <a:pt x="605" y="5"/>
                </a:lnTo>
                <a:close/>
                <a:moveTo>
                  <a:pt x="567" y="5"/>
                </a:moveTo>
                <a:lnTo>
                  <a:pt x="545" y="5"/>
                </a:lnTo>
                <a:lnTo>
                  <a:pt x="545" y="0"/>
                </a:lnTo>
                <a:lnTo>
                  <a:pt x="567" y="0"/>
                </a:lnTo>
                <a:lnTo>
                  <a:pt x="567" y="5"/>
                </a:lnTo>
                <a:close/>
                <a:moveTo>
                  <a:pt x="528" y="5"/>
                </a:moveTo>
                <a:lnTo>
                  <a:pt x="506" y="5"/>
                </a:lnTo>
                <a:lnTo>
                  <a:pt x="506" y="0"/>
                </a:lnTo>
                <a:lnTo>
                  <a:pt x="528" y="0"/>
                </a:lnTo>
                <a:lnTo>
                  <a:pt x="528" y="5"/>
                </a:lnTo>
                <a:close/>
                <a:moveTo>
                  <a:pt x="489" y="5"/>
                </a:moveTo>
                <a:lnTo>
                  <a:pt x="467" y="5"/>
                </a:lnTo>
                <a:lnTo>
                  <a:pt x="467" y="0"/>
                </a:lnTo>
                <a:lnTo>
                  <a:pt x="489" y="0"/>
                </a:lnTo>
                <a:lnTo>
                  <a:pt x="489" y="5"/>
                </a:lnTo>
                <a:close/>
                <a:moveTo>
                  <a:pt x="451" y="5"/>
                </a:moveTo>
                <a:lnTo>
                  <a:pt x="429" y="5"/>
                </a:lnTo>
                <a:lnTo>
                  <a:pt x="429" y="0"/>
                </a:lnTo>
                <a:lnTo>
                  <a:pt x="451" y="0"/>
                </a:lnTo>
                <a:lnTo>
                  <a:pt x="451" y="5"/>
                </a:lnTo>
                <a:close/>
                <a:moveTo>
                  <a:pt x="412" y="5"/>
                </a:moveTo>
                <a:lnTo>
                  <a:pt x="390" y="5"/>
                </a:lnTo>
                <a:lnTo>
                  <a:pt x="390" y="0"/>
                </a:lnTo>
                <a:lnTo>
                  <a:pt x="412" y="0"/>
                </a:lnTo>
                <a:lnTo>
                  <a:pt x="412" y="5"/>
                </a:lnTo>
                <a:close/>
                <a:moveTo>
                  <a:pt x="373" y="5"/>
                </a:moveTo>
                <a:lnTo>
                  <a:pt x="351" y="5"/>
                </a:lnTo>
                <a:lnTo>
                  <a:pt x="351" y="0"/>
                </a:lnTo>
                <a:lnTo>
                  <a:pt x="373" y="0"/>
                </a:lnTo>
                <a:lnTo>
                  <a:pt x="373" y="5"/>
                </a:lnTo>
                <a:close/>
                <a:moveTo>
                  <a:pt x="335" y="5"/>
                </a:moveTo>
                <a:lnTo>
                  <a:pt x="312" y="5"/>
                </a:lnTo>
                <a:lnTo>
                  <a:pt x="312" y="0"/>
                </a:lnTo>
                <a:lnTo>
                  <a:pt x="335" y="0"/>
                </a:lnTo>
                <a:lnTo>
                  <a:pt x="335" y="5"/>
                </a:lnTo>
                <a:close/>
                <a:moveTo>
                  <a:pt x="296" y="5"/>
                </a:moveTo>
                <a:lnTo>
                  <a:pt x="274" y="5"/>
                </a:lnTo>
                <a:lnTo>
                  <a:pt x="274" y="0"/>
                </a:lnTo>
                <a:lnTo>
                  <a:pt x="296" y="0"/>
                </a:lnTo>
                <a:lnTo>
                  <a:pt x="296" y="5"/>
                </a:lnTo>
                <a:close/>
                <a:moveTo>
                  <a:pt x="257" y="5"/>
                </a:moveTo>
                <a:lnTo>
                  <a:pt x="235" y="5"/>
                </a:lnTo>
                <a:lnTo>
                  <a:pt x="235" y="0"/>
                </a:lnTo>
                <a:lnTo>
                  <a:pt x="257" y="0"/>
                </a:lnTo>
                <a:lnTo>
                  <a:pt x="257" y="5"/>
                </a:lnTo>
                <a:close/>
                <a:moveTo>
                  <a:pt x="218" y="5"/>
                </a:moveTo>
                <a:lnTo>
                  <a:pt x="196" y="5"/>
                </a:lnTo>
                <a:lnTo>
                  <a:pt x="196" y="0"/>
                </a:lnTo>
                <a:lnTo>
                  <a:pt x="218" y="0"/>
                </a:lnTo>
                <a:lnTo>
                  <a:pt x="218" y="5"/>
                </a:lnTo>
                <a:close/>
                <a:moveTo>
                  <a:pt x="180" y="5"/>
                </a:moveTo>
                <a:lnTo>
                  <a:pt x="158" y="5"/>
                </a:lnTo>
                <a:lnTo>
                  <a:pt x="158" y="0"/>
                </a:lnTo>
                <a:lnTo>
                  <a:pt x="180" y="0"/>
                </a:lnTo>
                <a:lnTo>
                  <a:pt x="180" y="5"/>
                </a:lnTo>
                <a:close/>
                <a:moveTo>
                  <a:pt x="141" y="5"/>
                </a:moveTo>
                <a:lnTo>
                  <a:pt x="119" y="5"/>
                </a:lnTo>
                <a:lnTo>
                  <a:pt x="119" y="0"/>
                </a:lnTo>
                <a:lnTo>
                  <a:pt x="141" y="0"/>
                </a:lnTo>
                <a:lnTo>
                  <a:pt x="141" y="5"/>
                </a:lnTo>
                <a:close/>
                <a:moveTo>
                  <a:pt x="102" y="5"/>
                </a:moveTo>
                <a:lnTo>
                  <a:pt x="80" y="5"/>
                </a:lnTo>
                <a:lnTo>
                  <a:pt x="80" y="0"/>
                </a:lnTo>
                <a:lnTo>
                  <a:pt x="102" y="0"/>
                </a:lnTo>
                <a:lnTo>
                  <a:pt x="102" y="5"/>
                </a:lnTo>
                <a:close/>
                <a:moveTo>
                  <a:pt x="64" y="5"/>
                </a:moveTo>
                <a:lnTo>
                  <a:pt x="42" y="5"/>
                </a:lnTo>
                <a:lnTo>
                  <a:pt x="42" y="0"/>
                </a:lnTo>
                <a:lnTo>
                  <a:pt x="64" y="0"/>
                </a:lnTo>
                <a:lnTo>
                  <a:pt x="64" y="5"/>
                </a:lnTo>
                <a:close/>
                <a:moveTo>
                  <a:pt x="25" y="5"/>
                </a:moveTo>
                <a:lnTo>
                  <a:pt x="3" y="5"/>
                </a:lnTo>
                <a:lnTo>
                  <a:pt x="3" y="0"/>
                </a:lnTo>
                <a:lnTo>
                  <a:pt x="25" y="0"/>
                </a:lnTo>
                <a:lnTo>
                  <a:pt x="25" y="5"/>
                </a:lnTo>
                <a:close/>
                <a:moveTo>
                  <a:pt x="6" y="19"/>
                </a:moveTo>
                <a:lnTo>
                  <a:pt x="6" y="42"/>
                </a:lnTo>
                <a:lnTo>
                  <a:pt x="0" y="42"/>
                </a:lnTo>
                <a:lnTo>
                  <a:pt x="0" y="19"/>
                </a:lnTo>
                <a:lnTo>
                  <a:pt x="6" y="19"/>
                </a:lnTo>
                <a:close/>
                <a:moveTo>
                  <a:pt x="6" y="58"/>
                </a:moveTo>
                <a:lnTo>
                  <a:pt x="6" y="80"/>
                </a:lnTo>
                <a:lnTo>
                  <a:pt x="0" y="80"/>
                </a:lnTo>
                <a:lnTo>
                  <a:pt x="0" y="58"/>
                </a:lnTo>
                <a:lnTo>
                  <a:pt x="6" y="58"/>
                </a:lnTo>
                <a:close/>
                <a:moveTo>
                  <a:pt x="6" y="97"/>
                </a:moveTo>
                <a:lnTo>
                  <a:pt x="6" y="119"/>
                </a:lnTo>
                <a:lnTo>
                  <a:pt x="0" y="119"/>
                </a:lnTo>
                <a:lnTo>
                  <a:pt x="0" y="97"/>
                </a:lnTo>
                <a:lnTo>
                  <a:pt x="6" y="97"/>
                </a:lnTo>
                <a:close/>
                <a:moveTo>
                  <a:pt x="6" y="136"/>
                </a:moveTo>
                <a:lnTo>
                  <a:pt x="6" y="158"/>
                </a:lnTo>
                <a:lnTo>
                  <a:pt x="0" y="158"/>
                </a:lnTo>
                <a:lnTo>
                  <a:pt x="0" y="136"/>
                </a:lnTo>
                <a:lnTo>
                  <a:pt x="6" y="136"/>
                </a:lnTo>
                <a:close/>
                <a:moveTo>
                  <a:pt x="6" y="175"/>
                </a:moveTo>
                <a:lnTo>
                  <a:pt x="6" y="197"/>
                </a:lnTo>
                <a:lnTo>
                  <a:pt x="0" y="197"/>
                </a:lnTo>
                <a:lnTo>
                  <a:pt x="0" y="175"/>
                </a:lnTo>
                <a:lnTo>
                  <a:pt x="6" y="175"/>
                </a:lnTo>
                <a:close/>
                <a:moveTo>
                  <a:pt x="6" y="213"/>
                </a:moveTo>
                <a:lnTo>
                  <a:pt x="6" y="236"/>
                </a:lnTo>
                <a:lnTo>
                  <a:pt x="0" y="236"/>
                </a:lnTo>
                <a:lnTo>
                  <a:pt x="0" y="213"/>
                </a:lnTo>
                <a:lnTo>
                  <a:pt x="6" y="213"/>
                </a:lnTo>
                <a:close/>
                <a:moveTo>
                  <a:pt x="6" y="252"/>
                </a:moveTo>
                <a:lnTo>
                  <a:pt x="6" y="274"/>
                </a:lnTo>
                <a:lnTo>
                  <a:pt x="0" y="274"/>
                </a:lnTo>
                <a:lnTo>
                  <a:pt x="0" y="252"/>
                </a:lnTo>
                <a:lnTo>
                  <a:pt x="6" y="252"/>
                </a:lnTo>
                <a:close/>
                <a:moveTo>
                  <a:pt x="6" y="291"/>
                </a:moveTo>
                <a:lnTo>
                  <a:pt x="6" y="313"/>
                </a:lnTo>
                <a:lnTo>
                  <a:pt x="0" y="313"/>
                </a:lnTo>
                <a:lnTo>
                  <a:pt x="0" y="291"/>
                </a:lnTo>
                <a:lnTo>
                  <a:pt x="6" y="291"/>
                </a:lnTo>
                <a:close/>
                <a:moveTo>
                  <a:pt x="6" y="330"/>
                </a:moveTo>
                <a:lnTo>
                  <a:pt x="6" y="352"/>
                </a:lnTo>
                <a:lnTo>
                  <a:pt x="0" y="352"/>
                </a:lnTo>
                <a:lnTo>
                  <a:pt x="0" y="330"/>
                </a:lnTo>
                <a:lnTo>
                  <a:pt x="6" y="330"/>
                </a:lnTo>
                <a:close/>
                <a:moveTo>
                  <a:pt x="6" y="369"/>
                </a:moveTo>
                <a:lnTo>
                  <a:pt x="6" y="391"/>
                </a:lnTo>
                <a:lnTo>
                  <a:pt x="0" y="391"/>
                </a:lnTo>
                <a:lnTo>
                  <a:pt x="0" y="369"/>
                </a:lnTo>
                <a:lnTo>
                  <a:pt x="6" y="369"/>
                </a:lnTo>
                <a:close/>
                <a:moveTo>
                  <a:pt x="6" y="407"/>
                </a:moveTo>
                <a:lnTo>
                  <a:pt x="6" y="430"/>
                </a:lnTo>
                <a:lnTo>
                  <a:pt x="0" y="430"/>
                </a:lnTo>
                <a:lnTo>
                  <a:pt x="0" y="407"/>
                </a:lnTo>
                <a:lnTo>
                  <a:pt x="6" y="407"/>
                </a:lnTo>
                <a:close/>
                <a:moveTo>
                  <a:pt x="6" y="446"/>
                </a:moveTo>
                <a:lnTo>
                  <a:pt x="6" y="468"/>
                </a:lnTo>
                <a:lnTo>
                  <a:pt x="0" y="468"/>
                </a:lnTo>
                <a:lnTo>
                  <a:pt x="0" y="446"/>
                </a:lnTo>
                <a:lnTo>
                  <a:pt x="6" y="446"/>
                </a:lnTo>
                <a:close/>
                <a:moveTo>
                  <a:pt x="6" y="485"/>
                </a:moveTo>
                <a:lnTo>
                  <a:pt x="6" y="507"/>
                </a:lnTo>
                <a:lnTo>
                  <a:pt x="0" y="507"/>
                </a:lnTo>
                <a:lnTo>
                  <a:pt x="0" y="485"/>
                </a:lnTo>
                <a:lnTo>
                  <a:pt x="6" y="485"/>
                </a:lnTo>
                <a:close/>
                <a:moveTo>
                  <a:pt x="6" y="524"/>
                </a:moveTo>
                <a:lnTo>
                  <a:pt x="6" y="546"/>
                </a:lnTo>
                <a:lnTo>
                  <a:pt x="0" y="546"/>
                </a:lnTo>
                <a:lnTo>
                  <a:pt x="0" y="524"/>
                </a:lnTo>
                <a:lnTo>
                  <a:pt x="6" y="524"/>
                </a:lnTo>
                <a:close/>
                <a:moveTo>
                  <a:pt x="6" y="563"/>
                </a:moveTo>
                <a:lnTo>
                  <a:pt x="6" y="585"/>
                </a:lnTo>
                <a:lnTo>
                  <a:pt x="0" y="585"/>
                </a:lnTo>
                <a:lnTo>
                  <a:pt x="0" y="563"/>
                </a:lnTo>
                <a:lnTo>
                  <a:pt x="6" y="563"/>
                </a:lnTo>
                <a:close/>
                <a:moveTo>
                  <a:pt x="6" y="602"/>
                </a:moveTo>
                <a:lnTo>
                  <a:pt x="6" y="624"/>
                </a:lnTo>
                <a:lnTo>
                  <a:pt x="0" y="624"/>
                </a:lnTo>
                <a:lnTo>
                  <a:pt x="0" y="602"/>
                </a:lnTo>
                <a:lnTo>
                  <a:pt x="6" y="602"/>
                </a:lnTo>
                <a:close/>
                <a:moveTo>
                  <a:pt x="6" y="640"/>
                </a:moveTo>
                <a:lnTo>
                  <a:pt x="6" y="662"/>
                </a:lnTo>
                <a:lnTo>
                  <a:pt x="0" y="662"/>
                </a:lnTo>
                <a:lnTo>
                  <a:pt x="0" y="640"/>
                </a:lnTo>
                <a:lnTo>
                  <a:pt x="6" y="640"/>
                </a:lnTo>
                <a:close/>
                <a:moveTo>
                  <a:pt x="6" y="679"/>
                </a:moveTo>
                <a:lnTo>
                  <a:pt x="6" y="701"/>
                </a:lnTo>
                <a:lnTo>
                  <a:pt x="0" y="701"/>
                </a:lnTo>
                <a:lnTo>
                  <a:pt x="0" y="679"/>
                </a:lnTo>
                <a:lnTo>
                  <a:pt x="6" y="679"/>
                </a:lnTo>
                <a:close/>
                <a:moveTo>
                  <a:pt x="6" y="718"/>
                </a:moveTo>
                <a:lnTo>
                  <a:pt x="6" y="740"/>
                </a:lnTo>
                <a:lnTo>
                  <a:pt x="0" y="740"/>
                </a:lnTo>
                <a:lnTo>
                  <a:pt x="0" y="718"/>
                </a:lnTo>
                <a:lnTo>
                  <a:pt x="6" y="718"/>
                </a:lnTo>
                <a:close/>
                <a:moveTo>
                  <a:pt x="6" y="757"/>
                </a:moveTo>
                <a:lnTo>
                  <a:pt x="6" y="779"/>
                </a:lnTo>
                <a:lnTo>
                  <a:pt x="0" y="779"/>
                </a:lnTo>
                <a:lnTo>
                  <a:pt x="0" y="757"/>
                </a:lnTo>
                <a:lnTo>
                  <a:pt x="6" y="757"/>
                </a:lnTo>
                <a:close/>
                <a:moveTo>
                  <a:pt x="6" y="796"/>
                </a:moveTo>
                <a:lnTo>
                  <a:pt x="6" y="818"/>
                </a:lnTo>
                <a:lnTo>
                  <a:pt x="0" y="818"/>
                </a:lnTo>
                <a:lnTo>
                  <a:pt x="0" y="796"/>
                </a:lnTo>
                <a:lnTo>
                  <a:pt x="6" y="796"/>
                </a:lnTo>
                <a:close/>
                <a:moveTo>
                  <a:pt x="6" y="834"/>
                </a:moveTo>
                <a:lnTo>
                  <a:pt x="6" y="857"/>
                </a:lnTo>
                <a:lnTo>
                  <a:pt x="0" y="857"/>
                </a:lnTo>
                <a:lnTo>
                  <a:pt x="0" y="834"/>
                </a:lnTo>
                <a:lnTo>
                  <a:pt x="6" y="834"/>
                </a:lnTo>
                <a:close/>
                <a:moveTo>
                  <a:pt x="6" y="873"/>
                </a:moveTo>
                <a:lnTo>
                  <a:pt x="6" y="895"/>
                </a:lnTo>
                <a:lnTo>
                  <a:pt x="0" y="895"/>
                </a:lnTo>
                <a:lnTo>
                  <a:pt x="0" y="873"/>
                </a:lnTo>
                <a:lnTo>
                  <a:pt x="6" y="873"/>
                </a:lnTo>
                <a:close/>
                <a:moveTo>
                  <a:pt x="6" y="912"/>
                </a:moveTo>
                <a:lnTo>
                  <a:pt x="6" y="934"/>
                </a:lnTo>
                <a:lnTo>
                  <a:pt x="0" y="934"/>
                </a:lnTo>
                <a:lnTo>
                  <a:pt x="0" y="912"/>
                </a:lnTo>
                <a:lnTo>
                  <a:pt x="6" y="912"/>
                </a:lnTo>
                <a:close/>
                <a:moveTo>
                  <a:pt x="6" y="951"/>
                </a:moveTo>
                <a:lnTo>
                  <a:pt x="6" y="973"/>
                </a:lnTo>
                <a:lnTo>
                  <a:pt x="0" y="973"/>
                </a:lnTo>
                <a:lnTo>
                  <a:pt x="0" y="951"/>
                </a:lnTo>
                <a:lnTo>
                  <a:pt x="6" y="951"/>
                </a:lnTo>
                <a:close/>
                <a:moveTo>
                  <a:pt x="6" y="990"/>
                </a:moveTo>
                <a:lnTo>
                  <a:pt x="6" y="1012"/>
                </a:lnTo>
                <a:lnTo>
                  <a:pt x="0" y="1012"/>
                </a:lnTo>
                <a:lnTo>
                  <a:pt x="0" y="990"/>
                </a:lnTo>
                <a:lnTo>
                  <a:pt x="6" y="990"/>
                </a:lnTo>
                <a:close/>
                <a:moveTo>
                  <a:pt x="6" y="1028"/>
                </a:moveTo>
                <a:lnTo>
                  <a:pt x="6" y="1051"/>
                </a:lnTo>
                <a:lnTo>
                  <a:pt x="0" y="1051"/>
                </a:lnTo>
                <a:lnTo>
                  <a:pt x="0" y="1028"/>
                </a:lnTo>
                <a:lnTo>
                  <a:pt x="6" y="1028"/>
                </a:lnTo>
                <a:close/>
                <a:moveTo>
                  <a:pt x="6" y="1067"/>
                </a:moveTo>
                <a:lnTo>
                  <a:pt x="6" y="1089"/>
                </a:lnTo>
                <a:lnTo>
                  <a:pt x="0" y="1089"/>
                </a:lnTo>
                <a:lnTo>
                  <a:pt x="0" y="1067"/>
                </a:lnTo>
                <a:lnTo>
                  <a:pt x="6" y="1067"/>
                </a:lnTo>
                <a:close/>
                <a:moveTo>
                  <a:pt x="6" y="1106"/>
                </a:moveTo>
                <a:lnTo>
                  <a:pt x="6" y="1128"/>
                </a:lnTo>
                <a:lnTo>
                  <a:pt x="0" y="1128"/>
                </a:lnTo>
                <a:lnTo>
                  <a:pt x="0" y="1106"/>
                </a:lnTo>
                <a:lnTo>
                  <a:pt x="6" y="1106"/>
                </a:lnTo>
                <a:close/>
                <a:moveTo>
                  <a:pt x="6" y="1145"/>
                </a:moveTo>
                <a:lnTo>
                  <a:pt x="6" y="1167"/>
                </a:lnTo>
                <a:lnTo>
                  <a:pt x="0" y="1167"/>
                </a:lnTo>
                <a:lnTo>
                  <a:pt x="0" y="1145"/>
                </a:lnTo>
                <a:lnTo>
                  <a:pt x="6" y="1145"/>
                </a:lnTo>
                <a:close/>
                <a:moveTo>
                  <a:pt x="6" y="1184"/>
                </a:moveTo>
                <a:lnTo>
                  <a:pt x="6" y="1206"/>
                </a:lnTo>
                <a:lnTo>
                  <a:pt x="0" y="1206"/>
                </a:lnTo>
                <a:lnTo>
                  <a:pt x="0" y="1184"/>
                </a:lnTo>
                <a:lnTo>
                  <a:pt x="6" y="1184"/>
                </a:lnTo>
                <a:close/>
                <a:moveTo>
                  <a:pt x="6" y="1222"/>
                </a:moveTo>
                <a:lnTo>
                  <a:pt x="6" y="1245"/>
                </a:lnTo>
                <a:lnTo>
                  <a:pt x="0" y="1245"/>
                </a:lnTo>
                <a:lnTo>
                  <a:pt x="0" y="1222"/>
                </a:lnTo>
                <a:lnTo>
                  <a:pt x="6" y="1222"/>
                </a:lnTo>
                <a:close/>
                <a:moveTo>
                  <a:pt x="12" y="1249"/>
                </a:moveTo>
                <a:lnTo>
                  <a:pt x="34" y="1249"/>
                </a:lnTo>
                <a:lnTo>
                  <a:pt x="34" y="1255"/>
                </a:lnTo>
                <a:lnTo>
                  <a:pt x="12" y="1255"/>
                </a:lnTo>
                <a:lnTo>
                  <a:pt x="12" y="1249"/>
                </a:lnTo>
                <a:close/>
                <a:moveTo>
                  <a:pt x="51" y="1249"/>
                </a:moveTo>
                <a:lnTo>
                  <a:pt x="73" y="1249"/>
                </a:lnTo>
                <a:lnTo>
                  <a:pt x="73" y="1255"/>
                </a:lnTo>
                <a:lnTo>
                  <a:pt x="51" y="1255"/>
                </a:lnTo>
                <a:lnTo>
                  <a:pt x="51" y="1249"/>
                </a:lnTo>
                <a:close/>
                <a:moveTo>
                  <a:pt x="89" y="1249"/>
                </a:moveTo>
                <a:lnTo>
                  <a:pt x="112" y="1249"/>
                </a:lnTo>
                <a:lnTo>
                  <a:pt x="112" y="1255"/>
                </a:lnTo>
                <a:lnTo>
                  <a:pt x="89" y="1255"/>
                </a:lnTo>
                <a:lnTo>
                  <a:pt x="89" y="1249"/>
                </a:lnTo>
                <a:close/>
                <a:moveTo>
                  <a:pt x="128" y="1249"/>
                </a:moveTo>
                <a:lnTo>
                  <a:pt x="150" y="1249"/>
                </a:lnTo>
                <a:lnTo>
                  <a:pt x="150" y="1255"/>
                </a:lnTo>
                <a:lnTo>
                  <a:pt x="128" y="1255"/>
                </a:lnTo>
                <a:lnTo>
                  <a:pt x="128" y="1249"/>
                </a:lnTo>
                <a:close/>
                <a:moveTo>
                  <a:pt x="167" y="1249"/>
                </a:moveTo>
                <a:lnTo>
                  <a:pt x="189" y="1249"/>
                </a:lnTo>
                <a:lnTo>
                  <a:pt x="189" y="1255"/>
                </a:lnTo>
                <a:lnTo>
                  <a:pt x="167" y="1255"/>
                </a:lnTo>
                <a:lnTo>
                  <a:pt x="167" y="1249"/>
                </a:lnTo>
                <a:close/>
                <a:moveTo>
                  <a:pt x="206" y="1249"/>
                </a:moveTo>
                <a:lnTo>
                  <a:pt x="228" y="1249"/>
                </a:lnTo>
                <a:lnTo>
                  <a:pt x="228" y="1255"/>
                </a:lnTo>
                <a:lnTo>
                  <a:pt x="206" y="1255"/>
                </a:lnTo>
                <a:lnTo>
                  <a:pt x="206" y="1249"/>
                </a:lnTo>
                <a:close/>
                <a:moveTo>
                  <a:pt x="244" y="1249"/>
                </a:moveTo>
                <a:lnTo>
                  <a:pt x="266" y="1249"/>
                </a:lnTo>
                <a:lnTo>
                  <a:pt x="266" y="1255"/>
                </a:lnTo>
                <a:lnTo>
                  <a:pt x="244" y="1255"/>
                </a:lnTo>
                <a:lnTo>
                  <a:pt x="244" y="1249"/>
                </a:lnTo>
                <a:close/>
                <a:moveTo>
                  <a:pt x="283" y="1249"/>
                </a:moveTo>
                <a:lnTo>
                  <a:pt x="305" y="1249"/>
                </a:lnTo>
                <a:lnTo>
                  <a:pt x="305" y="1255"/>
                </a:lnTo>
                <a:lnTo>
                  <a:pt x="283" y="1255"/>
                </a:lnTo>
                <a:lnTo>
                  <a:pt x="283" y="1249"/>
                </a:lnTo>
                <a:close/>
                <a:moveTo>
                  <a:pt x="322" y="1249"/>
                </a:moveTo>
                <a:lnTo>
                  <a:pt x="344" y="1249"/>
                </a:lnTo>
                <a:lnTo>
                  <a:pt x="344" y="1255"/>
                </a:lnTo>
                <a:lnTo>
                  <a:pt x="322" y="1255"/>
                </a:lnTo>
                <a:lnTo>
                  <a:pt x="322" y="1249"/>
                </a:lnTo>
                <a:close/>
                <a:moveTo>
                  <a:pt x="360" y="1249"/>
                </a:moveTo>
                <a:lnTo>
                  <a:pt x="382" y="1249"/>
                </a:lnTo>
                <a:lnTo>
                  <a:pt x="382" y="1255"/>
                </a:lnTo>
                <a:lnTo>
                  <a:pt x="360" y="1255"/>
                </a:lnTo>
                <a:lnTo>
                  <a:pt x="360" y="1249"/>
                </a:lnTo>
                <a:close/>
                <a:moveTo>
                  <a:pt x="399" y="1249"/>
                </a:moveTo>
                <a:lnTo>
                  <a:pt x="421" y="1249"/>
                </a:lnTo>
                <a:lnTo>
                  <a:pt x="421" y="1255"/>
                </a:lnTo>
                <a:lnTo>
                  <a:pt x="399" y="1255"/>
                </a:lnTo>
                <a:lnTo>
                  <a:pt x="399" y="1249"/>
                </a:lnTo>
                <a:close/>
                <a:moveTo>
                  <a:pt x="438" y="1249"/>
                </a:moveTo>
                <a:lnTo>
                  <a:pt x="460" y="1249"/>
                </a:lnTo>
                <a:lnTo>
                  <a:pt x="460" y="1255"/>
                </a:lnTo>
                <a:lnTo>
                  <a:pt x="438" y="1255"/>
                </a:lnTo>
                <a:lnTo>
                  <a:pt x="438" y="1249"/>
                </a:lnTo>
                <a:close/>
                <a:moveTo>
                  <a:pt x="476" y="1249"/>
                </a:moveTo>
                <a:lnTo>
                  <a:pt x="498" y="1249"/>
                </a:lnTo>
                <a:lnTo>
                  <a:pt x="498" y="1255"/>
                </a:lnTo>
                <a:lnTo>
                  <a:pt x="476" y="1255"/>
                </a:lnTo>
                <a:lnTo>
                  <a:pt x="476" y="1249"/>
                </a:lnTo>
                <a:close/>
                <a:moveTo>
                  <a:pt x="515" y="1249"/>
                </a:moveTo>
                <a:lnTo>
                  <a:pt x="537" y="1249"/>
                </a:lnTo>
                <a:lnTo>
                  <a:pt x="537" y="1255"/>
                </a:lnTo>
                <a:lnTo>
                  <a:pt x="515" y="1255"/>
                </a:lnTo>
                <a:lnTo>
                  <a:pt x="515" y="1249"/>
                </a:lnTo>
                <a:close/>
                <a:moveTo>
                  <a:pt x="554" y="1249"/>
                </a:moveTo>
                <a:lnTo>
                  <a:pt x="576" y="1249"/>
                </a:lnTo>
                <a:lnTo>
                  <a:pt x="576" y="1255"/>
                </a:lnTo>
                <a:lnTo>
                  <a:pt x="554" y="1255"/>
                </a:lnTo>
                <a:lnTo>
                  <a:pt x="554" y="1249"/>
                </a:lnTo>
                <a:close/>
                <a:moveTo>
                  <a:pt x="592" y="1249"/>
                </a:moveTo>
                <a:lnTo>
                  <a:pt x="615" y="1249"/>
                </a:lnTo>
                <a:lnTo>
                  <a:pt x="615" y="1255"/>
                </a:lnTo>
                <a:lnTo>
                  <a:pt x="592" y="1255"/>
                </a:lnTo>
                <a:lnTo>
                  <a:pt x="592" y="1249"/>
                </a:lnTo>
                <a:close/>
                <a:moveTo>
                  <a:pt x="631" y="1249"/>
                </a:moveTo>
                <a:lnTo>
                  <a:pt x="653" y="1249"/>
                </a:lnTo>
                <a:lnTo>
                  <a:pt x="653" y="1255"/>
                </a:lnTo>
                <a:lnTo>
                  <a:pt x="631" y="1255"/>
                </a:lnTo>
                <a:lnTo>
                  <a:pt x="631" y="1249"/>
                </a:lnTo>
                <a:close/>
                <a:moveTo>
                  <a:pt x="670" y="1249"/>
                </a:moveTo>
                <a:lnTo>
                  <a:pt x="692" y="1249"/>
                </a:lnTo>
                <a:lnTo>
                  <a:pt x="692" y="1255"/>
                </a:lnTo>
                <a:lnTo>
                  <a:pt x="670" y="1255"/>
                </a:lnTo>
                <a:lnTo>
                  <a:pt x="670" y="1249"/>
                </a:lnTo>
                <a:close/>
                <a:moveTo>
                  <a:pt x="709" y="1249"/>
                </a:moveTo>
                <a:lnTo>
                  <a:pt x="731" y="1249"/>
                </a:lnTo>
                <a:lnTo>
                  <a:pt x="731" y="1255"/>
                </a:lnTo>
                <a:lnTo>
                  <a:pt x="709" y="1255"/>
                </a:lnTo>
                <a:lnTo>
                  <a:pt x="709" y="1249"/>
                </a:lnTo>
                <a:close/>
                <a:moveTo>
                  <a:pt x="747" y="1249"/>
                </a:moveTo>
                <a:lnTo>
                  <a:pt x="769" y="1249"/>
                </a:lnTo>
                <a:lnTo>
                  <a:pt x="769" y="1255"/>
                </a:lnTo>
                <a:lnTo>
                  <a:pt x="747" y="1255"/>
                </a:lnTo>
                <a:lnTo>
                  <a:pt x="747" y="1249"/>
                </a:lnTo>
                <a:close/>
                <a:moveTo>
                  <a:pt x="786" y="1249"/>
                </a:moveTo>
                <a:lnTo>
                  <a:pt x="808" y="1249"/>
                </a:lnTo>
                <a:lnTo>
                  <a:pt x="808" y="1255"/>
                </a:lnTo>
                <a:lnTo>
                  <a:pt x="786" y="1255"/>
                </a:lnTo>
                <a:lnTo>
                  <a:pt x="786" y="1249"/>
                </a:lnTo>
                <a:close/>
                <a:moveTo>
                  <a:pt x="825" y="1249"/>
                </a:moveTo>
                <a:lnTo>
                  <a:pt x="838" y="1249"/>
                </a:lnTo>
                <a:lnTo>
                  <a:pt x="835" y="1252"/>
                </a:lnTo>
                <a:lnTo>
                  <a:pt x="835" y="1243"/>
                </a:lnTo>
                <a:lnTo>
                  <a:pt x="840" y="1243"/>
                </a:lnTo>
                <a:lnTo>
                  <a:pt x="840" y="1255"/>
                </a:lnTo>
                <a:lnTo>
                  <a:pt x="825" y="1255"/>
                </a:lnTo>
                <a:lnTo>
                  <a:pt x="825" y="1249"/>
                </a:lnTo>
                <a:close/>
                <a:moveTo>
                  <a:pt x="835" y="1226"/>
                </a:moveTo>
                <a:lnTo>
                  <a:pt x="835" y="1204"/>
                </a:lnTo>
                <a:lnTo>
                  <a:pt x="840" y="1204"/>
                </a:lnTo>
                <a:lnTo>
                  <a:pt x="840" y="1226"/>
                </a:lnTo>
                <a:lnTo>
                  <a:pt x="835" y="1226"/>
                </a:lnTo>
                <a:close/>
                <a:moveTo>
                  <a:pt x="835" y="1187"/>
                </a:moveTo>
                <a:lnTo>
                  <a:pt x="835" y="1165"/>
                </a:lnTo>
                <a:lnTo>
                  <a:pt x="840" y="1165"/>
                </a:lnTo>
                <a:lnTo>
                  <a:pt x="840" y="1187"/>
                </a:lnTo>
                <a:lnTo>
                  <a:pt x="835" y="1187"/>
                </a:lnTo>
                <a:close/>
                <a:moveTo>
                  <a:pt x="835" y="1149"/>
                </a:moveTo>
                <a:lnTo>
                  <a:pt x="835" y="1126"/>
                </a:lnTo>
                <a:lnTo>
                  <a:pt x="840" y="1126"/>
                </a:lnTo>
                <a:lnTo>
                  <a:pt x="840" y="1149"/>
                </a:lnTo>
                <a:lnTo>
                  <a:pt x="835" y="1149"/>
                </a:lnTo>
                <a:close/>
                <a:moveTo>
                  <a:pt x="835" y="1110"/>
                </a:moveTo>
                <a:lnTo>
                  <a:pt x="835" y="1088"/>
                </a:lnTo>
                <a:lnTo>
                  <a:pt x="840" y="1088"/>
                </a:lnTo>
                <a:lnTo>
                  <a:pt x="840" y="1110"/>
                </a:lnTo>
                <a:lnTo>
                  <a:pt x="835" y="1110"/>
                </a:lnTo>
                <a:close/>
                <a:moveTo>
                  <a:pt x="835" y="1071"/>
                </a:moveTo>
                <a:lnTo>
                  <a:pt x="835" y="1049"/>
                </a:lnTo>
                <a:lnTo>
                  <a:pt x="840" y="1049"/>
                </a:lnTo>
                <a:lnTo>
                  <a:pt x="840" y="1071"/>
                </a:lnTo>
                <a:lnTo>
                  <a:pt x="835" y="1071"/>
                </a:lnTo>
                <a:close/>
                <a:moveTo>
                  <a:pt x="835" y="1032"/>
                </a:moveTo>
                <a:lnTo>
                  <a:pt x="835" y="1010"/>
                </a:lnTo>
                <a:lnTo>
                  <a:pt x="840" y="1010"/>
                </a:lnTo>
                <a:lnTo>
                  <a:pt x="840" y="1032"/>
                </a:lnTo>
                <a:lnTo>
                  <a:pt x="835" y="1032"/>
                </a:lnTo>
                <a:close/>
                <a:moveTo>
                  <a:pt x="835" y="993"/>
                </a:moveTo>
                <a:lnTo>
                  <a:pt x="835" y="971"/>
                </a:lnTo>
                <a:lnTo>
                  <a:pt x="840" y="971"/>
                </a:lnTo>
                <a:lnTo>
                  <a:pt x="840" y="993"/>
                </a:lnTo>
                <a:lnTo>
                  <a:pt x="835" y="993"/>
                </a:lnTo>
                <a:close/>
                <a:moveTo>
                  <a:pt x="835" y="954"/>
                </a:moveTo>
                <a:lnTo>
                  <a:pt x="835" y="932"/>
                </a:lnTo>
                <a:lnTo>
                  <a:pt x="840" y="932"/>
                </a:lnTo>
                <a:lnTo>
                  <a:pt x="840" y="954"/>
                </a:lnTo>
                <a:lnTo>
                  <a:pt x="835" y="954"/>
                </a:lnTo>
                <a:close/>
                <a:moveTo>
                  <a:pt x="835" y="916"/>
                </a:moveTo>
                <a:lnTo>
                  <a:pt x="835" y="893"/>
                </a:lnTo>
                <a:lnTo>
                  <a:pt x="840" y="893"/>
                </a:lnTo>
                <a:lnTo>
                  <a:pt x="840" y="916"/>
                </a:lnTo>
                <a:lnTo>
                  <a:pt x="835" y="916"/>
                </a:lnTo>
                <a:close/>
                <a:moveTo>
                  <a:pt x="835" y="877"/>
                </a:moveTo>
                <a:lnTo>
                  <a:pt x="835" y="855"/>
                </a:lnTo>
                <a:lnTo>
                  <a:pt x="840" y="855"/>
                </a:lnTo>
                <a:lnTo>
                  <a:pt x="840" y="877"/>
                </a:lnTo>
                <a:lnTo>
                  <a:pt x="835" y="877"/>
                </a:lnTo>
                <a:close/>
                <a:moveTo>
                  <a:pt x="835" y="838"/>
                </a:moveTo>
                <a:lnTo>
                  <a:pt x="835" y="816"/>
                </a:lnTo>
                <a:lnTo>
                  <a:pt x="840" y="816"/>
                </a:lnTo>
                <a:lnTo>
                  <a:pt x="840" y="838"/>
                </a:lnTo>
                <a:lnTo>
                  <a:pt x="835" y="838"/>
                </a:lnTo>
                <a:close/>
                <a:moveTo>
                  <a:pt x="835" y="799"/>
                </a:moveTo>
                <a:lnTo>
                  <a:pt x="835" y="777"/>
                </a:lnTo>
                <a:lnTo>
                  <a:pt x="840" y="777"/>
                </a:lnTo>
                <a:lnTo>
                  <a:pt x="840" y="799"/>
                </a:lnTo>
                <a:lnTo>
                  <a:pt x="835" y="799"/>
                </a:lnTo>
                <a:close/>
                <a:moveTo>
                  <a:pt x="835" y="760"/>
                </a:moveTo>
                <a:lnTo>
                  <a:pt x="835" y="738"/>
                </a:lnTo>
                <a:lnTo>
                  <a:pt x="840" y="738"/>
                </a:lnTo>
                <a:lnTo>
                  <a:pt x="840" y="760"/>
                </a:lnTo>
                <a:lnTo>
                  <a:pt x="835" y="760"/>
                </a:lnTo>
                <a:close/>
                <a:moveTo>
                  <a:pt x="835" y="722"/>
                </a:moveTo>
                <a:lnTo>
                  <a:pt x="835" y="699"/>
                </a:lnTo>
                <a:lnTo>
                  <a:pt x="840" y="699"/>
                </a:lnTo>
                <a:lnTo>
                  <a:pt x="840" y="722"/>
                </a:lnTo>
                <a:lnTo>
                  <a:pt x="835" y="722"/>
                </a:lnTo>
                <a:close/>
                <a:moveTo>
                  <a:pt x="835" y="683"/>
                </a:moveTo>
                <a:lnTo>
                  <a:pt x="835" y="661"/>
                </a:lnTo>
                <a:lnTo>
                  <a:pt x="840" y="661"/>
                </a:lnTo>
                <a:lnTo>
                  <a:pt x="840" y="683"/>
                </a:lnTo>
                <a:lnTo>
                  <a:pt x="835" y="683"/>
                </a:lnTo>
                <a:close/>
                <a:moveTo>
                  <a:pt x="835" y="644"/>
                </a:moveTo>
                <a:lnTo>
                  <a:pt x="835" y="622"/>
                </a:lnTo>
                <a:lnTo>
                  <a:pt x="840" y="622"/>
                </a:lnTo>
                <a:lnTo>
                  <a:pt x="840" y="644"/>
                </a:lnTo>
                <a:lnTo>
                  <a:pt x="835" y="644"/>
                </a:lnTo>
                <a:close/>
                <a:moveTo>
                  <a:pt x="835" y="605"/>
                </a:moveTo>
                <a:lnTo>
                  <a:pt x="835" y="583"/>
                </a:lnTo>
                <a:lnTo>
                  <a:pt x="840" y="583"/>
                </a:lnTo>
                <a:lnTo>
                  <a:pt x="840" y="605"/>
                </a:lnTo>
                <a:lnTo>
                  <a:pt x="835" y="605"/>
                </a:lnTo>
                <a:close/>
                <a:moveTo>
                  <a:pt x="835" y="566"/>
                </a:moveTo>
                <a:lnTo>
                  <a:pt x="835" y="544"/>
                </a:lnTo>
                <a:lnTo>
                  <a:pt x="840" y="544"/>
                </a:lnTo>
                <a:lnTo>
                  <a:pt x="840" y="566"/>
                </a:lnTo>
                <a:lnTo>
                  <a:pt x="835" y="566"/>
                </a:lnTo>
                <a:close/>
                <a:moveTo>
                  <a:pt x="835" y="528"/>
                </a:moveTo>
                <a:lnTo>
                  <a:pt x="835" y="505"/>
                </a:lnTo>
                <a:lnTo>
                  <a:pt x="840" y="505"/>
                </a:lnTo>
                <a:lnTo>
                  <a:pt x="840" y="528"/>
                </a:lnTo>
                <a:lnTo>
                  <a:pt x="835" y="528"/>
                </a:lnTo>
                <a:close/>
                <a:moveTo>
                  <a:pt x="835" y="489"/>
                </a:moveTo>
                <a:lnTo>
                  <a:pt x="835" y="467"/>
                </a:lnTo>
                <a:lnTo>
                  <a:pt x="840" y="467"/>
                </a:lnTo>
                <a:lnTo>
                  <a:pt x="840" y="489"/>
                </a:lnTo>
                <a:lnTo>
                  <a:pt x="835" y="489"/>
                </a:lnTo>
                <a:close/>
                <a:moveTo>
                  <a:pt x="835" y="450"/>
                </a:moveTo>
                <a:lnTo>
                  <a:pt x="835" y="428"/>
                </a:lnTo>
                <a:lnTo>
                  <a:pt x="840" y="428"/>
                </a:lnTo>
                <a:lnTo>
                  <a:pt x="840" y="450"/>
                </a:lnTo>
                <a:lnTo>
                  <a:pt x="835" y="450"/>
                </a:lnTo>
                <a:close/>
                <a:moveTo>
                  <a:pt x="835" y="411"/>
                </a:moveTo>
                <a:lnTo>
                  <a:pt x="835" y="389"/>
                </a:lnTo>
                <a:lnTo>
                  <a:pt x="840" y="389"/>
                </a:lnTo>
                <a:lnTo>
                  <a:pt x="840" y="411"/>
                </a:lnTo>
                <a:lnTo>
                  <a:pt x="835" y="411"/>
                </a:lnTo>
                <a:close/>
                <a:moveTo>
                  <a:pt x="835" y="372"/>
                </a:moveTo>
                <a:lnTo>
                  <a:pt x="835" y="350"/>
                </a:lnTo>
                <a:lnTo>
                  <a:pt x="840" y="350"/>
                </a:lnTo>
                <a:lnTo>
                  <a:pt x="840" y="372"/>
                </a:lnTo>
                <a:lnTo>
                  <a:pt x="835" y="372"/>
                </a:lnTo>
                <a:close/>
                <a:moveTo>
                  <a:pt x="835" y="333"/>
                </a:moveTo>
                <a:lnTo>
                  <a:pt x="835" y="311"/>
                </a:lnTo>
                <a:lnTo>
                  <a:pt x="840" y="311"/>
                </a:lnTo>
                <a:lnTo>
                  <a:pt x="840" y="333"/>
                </a:lnTo>
                <a:lnTo>
                  <a:pt x="835" y="333"/>
                </a:lnTo>
                <a:close/>
                <a:moveTo>
                  <a:pt x="835" y="295"/>
                </a:moveTo>
                <a:lnTo>
                  <a:pt x="835" y="272"/>
                </a:lnTo>
                <a:lnTo>
                  <a:pt x="840" y="272"/>
                </a:lnTo>
                <a:lnTo>
                  <a:pt x="840" y="295"/>
                </a:lnTo>
                <a:lnTo>
                  <a:pt x="835" y="295"/>
                </a:lnTo>
                <a:close/>
                <a:moveTo>
                  <a:pt x="835" y="256"/>
                </a:moveTo>
                <a:lnTo>
                  <a:pt x="835" y="234"/>
                </a:lnTo>
                <a:lnTo>
                  <a:pt x="840" y="234"/>
                </a:lnTo>
                <a:lnTo>
                  <a:pt x="840" y="256"/>
                </a:lnTo>
                <a:lnTo>
                  <a:pt x="835" y="256"/>
                </a:lnTo>
                <a:close/>
                <a:moveTo>
                  <a:pt x="835" y="217"/>
                </a:moveTo>
                <a:lnTo>
                  <a:pt x="835" y="195"/>
                </a:lnTo>
                <a:lnTo>
                  <a:pt x="840" y="195"/>
                </a:lnTo>
                <a:lnTo>
                  <a:pt x="840" y="217"/>
                </a:lnTo>
                <a:lnTo>
                  <a:pt x="835" y="217"/>
                </a:lnTo>
                <a:close/>
                <a:moveTo>
                  <a:pt x="835" y="178"/>
                </a:moveTo>
                <a:lnTo>
                  <a:pt x="835" y="156"/>
                </a:lnTo>
                <a:lnTo>
                  <a:pt x="840" y="156"/>
                </a:lnTo>
                <a:lnTo>
                  <a:pt x="840" y="178"/>
                </a:lnTo>
                <a:lnTo>
                  <a:pt x="835" y="178"/>
                </a:lnTo>
                <a:close/>
                <a:moveTo>
                  <a:pt x="835" y="139"/>
                </a:moveTo>
                <a:lnTo>
                  <a:pt x="835" y="117"/>
                </a:lnTo>
                <a:lnTo>
                  <a:pt x="840" y="117"/>
                </a:lnTo>
                <a:lnTo>
                  <a:pt x="840" y="139"/>
                </a:lnTo>
                <a:lnTo>
                  <a:pt x="835" y="139"/>
                </a:lnTo>
                <a:close/>
                <a:moveTo>
                  <a:pt x="835" y="101"/>
                </a:moveTo>
                <a:lnTo>
                  <a:pt x="835" y="78"/>
                </a:lnTo>
                <a:lnTo>
                  <a:pt x="840" y="78"/>
                </a:lnTo>
                <a:lnTo>
                  <a:pt x="840" y="101"/>
                </a:lnTo>
                <a:lnTo>
                  <a:pt x="835" y="101"/>
                </a:lnTo>
                <a:close/>
                <a:moveTo>
                  <a:pt x="835" y="62"/>
                </a:moveTo>
                <a:lnTo>
                  <a:pt x="835" y="40"/>
                </a:lnTo>
                <a:lnTo>
                  <a:pt x="840" y="40"/>
                </a:lnTo>
                <a:lnTo>
                  <a:pt x="840" y="62"/>
                </a:lnTo>
                <a:lnTo>
                  <a:pt x="835" y="62"/>
                </a:lnTo>
                <a:close/>
                <a:moveTo>
                  <a:pt x="835" y="23"/>
                </a:moveTo>
                <a:lnTo>
                  <a:pt x="835" y="3"/>
                </a:lnTo>
                <a:lnTo>
                  <a:pt x="840" y="3"/>
                </a:lnTo>
                <a:lnTo>
                  <a:pt x="840" y="23"/>
                </a:lnTo>
                <a:lnTo>
                  <a:pt x="835" y="23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9" name="Freeform 131"/>
          <p:cNvSpPr>
            <a:spLocks noEditPoints="1"/>
          </p:cNvSpPr>
          <p:nvPr/>
        </p:nvSpPr>
        <p:spPr bwMode="auto">
          <a:xfrm>
            <a:off x="5151438" y="792431"/>
            <a:ext cx="1335088" cy="2001460"/>
          </a:xfrm>
          <a:custGeom>
            <a:avLst/>
            <a:gdLst>
              <a:gd name="T0" fmla="*/ 799 w 841"/>
              <a:gd name="T1" fmla="*/ 0 h 1255"/>
              <a:gd name="T2" fmla="*/ 700 w 841"/>
              <a:gd name="T3" fmla="*/ 0 h 1255"/>
              <a:gd name="T4" fmla="*/ 622 w 841"/>
              <a:gd name="T5" fmla="*/ 5 h 1255"/>
              <a:gd name="T6" fmla="*/ 567 w 841"/>
              <a:gd name="T7" fmla="*/ 5 h 1255"/>
              <a:gd name="T8" fmla="*/ 528 w 841"/>
              <a:gd name="T9" fmla="*/ 5 h 1255"/>
              <a:gd name="T10" fmla="*/ 451 w 841"/>
              <a:gd name="T11" fmla="*/ 0 h 1255"/>
              <a:gd name="T12" fmla="*/ 351 w 841"/>
              <a:gd name="T13" fmla="*/ 0 h 1255"/>
              <a:gd name="T14" fmla="*/ 274 w 841"/>
              <a:gd name="T15" fmla="*/ 5 h 1255"/>
              <a:gd name="T16" fmla="*/ 219 w 841"/>
              <a:gd name="T17" fmla="*/ 5 h 1255"/>
              <a:gd name="T18" fmla="*/ 180 w 841"/>
              <a:gd name="T19" fmla="*/ 5 h 1255"/>
              <a:gd name="T20" fmla="*/ 103 w 841"/>
              <a:gd name="T21" fmla="*/ 0 h 1255"/>
              <a:gd name="T22" fmla="*/ 3 w 841"/>
              <a:gd name="T23" fmla="*/ 0 h 1255"/>
              <a:gd name="T24" fmla="*/ 6 w 841"/>
              <a:gd name="T25" fmla="*/ 80 h 1255"/>
              <a:gd name="T26" fmla="*/ 6 w 841"/>
              <a:gd name="T27" fmla="*/ 135 h 1255"/>
              <a:gd name="T28" fmla="*/ 6 w 841"/>
              <a:gd name="T29" fmla="*/ 174 h 1255"/>
              <a:gd name="T30" fmla="*/ 0 w 841"/>
              <a:gd name="T31" fmla="*/ 252 h 1255"/>
              <a:gd name="T32" fmla="*/ 0 w 841"/>
              <a:gd name="T33" fmla="*/ 352 h 1255"/>
              <a:gd name="T34" fmla="*/ 6 w 841"/>
              <a:gd name="T35" fmla="*/ 429 h 1255"/>
              <a:gd name="T36" fmla="*/ 6 w 841"/>
              <a:gd name="T37" fmla="*/ 485 h 1255"/>
              <a:gd name="T38" fmla="*/ 6 w 841"/>
              <a:gd name="T39" fmla="*/ 524 h 1255"/>
              <a:gd name="T40" fmla="*/ 0 w 841"/>
              <a:gd name="T41" fmla="*/ 601 h 1255"/>
              <a:gd name="T42" fmla="*/ 0 w 841"/>
              <a:gd name="T43" fmla="*/ 701 h 1255"/>
              <a:gd name="T44" fmla="*/ 6 w 841"/>
              <a:gd name="T45" fmla="*/ 779 h 1255"/>
              <a:gd name="T46" fmla="*/ 6 w 841"/>
              <a:gd name="T47" fmla="*/ 834 h 1255"/>
              <a:gd name="T48" fmla="*/ 6 w 841"/>
              <a:gd name="T49" fmla="*/ 873 h 1255"/>
              <a:gd name="T50" fmla="*/ 0 w 841"/>
              <a:gd name="T51" fmla="*/ 950 h 1255"/>
              <a:gd name="T52" fmla="*/ 0 w 841"/>
              <a:gd name="T53" fmla="*/ 1050 h 1255"/>
              <a:gd name="T54" fmla="*/ 6 w 841"/>
              <a:gd name="T55" fmla="*/ 1128 h 1255"/>
              <a:gd name="T56" fmla="*/ 6 w 841"/>
              <a:gd name="T57" fmla="*/ 1183 h 1255"/>
              <a:gd name="T58" fmla="*/ 6 w 841"/>
              <a:gd name="T59" fmla="*/ 1222 h 1255"/>
              <a:gd name="T60" fmla="*/ 51 w 841"/>
              <a:gd name="T61" fmla="*/ 1255 h 1255"/>
              <a:gd name="T62" fmla="*/ 151 w 841"/>
              <a:gd name="T63" fmla="*/ 1255 h 1255"/>
              <a:gd name="T64" fmla="*/ 228 w 841"/>
              <a:gd name="T65" fmla="*/ 1249 h 1255"/>
              <a:gd name="T66" fmla="*/ 283 w 841"/>
              <a:gd name="T67" fmla="*/ 1249 h 1255"/>
              <a:gd name="T68" fmla="*/ 322 w 841"/>
              <a:gd name="T69" fmla="*/ 1249 h 1255"/>
              <a:gd name="T70" fmla="*/ 399 w 841"/>
              <a:gd name="T71" fmla="*/ 1255 h 1255"/>
              <a:gd name="T72" fmla="*/ 499 w 841"/>
              <a:gd name="T73" fmla="*/ 1255 h 1255"/>
              <a:gd name="T74" fmla="*/ 576 w 841"/>
              <a:gd name="T75" fmla="*/ 1249 h 1255"/>
              <a:gd name="T76" fmla="*/ 632 w 841"/>
              <a:gd name="T77" fmla="*/ 1249 h 1255"/>
              <a:gd name="T78" fmla="*/ 670 w 841"/>
              <a:gd name="T79" fmla="*/ 1249 h 1255"/>
              <a:gd name="T80" fmla="*/ 748 w 841"/>
              <a:gd name="T81" fmla="*/ 1255 h 1255"/>
              <a:gd name="T82" fmla="*/ 835 w 841"/>
              <a:gd name="T83" fmla="*/ 1252 h 1255"/>
              <a:gd name="T84" fmla="*/ 841 w 841"/>
              <a:gd name="T85" fmla="*/ 1226 h 1255"/>
              <a:gd name="T86" fmla="*/ 841 w 841"/>
              <a:gd name="T87" fmla="*/ 1126 h 1255"/>
              <a:gd name="T88" fmla="*/ 835 w 841"/>
              <a:gd name="T89" fmla="*/ 1048 h 1255"/>
              <a:gd name="T90" fmla="*/ 835 w 841"/>
              <a:gd name="T91" fmla="*/ 993 h 1255"/>
              <a:gd name="T92" fmla="*/ 835 w 841"/>
              <a:gd name="T93" fmla="*/ 954 h 1255"/>
              <a:gd name="T94" fmla="*/ 841 w 841"/>
              <a:gd name="T95" fmla="*/ 877 h 1255"/>
              <a:gd name="T96" fmla="*/ 841 w 841"/>
              <a:gd name="T97" fmla="*/ 777 h 1255"/>
              <a:gd name="T98" fmla="*/ 835 w 841"/>
              <a:gd name="T99" fmla="*/ 699 h 1255"/>
              <a:gd name="T100" fmla="*/ 835 w 841"/>
              <a:gd name="T101" fmla="*/ 644 h 1255"/>
              <a:gd name="T102" fmla="*/ 835 w 841"/>
              <a:gd name="T103" fmla="*/ 605 h 1255"/>
              <a:gd name="T104" fmla="*/ 841 w 841"/>
              <a:gd name="T105" fmla="*/ 527 h 1255"/>
              <a:gd name="T106" fmla="*/ 841 w 841"/>
              <a:gd name="T107" fmla="*/ 428 h 1255"/>
              <a:gd name="T108" fmla="*/ 835 w 841"/>
              <a:gd name="T109" fmla="*/ 350 h 1255"/>
              <a:gd name="T110" fmla="*/ 835 w 841"/>
              <a:gd name="T111" fmla="*/ 294 h 1255"/>
              <a:gd name="T112" fmla="*/ 835 w 841"/>
              <a:gd name="T113" fmla="*/ 256 h 1255"/>
              <a:gd name="T114" fmla="*/ 841 w 841"/>
              <a:gd name="T115" fmla="*/ 178 h 1255"/>
              <a:gd name="T116" fmla="*/ 841 w 841"/>
              <a:gd name="T117" fmla="*/ 78 h 1255"/>
              <a:gd name="T118" fmla="*/ 835 w 841"/>
              <a:gd name="T119" fmla="*/ 2 h 125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841"/>
              <a:gd name="T181" fmla="*/ 0 h 1255"/>
              <a:gd name="T182" fmla="*/ 841 w 841"/>
              <a:gd name="T183" fmla="*/ 1255 h 125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841" h="1255">
                <a:moveTo>
                  <a:pt x="838" y="5"/>
                </a:moveTo>
                <a:lnTo>
                  <a:pt x="816" y="5"/>
                </a:lnTo>
                <a:lnTo>
                  <a:pt x="816" y="0"/>
                </a:lnTo>
                <a:lnTo>
                  <a:pt x="838" y="0"/>
                </a:lnTo>
                <a:lnTo>
                  <a:pt x="838" y="5"/>
                </a:lnTo>
                <a:close/>
                <a:moveTo>
                  <a:pt x="799" y="5"/>
                </a:moveTo>
                <a:lnTo>
                  <a:pt x="777" y="5"/>
                </a:lnTo>
                <a:lnTo>
                  <a:pt x="777" y="0"/>
                </a:lnTo>
                <a:lnTo>
                  <a:pt x="799" y="0"/>
                </a:lnTo>
                <a:lnTo>
                  <a:pt x="799" y="5"/>
                </a:lnTo>
                <a:close/>
                <a:moveTo>
                  <a:pt x="760" y="5"/>
                </a:moveTo>
                <a:lnTo>
                  <a:pt x="738" y="5"/>
                </a:lnTo>
                <a:lnTo>
                  <a:pt x="738" y="0"/>
                </a:lnTo>
                <a:lnTo>
                  <a:pt x="760" y="0"/>
                </a:lnTo>
                <a:lnTo>
                  <a:pt x="760" y="5"/>
                </a:lnTo>
                <a:close/>
                <a:moveTo>
                  <a:pt x="722" y="5"/>
                </a:moveTo>
                <a:lnTo>
                  <a:pt x="700" y="5"/>
                </a:lnTo>
                <a:lnTo>
                  <a:pt x="700" y="0"/>
                </a:lnTo>
                <a:lnTo>
                  <a:pt x="722" y="0"/>
                </a:lnTo>
                <a:lnTo>
                  <a:pt x="722" y="5"/>
                </a:lnTo>
                <a:close/>
                <a:moveTo>
                  <a:pt x="683" y="5"/>
                </a:moveTo>
                <a:lnTo>
                  <a:pt x="661" y="5"/>
                </a:lnTo>
                <a:lnTo>
                  <a:pt x="661" y="0"/>
                </a:lnTo>
                <a:lnTo>
                  <a:pt x="683" y="0"/>
                </a:lnTo>
                <a:lnTo>
                  <a:pt x="683" y="5"/>
                </a:lnTo>
                <a:close/>
                <a:moveTo>
                  <a:pt x="644" y="5"/>
                </a:moveTo>
                <a:lnTo>
                  <a:pt x="622" y="5"/>
                </a:lnTo>
                <a:lnTo>
                  <a:pt x="622" y="0"/>
                </a:lnTo>
                <a:lnTo>
                  <a:pt x="644" y="0"/>
                </a:lnTo>
                <a:lnTo>
                  <a:pt x="644" y="5"/>
                </a:lnTo>
                <a:close/>
                <a:moveTo>
                  <a:pt x="606" y="5"/>
                </a:moveTo>
                <a:lnTo>
                  <a:pt x="584" y="5"/>
                </a:lnTo>
                <a:lnTo>
                  <a:pt x="584" y="0"/>
                </a:lnTo>
                <a:lnTo>
                  <a:pt x="606" y="0"/>
                </a:lnTo>
                <a:lnTo>
                  <a:pt x="606" y="5"/>
                </a:lnTo>
                <a:close/>
                <a:moveTo>
                  <a:pt x="567" y="5"/>
                </a:moveTo>
                <a:lnTo>
                  <a:pt x="545" y="5"/>
                </a:lnTo>
                <a:lnTo>
                  <a:pt x="545" y="0"/>
                </a:lnTo>
                <a:lnTo>
                  <a:pt x="567" y="0"/>
                </a:lnTo>
                <a:lnTo>
                  <a:pt x="567" y="5"/>
                </a:lnTo>
                <a:close/>
                <a:moveTo>
                  <a:pt x="528" y="5"/>
                </a:moveTo>
                <a:lnTo>
                  <a:pt x="506" y="5"/>
                </a:lnTo>
                <a:lnTo>
                  <a:pt x="506" y="0"/>
                </a:lnTo>
                <a:lnTo>
                  <a:pt x="528" y="0"/>
                </a:lnTo>
                <a:lnTo>
                  <a:pt x="528" y="5"/>
                </a:lnTo>
                <a:close/>
                <a:moveTo>
                  <a:pt x="490" y="5"/>
                </a:moveTo>
                <a:lnTo>
                  <a:pt x="467" y="5"/>
                </a:lnTo>
                <a:lnTo>
                  <a:pt x="467" y="0"/>
                </a:lnTo>
                <a:lnTo>
                  <a:pt x="490" y="0"/>
                </a:lnTo>
                <a:lnTo>
                  <a:pt x="490" y="5"/>
                </a:lnTo>
                <a:close/>
                <a:moveTo>
                  <a:pt x="451" y="5"/>
                </a:moveTo>
                <a:lnTo>
                  <a:pt x="429" y="5"/>
                </a:lnTo>
                <a:lnTo>
                  <a:pt x="429" y="0"/>
                </a:lnTo>
                <a:lnTo>
                  <a:pt x="451" y="0"/>
                </a:lnTo>
                <a:lnTo>
                  <a:pt x="451" y="5"/>
                </a:lnTo>
                <a:close/>
                <a:moveTo>
                  <a:pt x="412" y="5"/>
                </a:moveTo>
                <a:lnTo>
                  <a:pt x="390" y="5"/>
                </a:lnTo>
                <a:lnTo>
                  <a:pt x="390" y="0"/>
                </a:lnTo>
                <a:lnTo>
                  <a:pt x="412" y="0"/>
                </a:lnTo>
                <a:lnTo>
                  <a:pt x="412" y="5"/>
                </a:lnTo>
                <a:close/>
                <a:moveTo>
                  <a:pt x="373" y="5"/>
                </a:moveTo>
                <a:lnTo>
                  <a:pt x="351" y="5"/>
                </a:lnTo>
                <a:lnTo>
                  <a:pt x="351" y="0"/>
                </a:lnTo>
                <a:lnTo>
                  <a:pt x="373" y="0"/>
                </a:lnTo>
                <a:lnTo>
                  <a:pt x="373" y="5"/>
                </a:lnTo>
                <a:close/>
                <a:moveTo>
                  <a:pt x="335" y="5"/>
                </a:moveTo>
                <a:lnTo>
                  <a:pt x="313" y="5"/>
                </a:lnTo>
                <a:lnTo>
                  <a:pt x="313" y="0"/>
                </a:lnTo>
                <a:lnTo>
                  <a:pt x="335" y="0"/>
                </a:lnTo>
                <a:lnTo>
                  <a:pt x="335" y="5"/>
                </a:lnTo>
                <a:close/>
                <a:moveTo>
                  <a:pt x="296" y="5"/>
                </a:moveTo>
                <a:lnTo>
                  <a:pt x="274" y="5"/>
                </a:lnTo>
                <a:lnTo>
                  <a:pt x="274" y="0"/>
                </a:lnTo>
                <a:lnTo>
                  <a:pt x="296" y="0"/>
                </a:lnTo>
                <a:lnTo>
                  <a:pt x="296" y="5"/>
                </a:lnTo>
                <a:close/>
                <a:moveTo>
                  <a:pt x="257" y="5"/>
                </a:moveTo>
                <a:lnTo>
                  <a:pt x="235" y="5"/>
                </a:lnTo>
                <a:lnTo>
                  <a:pt x="235" y="0"/>
                </a:lnTo>
                <a:lnTo>
                  <a:pt x="257" y="0"/>
                </a:lnTo>
                <a:lnTo>
                  <a:pt x="257" y="5"/>
                </a:lnTo>
                <a:close/>
                <a:moveTo>
                  <a:pt x="219" y="5"/>
                </a:moveTo>
                <a:lnTo>
                  <a:pt x="197" y="5"/>
                </a:lnTo>
                <a:lnTo>
                  <a:pt x="197" y="0"/>
                </a:lnTo>
                <a:lnTo>
                  <a:pt x="219" y="0"/>
                </a:lnTo>
                <a:lnTo>
                  <a:pt x="219" y="5"/>
                </a:lnTo>
                <a:close/>
                <a:moveTo>
                  <a:pt x="180" y="5"/>
                </a:moveTo>
                <a:lnTo>
                  <a:pt x="158" y="5"/>
                </a:lnTo>
                <a:lnTo>
                  <a:pt x="158" y="0"/>
                </a:lnTo>
                <a:lnTo>
                  <a:pt x="180" y="0"/>
                </a:lnTo>
                <a:lnTo>
                  <a:pt x="180" y="5"/>
                </a:lnTo>
                <a:close/>
                <a:moveTo>
                  <a:pt x="141" y="5"/>
                </a:moveTo>
                <a:lnTo>
                  <a:pt x="119" y="5"/>
                </a:lnTo>
                <a:lnTo>
                  <a:pt x="119" y="0"/>
                </a:lnTo>
                <a:lnTo>
                  <a:pt x="141" y="0"/>
                </a:lnTo>
                <a:lnTo>
                  <a:pt x="141" y="5"/>
                </a:lnTo>
                <a:close/>
                <a:moveTo>
                  <a:pt x="103" y="5"/>
                </a:moveTo>
                <a:lnTo>
                  <a:pt x="80" y="5"/>
                </a:lnTo>
                <a:lnTo>
                  <a:pt x="80" y="0"/>
                </a:lnTo>
                <a:lnTo>
                  <a:pt x="103" y="0"/>
                </a:lnTo>
                <a:lnTo>
                  <a:pt x="103" y="5"/>
                </a:lnTo>
                <a:close/>
                <a:moveTo>
                  <a:pt x="64" y="5"/>
                </a:moveTo>
                <a:lnTo>
                  <a:pt x="42" y="5"/>
                </a:lnTo>
                <a:lnTo>
                  <a:pt x="42" y="0"/>
                </a:lnTo>
                <a:lnTo>
                  <a:pt x="64" y="0"/>
                </a:lnTo>
                <a:lnTo>
                  <a:pt x="64" y="5"/>
                </a:lnTo>
                <a:close/>
                <a:moveTo>
                  <a:pt x="25" y="5"/>
                </a:moveTo>
                <a:lnTo>
                  <a:pt x="3" y="5"/>
                </a:lnTo>
                <a:lnTo>
                  <a:pt x="3" y="0"/>
                </a:lnTo>
                <a:lnTo>
                  <a:pt x="25" y="0"/>
                </a:lnTo>
                <a:lnTo>
                  <a:pt x="25" y="5"/>
                </a:lnTo>
                <a:close/>
                <a:moveTo>
                  <a:pt x="6" y="19"/>
                </a:moveTo>
                <a:lnTo>
                  <a:pt x="6" y="41"/>
                </a:lnTo>
                <a:lnTo>
                  <a:pt x="0" y="41"/>
                </a:lnTo>
                <a:lnTo>
                  <a:pt x="0" y="19"/>
                </a:lnTo>
                <a:lnTo>
                  <a:pt x="6" y="19"/>
                </a:lnTo>
                <a:close/>
                <a:moveTo>
                  <a:pt x="6" y="58"/>
                </a:moveTo>
                <a:lnTo>
                  <a:pt x="6" y="80"/>
                </a:lnTo>
                <a:lnTo>
                  <a:pt x="0" y="80"/>
                </a:lnTo>
                <a:lnTo>
                  <a:pt x="0" y="58"/>
                </a:lnTo>
                <a:lnTo>
                  <a:pt x="6" y="58"/>
                </a:lnTo>
                <a:close/>
                <a:moveTo>
                  <a:pt x="6" y="97"/>
                </a:moveTo>
                <a:lnTo>
                  <a:pt x="6" y="119"/>
                </a:lnTo>
                <a:lnTo>
                  <a:pt x="0" y="119"/>
                </a:lnTo>
                <a:lnTo>
                  <a:pt x="0" y="97"/>
                </a:lnTo>
                <a:lnTo>
                  <a:pt x="6" y="97"/>
                </a:lnTo>
                <a:close/>
                <a:moveTo>
                  <a:pt x="6" y="135"/>
                </a:moveTo>
                <a:lnTo>
                  <a:pt x="6" y="158"/>
                </a:lnTo>
                <a:lnTo>
                  <a:pt x="0" y="158"/>
                </a:lnTo>
                <a:lnTo>
                  <a:pt x="0" y="135"/>
                </a:lnTo>
                <a:lnTo>
                  <a:pt x="6" y="135"/>
                </a:lnTo>
                <a:close/>
                <a:moveTo>
                  <a:pt x="6" y="174"/>
                </a:moveTo>
                <a:lnTo>
                  <a:pt x="6" y="196"/>
                </a:lnTo>
                <a:lnTo>
                  <a:pt x="0" y="196"/>
                </a:lnTo>
                <a:lnTo>
                  <a:pt x="0" y="174"/>
                </a:lnTo>
                <a:lnTo>
                  <a:pt x="6" y="174"/>
                </a:lnTo>
                <a:close/>
                <a:moveTo>
                  <a:pt x="6" y="213"/>
                </a:moveTo>
                <a:lnTo>
                  <a:pt x="6" y="235"/>
                </a:lnTo>
                <a:lnTo>
                  <a:pt x="0" y="235"/>
                </a:lnTo>
                <a:lnTo>
                  <a:pt x="0" y="213"/>
                </a:lnTo>
                <a:lnTo>
                  <a:pt x="6" y="213"/>
                </a:lnTo>
                <a:close/>
                <a:moveTo>
                  <a:pt x="6" y="252"/>
                </a:moveTo>
                <a:lnTo>
                  <a:pt x="6" y="274"/>
                </a:lnTo>
                <a:lnTo>
                  <a:pt x="0" y="274"/>
                </a:lnTo>
                <a:lnTo>
                  <a:pt x="0" y="252"/>
                </a:lnTo>
                <a:lnTo>
                  <a:pt x="6" y="252"/>
                </a:lnTo>
                <a:close/>
                <a:moveTo>
                  <a:pt x="6" y="291"/>
                </a:moveTo>
                <a:lnTo>
                  <a:pt x="6" y="313"/>
                </a:lnTo>
                <a:lnTo>
                  <a:pt x="0" y="313"/>
                </a:lnTo>
                <a:lnTo>
                  <a:pt x="0" y="291"/>
                </a:lnTo>
                <a:lnTo>
                  <a:pt x="6" y="291"/>
                </a:lnTo>
                <a:close/>
                <a:moveTo>
                  <a:pt x="6" y="329"/>
                </a:moveTo>
                <a:lnTo>
                  <a:pt x="6" y="352"/>
                </a:lnTo>
                <a:lnTo>
                  <a:pt x="0" y="352"/>
                </a:lnTo>
                <a:lnTo>
                  <a:pt x="0" y="329"/>
                </a:lnTo>
                <a:lnTo>
                  <a:pt x="6" y="329"/>
                </a:lnTo>
                <a:close/>
                <a:moveTo>
                  <a:pt x="6" y="368"/>
                </a:moveTo>
                <a:lnTo>
                  <a:pt x="6" y="390"/>
                </a:lnTo>
                <a:lnTo>
                  <a:pt x="0" y="390"/>
                </a:lnTo>
                <a:lnTo>
                  <a:pt x="0" y="368"/>
                </a:lnTo>
                <a:lnTo>
                  <a:pt x="6" y="368"/>
                </a:lnTo>
                <a:close/>
                <a:moveTo>
                  <a:pt x="6" y="407"/>
                </a:moveTo>
                <a:lnTo>
                  <a:pt x="6" y="429"/>
                </a:lnTo>
                <a:lnTo>
                  <a:pt x="0" y="429"/>
                </a:lnTo>
                <a:lnTo>
                  <a:pt x="0" y="407"/>
                </a:lnTo>
                <a:lnTo>
                  <a:pt x="6" y="407"/>
                </a:lnTo>
                <a:close/>
                <a:moveTo>
                  <a:pt x="6" y="446"/>
                </a:moveTo>
                <a:lnTo>
                  <a:pt x="6" y="468"/>
                </a:lnTo>
                <a:lnTo>
                  <a:pt x="0" y="468"/>
                </a:lnTo>
                <a:lnTo>
                  <a:pt x="0" y="446"/>
                </a:lnTo>
                <a:lnTo>
                  <a:pt x="6" y="446"/>
                </a:lnTo>
                <a:close/>
                <a:moveTo>
                  <a:pt x="6" y="485"/>
                </a:moveTo>
                <a:lnTo>
                  <a:pt x="6" y="507"/>
                </a:lnTo>
                <a:lnTo>
                  <a:pt x="0" y="507"/>
                </a:lnTo>
                <a:lnTo>
                  <a:pt x="0" y="485"/>
                </a:lnTo>
                <a:lnTo>
                  <a:pt x="6" y="485"/>
                </a:lnTo>
                <a:close/>
                <a:moveTo>
                  <a:pt x="6" y="524"/>
                </a:moveTo>
                <a:lnTo>
                  <a:pt x="6" y="546"/>
                </a:lnTo>
                <a:lnTo>
                  <a:pt x="0" y="546"/>
                </a:lnTo>
                <a:lnTo>
                  <a:pt x="0" y="524"/>
                </a:lnTo>
                <a:lnTo>
                  <a:pt x="6" y="524"/>
                </a:lnTo>
                <a:close/>
                <a:moveTo>
                  <a:pt x="6" y="562"/>
                </a:moveTo>
                <a:lnTo>
                  <a:pt x="6" y="585"/>
                </a:lnTo>
                <a:lnTo>
                  <a:pt x="0" y="585"/>
                </a:lnTo>
                <a:lnTo>
                  <a:pt x="0" y="562"/>
                </a:lnTo>
                <a:lnTo>
                  <a:pt x="6" y="562"/>
                </a:lnTo>
                <a:close/>
                <a:moveTo>
                  <a:pt x="6" y="601"/>
                </a:moveTo>
                <a:lnTo>
                  <a:pt x="6" y="623"/>
                </a:lnTo>
                <a:lnTo>
                  <a:pt x="0" y="623"/>
                </a:lnTo>
                <a:lnTo>
                  <a:pt x="0" y="601"/>
                </a:lnTo>
                <a:lnTo>
                  <a:pt x="6" y="601"/>
                </a:lnTo>
                <a:close/>
                <a:moveTo>
                  <a:pt x="6" y="640"/>
                </a:moveTo>
                <a:lnTo>
                  <a:pt x="6" y="662"/>
                </a:lnTo>
                <a:lnTo>
                  <a:pt x="0" y="662"/>
                </a:lnTo>
                <a:lnTo>
                  <a:pt x="0" y="640"/>
                </a:lnTo>
                <a:lnTo>
                  <a:pt x="6" y="640"/>
                </a:lnTo>
                <a:close/>
                <a:moveTo>
                  <a:pt x="6" y="679"/>
                </a:moveTo>
                <a:lnTo>
                  <a:pt x="6" y="701"/>
                </a:lnTo>
                <a:lnTo>
                  <a:pt x="0" y="701"/>
                </a:lnTo>
                <a:lnTo>
                  <a:pt x="0" y="679"/>
                </a:lnTo>
                <a:lnTo>
                  <a:pt x="6" y="679"/>
                </a:lnTo>
                <a:close/>
                <a:moveTo>
                  <a:pt x="6" y="718"/>
                </a:moveTo>
                <a:lnTo>
                  <a:pt x="6" y="740"/>
                </a:lnTo>
                <a:lnTo>
                  <a:pt x="0" y="740"/>
                </a:lnTo>
                <a:lnTo>
                  <a:pt x="0" y="718"/>
                </a:lnTo>
                <a:lnTo>
                  <a:pt x="6" y="718"/>
                </a:lnTo>
                <a:close/>
                <a:moveTo>
                  <a:pt x="6" y="756"/>
                </a:moveTo>
                <a:lnTo>
                  <a:pt x="6" y="779"/>
                </a:lnTo>
                <a:lnTo>
                  <a:pt x="0" y="779"/>
                </a:lnTo>
                <a:lnTo>
                  <a:pt x="0" y="756"/>
                </a:lnTo>
                <a:lnTo>
                  <a:pt x="6" y="756"/>
                </a:lnTo>
                <a:close/>
                <a:moveTo>
                  <a:pt x="6" y="795"/>
                </a:moveTo>
                <a:lnTo>
                  <a:pt x="6" y="817"/>
                </a:lnTo>
                <a:lnTo>
                  <a:pt x="0" y="817"/>
                </a:lnTo>
                <a:lnTo>
                  <a:pt x="0" y="795"/>
                </a:lnTo>
                <a:lnTo>
                  <a:pt x="6" y="795"/>
                </a:lnTo>
                <a:close/>
                <a:moveTo>
                  <a:pt x="6" y="834"/>
                </a:moveTo>
                <a:lnTo>
                  <a:pt x="6" y="856"/>
                </a:lnTo>
                <a:lnTo>
                  <a:pt x="0" y="856"/>
                </a:lnTo>
                <a:lnTo>
                  <a:pt x="0" y="834"/>
                </a:lnTo>
                <a:lnTo>
                  <a:pt x="6" y="834"/>
                </a:lnTo>
                <a:close/>
                <a:moveTo>
                  <a:pt x="6" y="873"/>
                </a:moveTo>
                <a:lnTo>
                  <a:pt x="6" y="895"/>
                </a:lnTo>
                <a:lnTo>
                  <a:pt x="0" y="895"/>
                </a:lnTo>
                <a:lnTo>
                  <a:pt x="0" y="873"/>
                </a:lnTo>
                <a:lnTo>
                  <a:pt x="6" y="873"/>
                </a:lnTo>
                <a:close/>
                <a:moveTo>
                  <a:pt x="6" y="912"/>
                </a:moveTo>
                <a:lnTo>
                  <a:pt x="6" y="934"/>
                </a:lnTo>
                <a:lnTo>
                  <a:pt x="0" y="934"/>
                </a:lnTo>
                <a:lnTo>
                  <a:pt x="0" y="912"/>
                </a:lnTo>
                <a:lnTo>
                  <a:pt x="6" y="912"/>
                </a:lnTo>
                <a:close/>
                <a:moveTo>
                  <a:pt x="6" y="950"/>
                </a:moveTo>
                <a:lnTo>
                  <a:pt x="6" y="973"/>
                </a:lnTo>
                <a:lnTo>
                  <a:pt x="0" y="973"/>
                </a:lnTo>
                <a:lnTo>
                  <a:pt x="0" y="950"/>
                </a:lnTo>
                <a:lnTo>
                  <a:pt x="6" y="950"/>
                </a:lnTo>
                <a:close/>
                <a:moveTo>
                  <a:pt x="6" y="989"/>
                </a:moveTo>
                <a:lnTo>
                  <a:pt x="6" y="1011"/>
                </a:lnTo>
                <a:lnTo>
                  <a:pt x="0" y="1011"/>
                </a:lnTo>
                <a:lnTo>
                  <a:pt x="0" y="989"/>
                </a:lnTo>
                <a:lnTo>
                  <a:pt x="6" y="989"/>
                </a:lnTo>
                <a:close/>
                <a:moveTo>
                  <a:pt x="6" y="1028"/>
                </a:moveTo>
                <a:lnTo>
                  <a:pt x="6" y="1050"/>
                </a:lnTo>
                <a:lnTo>
                  <a:pt x="0" y="1050"/>
                </a:lnTo>
                <a:lnTo>
                  <a:pt x="0" y="1028"/>
                </a:lnTo>
                <a:lnTo>
                  <a:pt x="6" y="1028"/>
                </a:lnTo>
                <a:close/>
                <a:moveTo>
                  <a:pt x="6" y="1067"/>
                </a:moveTo>
                <a:lnTo>
                  <a:pt x="6" y="1089"/>
                </a:lnTo>
                <a:lnTo>
                  <a:pt x="0" y="1089"/>
                </a:lnTo>
                <a:lnTo>
                  <a:pt x="0" y="1067"/>
                </a:lnTo>
                <a:lnTo>
                  <a:pt x="6" y="1067"/>
                </a:lnTo>
                <a:close/>
                <a:moveTo>
                  <a:pt x="6" y="1106"/>
                </a:moveTo>
                <a:lnTo>
                  <a:pt x="6" y="1128"/>
                </a:lnTo>
                <a:lnTo>
                  <a:pt x="0" y="1128"/>
                </a:lnTo>
                <a:lnTo>
                  <a:pt x="0" y="1106"/>
                </a:lnTo>
                <a:lnTo>
                  <a:pt x="6" y="1106"/>
                </a:lnTo>
                <a:close/>
                <a:moveTo>
                  <a:pt x="6" y="1145"/>
                </a:moveTo>
                <a:lnTo>
                  <a:pt x="6" y="1167"/>
                </a:lnTo>
                <a:lnTo>
                  <a:pt x="0" y="1167"/>
                </a:lnTo>
                <a:lnTo>
                  <a:pt x="0" y="1145"/>
                </a:lnTo>
                <a:lnTo>
                  <a:pt x="6" y="1145"/>
                </a:lnTo>
                <a:close/>
                <a:moveTo>
                  <a:pt x="6" y="1183"/>
                </a:moveTo>
                <a:lnTo>
                  <a:pt x="6" y="1206"/>
                </a:lnTo>
                <a:lnTo>
                  <a:pt x="0" y="1206"/>
                </a:lnTo>
                <a:lnTo>
                  <a:pt x="0" y="1183"/>
                </a:lnTo>
                <a:lnTo>
                  <a:pt x="6" y="1183"/>
                </a:lnTo>
                <a:close/>
                <a:moveTo>
                  <a:pt x="6" y="1222"/>
                </a:moveTo>
                <a:lnTo>
                  <a:pt x="6" y="1244"/>
                </a:lnTo>
                <a:lnTo>
                  <a:pt x="0" y="1244"/>
                </a:lnTo>
                <a:lnTo>
                  <a:pt x="0" y="1222"/>
                </a:lnTo>
                <a:lnTo>
                  <a:pt x="6" y="1222"/>
                </a:lnTo>
                <a:close/>
                <a:moveTo>
                  <a:pt x="12" y="1249"/>
                </a:moveTo>
                <a:lnTo>
                  <a:pt x="35" y="1249"/>
                </a:lnTo>
                <a:lnTo>
                  <a:pt x="35" y="1255"/>
                </a:lnTo>
                <a:lnTo>
                  <a:pt x="12" y="1255"/>
                </a:lnTo>
                <a:lnTo>
                  <a:pt x="12" y="1249"/>
                </a:lnTo>
                <a:close/>
                <a:moveTo>
                  <a:pt x="51" y="1249"/>
                </a:moveTo>
                <a:lnTo>
                  <a:pt x="73" y="1249"/>
                </a:lnTo>
                <a:lnTo>
                  <a:pt x="73" y="1255"/>
                </a:lnTo>
                <a:lnTo>
                  <a:pt x="51" y="1255"/>
                </a:lnTo>
                <a:lnTo>
                  <a:pt x="51" y="1249"/>
                </a:lnTo>
                <a:close/>
                <a:moveTo>
                  <a:pt x="90" y="1249"/>
                </a:moveTo>
                <a:lnTo>
                  <a:pt x="112" y="1249"/>
                </a:lnTo>
                <a:lnTo>
                  <a:pt x="112" y="1255"/>
                </a:lnTo>
                <a:lnTo>
                  <a:pt x="90" y="1255"/>
                </a:lnTo>
                <a:lnTo>
                  <a:pt x="90" y="1249"/>
                </a:lnTo>
                <a:close/>
                <a:moveTo>
                  <a:pt x="128" y="1249"/>
                </a:moveTo>
                <a:lnTo>
                  <a:pt x="151" y="1249"/>
                </a:lnTo>
                <a:lnTo>
                  <a:pt x="151" y="1255"/>
                </a:lnTo>
                <a:lnTo>
                  <a:pt x="128" y="1255"/>
                </a:lnTo>
                <a:lnTo>
                  <a:pt x="128" y="1249"/>
                </a:lnTo>
                <a:close/>
                <a:moveTo>
                  <a:pt x="167" y="1249"/>
                </a:moveTo>
                <a:lnTo>
                  <a:pt x="189" y="1249"/>
                </a:lnTo>
                <a:lnTo>
                  <a:pt x="189" y="1255"/>
                </a:lnTo>
                <a:lnTo>
                  <a:pt x="167" y="1255"/>
                </a:lnTo>
                <a:lnTo>
                  <a:pt x="167" y="1249"/>
                </a:lnTo>
                <a:close/>
                <a:moveTo>
                  <a:pt x="206" y="1249"/>
                </a:moveTo>
                <a:lnTo>
                  <a:pt x="228" y="1249"/>
                </a:lnTo>
                <a:lnTo>
                  <a:pt x="228" y="1255"/>
                </a:lnTo>
                <a:lnTo>
                  <a:pt x="206" y="1255"/>
                </a:lnTo>
                <a:lnTo>
                  <a:pt x="206" y="1249"/>
                </a:lnTo>
                <a:close/>
                <a:moveTo>
                  <a:pt x="245" y="1249"/>
                </a:moveTo>
                <a:lnTo>
                  <a:pt x="267" y="1249"/>
                </a:lnTo>
                <a:lnTo>
                  <a:pt x="267" y="1255"/>
                </a:lnTo>
                <a:lnTo>
                  <a:pt x="245" y="1255"/>
                </a:lnTo>
                <a:lnTo>
                  <a:pt x="245" y="1249"/>
                </a:lnTo>
                <a:close/>
                <a:moveTo>
                  <a:pt x="283" y="1249"/>
                </a:moveTo>
                <a:lnTo>
                  <a:pt x="305" y="1249"/>
                </a:lnTo>
                <a:lnTo>
                  <a:pt x="305" y="1255"/>
                </a:lnTo>
                <a:lnTo>
                  <a:pt x="283" y="1255"/>
                </a:lnTo>
                <a:lnTo>
                  <a:pt x="283" y="1249"/>
                </a:lnTo>
                <a:close/>
                <a:moveTo>
                  <a:pt x="322" y="1249"/>
                </a:moveTo>
                <a:lnTo>
                  <a:pt x="344" y="1249"/>
                </a:lnTo>
                <a:lnTo>
                  <a:pt x="344" y="1255"/>
                </a:lnTo>
                <a:lnTo>
                  <a:pt x="322" y="1255"/>
                </a:lnTo>
                <a:lnTo>
                  <a:pt x="322" y="1249"/>
                </a:lnTo>
                <a:close/>
                <a:moveTo>
                  <a:pt x="361" y="1249"/>
                </a:moveTo>
                <a:lnTo>
                  <a:pt x="383" y="1249"/>
                </a:lnTo>
                <a:lnTo>
                  <a:pt x="383" y="1255"/>
                </a:lnTo>
                <a:lnTo>
                  <a:pt x="361" y="1255"/>
                </a:lnTo>
                <a:lnTo>
                  <a:pt x="361" y="1249"/>
                </a:lnTo>
                <a:close/>
                <a:moveTo>
                  <a:pt x="399" y="1249"/>
                </a:moveTo>
                <a:lnTo>
                  <a:pt x="421" y="1249"/>
                </a:lnTo>
                <a:lnTo>
                  <a:pt x="421" y="1255"/>
                </a:lnTo>
                <a:lnTo>
                  <a:pt x="399" y="1255"/>
                </a:lnTo>
                <a:lnTo>
                  <a:pt x="399" y="1249"/>
                </a:lnTo>
                <a:close/>
                <a:moveTo>
                  <a:pt x="438" y="1249"/>
                </a:moveTo>
                <a:lnTo>
                  <a:pt x="460" y="1249"/>
                </a:lnTo>
                <a:lnTo>
                  <a:pt x="460" y="1255"/>
                </a:lnTo>
                <a:lnTo>
                  <a:pt x="438" y="1255"/>
                </a:lnTo>
                <a:lnTo>
                  <a:pt x="438" y="1249"/>
                </a:lnTo>
                <a:close/>
                <a:moveTo>
                  <a:pt x="477" y="1249"/>
                </a:moveTo>
                <a:lnTo>
                  <a:pt x="499" y="1249"/>
                </a:lnTo>
                <a:lnTo>
                  <a:pt x="499" y="1255"/>
                </a:lnTo>
                <a:lnTo>
                  <a:pt x="477" y="1255"/>
                </a:lnTo>
                <a:lnTo>
                  <a:pt x="477" y="1249"/>
                </a:lnTo>
                <a:close/>
                <a:moveTo>
                  <a:pt x="515" y="1249"/>
                </a:moveTo>
                <a:lnTo>
                  <a:pt x="538" y="1249"/>
                </a:lnTo>
                <a:lnTo>
                  <a:pt x="538" y="1255"/>
                </a:lnTo>
                <a:lnTo>
                  <a:pt x="515" y="1255"/>
                </a:lnTo>
                <a:lnTo>
                  <a:pt x="515" y="1249"/>
                </a:lnTo>
                <a:close/>
                <a:moveTo>
                  <a:pt x="554" y="1249"/>
                </a:moveTo>
                <a:lnTo>
                  <a:pt x="576" y="1249"/>
                </a:lnTo>
                <a:lnTo>
                  <a:pt x="576" y="1255"/>
                </a:lnTo>
                <a:lnTo>
                  <a:pt x="554" y="1255"/>
                </a:lnTo>
                <a:lnTo>
                  <a:pt x="554" y="1249"/>
                </a:lnTo>
                <a:close/>
                <a:moveTo>
                  <a:pt x="593" y="1249"/>
                </a:moveTo>
                <a:lnTo>
                  <a:pt x="615" y="1249"/>
                </a:lnTo>
                <a:lnTo>
                  <a:pt x="615" y="1255"/>
                </a:lnTo>
                <a:lnTo>
                  <a:pt x="593" y="1255"/>
                </a:lnTo>
                <a:lnTo>
                  <a:pt x="593" y="1249"/>
                </a:lnTo>
                <a:close/>
                <a:moveTo>
                  <a:pt x="632" y="1249"/>
                </a:moveTo>
                <a:lnTo>
                  <a:pt x="654" y="1249"/>
                </a:lnTo>
                <a:lnTo>
                  <a:pt x="654" y="1255"/>
                </a:lnTo>
                <a:lnTo>
                  <a:pt x="632" y="1255"/>
                </a:lnTo>
                <a:lnTo>
                  <a:pt x="632" y="1249"/>
                </a:lnTo>
                <a:close/>
                <a:moveTo>
                  <a:pt x="670" y="1249"/>
                </a:moveTo>
                <a:lnTo>
                  <a:pt x="692" y="1249"/>
                </a:lnTo>
                <a:lnTo>
                  <a:pt x="692" y="1255"/>
                </a:lnTo>
                <a:lnTo>
                  <a:pt x="670" y="1255"/>
                </a:lnTo>
                <a:lnTo>
                  <a:pt x="670" y="1249"/>
                </a:lnTo>
                <a:close/>
                <a:moveTo>
                  <a:pt x="709" y="1249"/>
                </a:moveTo>
                <a:lnTo>
                  <a:pt x="731" y="1249"/>
                </a:lnTo>
                <a:lnTo>
                  <a:pt x="731" y="1255"/>
                </a:lnTo>
                <a:lnTo>
                  <a:pt x="709" y="1255"/>
                </a:lnTo>
                <a:lnTo>
                  <a:pt x="709" y="1249"/>
                </a:lnTo>
                <a:close/>
                <a:moveTo>
                  <a:pt x="748" y="1249"/>
                </a:moveTo>
                <a:lnTo>
                  <a:pt x="770" y="1249"/>
                </a:lnTo>
                <a:lnTo>
                  <a:pt x="770" y="1255"/>
                </a:lnTo>
                <a:lnTo>
                  <a:pt x="748" y="1255"/>
                </a:lnTo>
                <a:lnTo>
                  <a:pt x="748" y="1249"/>
                </a:lnTo>
                <a:close/>
                <a:moveTo>
                  <a:pt x="786" y="1249"/>
                </a:moveTo>
                <a:lnTo>
                  <a:pt x="808" y="1249"/>
                </a:lnTo>
                <a:lnTo>
                  <a:pt x="808" y="1255"/>
                </a:lnTo>
                <a:lnTo>
                  <a:pt x="786" y="1255"/>
                </a:lnTo>
                <a:lnTo>
                  <a:pt x="786" y="1249"/>
                </a:lnTo>
                <a:close/>
                <a:moveTo>
                  <a:pt x="825" y="1249"/>
                </a:moveTo>
                <a:lnTo>
                  <a:pt x="838" y="1249"/>
                </a:lnTo>
                <a:lnTo>
                  <a:pt x="835" y="1252"/>
                </a:lnTo>
                <a:lnTo>
                  <a:pt x="835" y="1243"/>
                </a:lnTo>
                <a:lnTo>
                  <a:pt x="841" y="1243"/>
                </a:lnTo>
                <a:lnTo>
                  <a:pt x="841" y="1255"/>
                </a:lnTo>
                <a:lnTo>
                  <a:pt x="825" y="1255"/>
                </a:lnTo>
                <a:lnTo>
                  <a:pt x="825" y="1249"/>
                </a:lnTo>
                <a:close/>
                <a:moveTo>
                  <a:pt x="835" y="1226"/>
                </a:moveTo>
                <a:lnTo>
                  <a:pt x="835" y="1204"/>
                </a:lnTo>
                <a:lnTo>
                  <a:pt x="841" y="1204"/>
                </a:lnTo>
                <a:lnTo>
                  <a:pt x="841" y="1226"/>
                </a:lnTo>
                <a:lnTo>
                  <a:pt x="835" y="1226"/>
                </a:lnTo>
                <a:close/>
                <a:moveTo>
                  <a:pt x="835" y="1187"/>
                </a:moveTo>
                <a:lnTo>
                  <a:pt x="835" y="1165"/>
                </a:lnTo>
                <a:lnTo>
                  <a:pt x="841" y="1165"/>
                </a:lnTo>
                <a:lnTo>
                  <a:pt x="841" y="1187"/>
                </a:lnTo>
                <a:lnTo>
                  <a:pt x="835" y="1187"/>
                </a:lnTo>
                <a:close/>
                <a:moveTo>
                  <a:pt x="835" y="1148"/>
                </a:moveTo>
                <a:lnTo>
                  <a:pt x="835" y="1126"/>
                </a:lnTo>
                <a:lnTo>
                  <a:pt x="841" y="1126"/>
                </a:lnTo>
                <a:lnTo>
                  <a:pt x="841" y="1148"/>
                </a:lnTo>
                <a:lnTo>
                  <a:pt x="835" y="1148"/>
                </a:lnTo>
                <a:close/>
                <a:moveTo>
                  <a:pt x="835" y="1109"/>
                </a:moveTo>
                <a:lnTo>
                  <a:pt x="835" y="1087"/>
                </a:lnTo>
                <a:lnTo>
                  <a:pt x="841" y="1087"/>
                </a:lnTo>
                <a:lnTo>
                  <a:pt x="841" y="1109"/>
                </a:lnTo>
                <a:lnTo>
                  <a:pt x="835" y="1109"/>
                </a:lnTo>
                <a:close/>
                <a:moveTo>
                  <a:pt x="835" y="1071"/>
                </a:moveTo>
                <a:lnTo>
                  <a:pt x="835" y="1048"/>
                </a:lnTo>
                <a:lnTo>
                  <a:pt x="841" y="1048"/>
                </a:lnTo>
                <a:lnTo>
                  <a:pt x="841" y="1071"/>
                </a:lnTo>
                <a:lnTo>
                  <a:pt x="835" y="1071"/>
                </a:lnTo>
                <a:close/>
                <a:moveTo>
                  <a:pt x="835" y="1032"/>
                </a:moveTo>
                <a:lnTo>
                  <a:pt x="835" y="1010"/>
                </a:lnTo>
                <a:lnTo>
                  <a:pt x="841" y="1010"/>
                </a:lnTo>
                <a:lnTo>
                  <a:pt x="841" y="1032"/>
                </a:lnTo>
                <a:lnTo>
                  <a:pt x="835" y="1032"/>
                </a:lnTo>
                <a:close/>
                <a:moveTo>
                  <a:pt x="835" y="993"/>
                </a:moveTo>
                <a:lnTo>
                  <a:pt x="835" y="971"/>
                </a:lnTo>
                <a:lnTo>
                  <a:pt x="841" y="971"/>
                </a:lnTo>
                <a:lnTo>
                  <a:pt x="841" y="993"/>
                </a:lnTo>
                <a:lnTo>
                  <a:pt x="835" y="993"/>
                </a:lnTo>
                <a:close/>
                <a:moveTo>
                  <a:pt x="835" y="954"/>
                </a:moveTo>
                <a:lnTo>
                  <a:pt x="835" y="932"/>
                </a:lnTo>
                <a:lnTo>
                  <a:pt x="841" y="932"/>
                </a:lnTo>
                <a:lnTo>
                  <a:pt x="841" y="954"/>
                </a:lnTo>
                <a:lnTo>
                  <a:pt x="835" y="954"/>
                </a:lnTo>
                <a:close/>
                <a:moveTo>
                  <a:pt x="835" y="915"/>
                </a:moveTo>
                <a:lnTo>
                  <a:pt x="835" y="893"/>
                </a:lnTo>
                <a:lnTo>
                  <a:pt x="841" y="893"/>
                </a:lnTo>
                <a:lnTo>
                  <a:pt x="841" y="915"/>
                </a:lnTo>
                <a:lnTo>
                  <a:pt x="835" y="915"/>
                </a:lnTo>
                <a:close/>
                <a:moveTo>
                  <a:pt x="835" y="877"/>
                </a:moveTo>
                <a:lnTo>
                  <a:pt x="835" y="854"/>
                </a:lnTo>
                <a:lnTo>
                  <a:pt x="841" y="854"/>
                </a:lnTo>
                <a:lnTo>
                  <a:pt x="841" y="877"/>
                </a:lnTo>
                <a:lnTo>
                  <a:pt x="835" y="877"/>
                </a:lnTo>
                <a:close/>
                <a:moveTo>
                  <a:pt x="835" y="838"/>
                </a:moveTo>
                <a:lnTo>
                  <a:pt x="835" y="816"/>
                </a:lnTo>
                <a:lnTo>
                  <a:pt x="841" y="816"/>
                </a:lnTo>
                <a:lnTo>
                  <a:pt x="841" y="838"/>
                </a:lnTo>
                <a:lnTo>
                  <a:pt x="835" y="838"/>
                </a:lnTo>
                <a:close/>
                <a:moveTo>
                  <a:pt x="835" y="799"/>
                </a:moveTo>
                <a:lnTo>
                  <a:pt x="835" y="777"/>
                </a:lnTo>
                <a:lnTo>
                  <a:pt x="841" y="777"/>
                </a:lnTo>
                <a:lnTo>
                  <a:pt x="841" y="799"/>
                </a:lnTo>
                <a:lnTo>
                  <a:pt x="835" y="799"/>
                </a:lnTo>
                <a:close/>
                <a:moveTo>
                  <a:pt x="835" y="760"/>
                </a:moveTo>
                <a:lnTo>
                  <a:pt x="835" y="738"/>
                </a:lnTo>
                <a:lnTo>
                  <a:pt x="841" y="738"/>
                </a:lnTo>
                <a:lnTo>
                  <a:pt x="841" y="760"/>
                </a:lnTo>
                <a:lnTo>
                  <a:pt x="835" y="760"/>
                </a:lnTo>
                <a:close/>
                <a:moveTo>
                  <a:pt x="835" y="721"/>
                </a:moveTo>
                <a:lnTo>
                  <a:pt x="835" y="699"/>
                </a:lnTo>
                <a:lnTo>
                  <a:pt x="841" y="699"/>
                </a:lnTo>
                <a:lnTo>
                  <a:pt x="841" y="721"/>
                </a:lnTo>
                <a:lnTo>
                  <a:pt x="835" y="721"/>
                </a:lnTo>
                <a:close/>
                <a:moveTo>
                  <a:pt x="835" y="683"/>
                </a:moveTo>
                <a:lnTo>
                  <a:pt x="835" y="660"/>
                </a:lnTo>
                <a:lnTo>
                  <a:pt x="841" y="660"/>
                </a:lnTo>
                <a:lnTo>
                  <a:pt x="841" y="683"/>
                </a:lnTo>
                <a:lnTo>
                  <a:pt x="835" y="683"/>
                </a:lnTo>
                <a:close/>
                <a:moveTo>
                  <a:pt x="835" y="644"/>
                </a:moveTo>
                <a:lnTo>
                  <a:pt x="835" y="622"/>
                </a:lnTo>
                <a:lnTo>
                  <a:pt x="841" y="622"/>
                </a:lnTo>
                <a:lnTo>
                  <a:pt x="841" y="644"/>
                </a:lnTo>
                <a:lnTo>
                  <a:pt x="835" y="644"/>
                </a:lnTo>
                <a:close/>
                <a:moveTo>
                  <a:pt x="835" y="605"/>
                </a:moveTo>
                <a:lnTo>
                  <a:pt x="835" y="583"/>
                </a:lnTo>
                <a:lnTo>
                  <a:pt x="841" y="583"/>
                </a:lnTo>
                <a:lnTo>
                  <a:pt x="841" y="605"/>
                </a:lnTo>
                <a:lnTo>
                  <a:pt x="835" y="605"/>
                </a:lnTo>
                <a:close/>
                <a:moveTo>
                  <a:pt x="835" y="566"/>
                </a:moveTo>
                <a:lnTo>
                  <a:pt x="835" y="544"/>
                </a:lnTo>
                <a:lnTo>
                  <a:pt x="841" y="544"/>
                </a:lnTo>
                <a:lnTo>
                  <a:pt x="841" y="566"/>
                </a:lnTo>
                <a:lnTo>
                  <a:pt x="835" y="566"/>
                </a:lnTo>
                <a:close/>
                <a:moveTo>
                  <a:pt x="835" y="527"/>
                </a:moveTo>
                <a:lnTo>
                  <a:pt x="835" y="505"/>
                </a:lnTo>
                <a:lnTo>
                  <a:pt x="841" y="505"/>
                </a:lnTo>
                <a:lnTo>
                  <a:pt x="841" y="527"/>
                </a:lnTo>
                <a:lnTo>
                  <a:pt x="835" y="527"/>
                </a:lnTo>
                <a:close/>
                <a:moveTo>
                  <a:pt x="835" y="489"/>
                </a:moveTo>
                <a:lnTo>
                  <a:pt x="835" y="466"/>
                </a:lnTo>
                <a:lnTo>
                  <a:pt x="841" y="466"/>
                </a:lnTo>
                <a:lnTo>
                  <a:pt x="841" y="489"/>
                </a:lnTo>
                <a:lnTo>
                  <a:pt x="835" y="489"/>
                </a:lnTo>
                <a:close/>
                <a:moveTo>
                  <a:pt x="835" y="450"/>
                </a:moveTo>
                <a:lnTo>
                  <a:pt x="835" y="428"/>
                </a:lnTo>
                <a:lnTo>
                  <a:pt x="841" y="428"/>
                </a:lnTo>
                <a:lnTo>
                  <a:pt x="841" y="450"/>
                </a:lnTo>
                <a:lnTo>
                  <a:pt x="835" y="450"/>
                </a:lnTo>
                <a:close/>
                <a:moveTo>
                  <a:pt x="835" y="411"/>
                </a:moveTo>
                <a:lnTo>
                  <a:pt x="835" y="389"/>
                </a:lnTo>
                <a:lnTo>
                  <a:pt x="841" y="389"/>
                </a:lnTo>
                <a:lnTo>
                  <a:pt x="841" y="411"/>
                </a:lnTo>
                <a:lnTo>
                  <a:pt x="835" y="411"/>
                </a:lnTo>
                <a:close/>
                <a:moveTo>
                  <a:pt x="835" y="372"/>
                </a:moveTo>
                <a:lnTo>
                  <a:pt x="835" y="350"/>
                </a:lnTo>
                <a:lnTo>
                  <a:pt x="841" y="350"/>
                </a:lnTo>
                <a:lnTo>
                  <a:pt x="841" y="372"/>
                </a:lnTo>
                <a:lnTo>
                  <a:pt x="835" y="372"/>
                </a:lnTo>
                <a:close/>
                <a:moveTo>
                  <a:pt x="835" y="333"/>
                </a:moveTo>
                <a:lnTo>
                  <a:pt x="835" y="311"/>
                </a:lnTo>
                <a:lnTo>
                  <a:pt x="841" y="311"/>
                </a:lnTo>
                <a:lnTo>
                  <a:pt x="841" y="333"/>
                </a:lnTo>
                <a:lnTo>
                  <a:pt x="835" y="333"/>
                </a:lnTo>
                <a:close/>
                <a:moveTo>
                  <a:pt x="835" y="294"/>
                </a:moveTo>
                <a:lnTo>
                  <a:pt x="835" y="272"/>
                </a:lnTo>
                <a:lnTo>
                  <a:pt x="841" y="272"/>
                </a:lnTo>
                <a:lnTo>
                  <a:pt x="841" y="294"/>
                </a:lnTo>
                <a:lnTo>
                  <a:pt x="835" y="294"/>
                </a:lnTo>
                <a:close/>
                <a:moveTo>
                  <a:pt x="835" y="256"/>
                </a:moveTo>
                <a:lnTo>
                  <a:pt x="835" y="233"/>
                </a:lnTo>
                <a:lnTo>
                  <a:pt x="841" y="233"/>
                </a:lnTo>
                <a:lnTo>
                  <a:pt x="841" y="256"/>
                </a:lnTo>
                <a:lnTo>
                  <a:pt x="835" y="256"/>
                </a:lnTo>
                <a:close/>
                <a:moveTo>
                  <a:pt x="835" y="217"/>
                </a:moveTo>
                <a:lnTo>
                  <a:pt x="835" y="195"/>
                </a:lnTo>
                <a:lnTo>
                  <a:pt x="841" y="195"/>
                </a:lnTo>
                <a:lnTo>
                  <a:pt x="841" y="217"/>
                </a:lnTo>
                <a:lnTo>
                  <a:pt x="835" y="217"/>
                </a:lnTo>
                <a:close/>
                <a:moveTo>
                  <a:pt x="835" y="178"/>
                </a:moveTo>
                <a:lnTo>
                  <a:pt x="835" y="156"/>
                </a:lnTo>
                <a:lnTo>
                  <a:pt x="841" y="156"/>
                </a:lnTo>
                <a:lnTo>
                  <a:pt x="841" y="178"/>
                </a:lnTo>
                <a:lnTo>
                  <a:pt x="835" y="178"/>
                </a:lnTo>
                <a:close/>
                <a:moveTo>
                  <a:pt x="835" y="139"/>
                </a:moveTo>
                <a:lnTo>
                  <a:pt x="835" y="117"/>
                </a:lnTo>
                <a:lnTo>
                  <a:pt x="841" y="117"/>
                </a:lnTo>
                <a:lnTo>
                  <a:pt x="841" y="139"/>
                </a:lnTo>
                <a:lnTo>
                  <a:pt x="835" y="139"/>
                </a:lnTo>
                <a:close/>
                <a:moveTo>
                  <a:pt x="835" y="100"/>
                </a:moveTo>
                <a:lnTo>
                  <a:pt x="835" y="78"/>
                </a:lnTo>
                <a:lnTo>
                  <a:pt x="841" y="78"/>
                </a:lnTo>
                <a:lnTo>
                  <a:pt x="841" y="100"/>
                </a:lnTo>
                <a:lnTo>
                  <a:pt x="835" y="100"/>
                </a:lnTo>
                <a:close/>
                <a:moveTo>
                  <a:pt x="835" y="62"/>
                </a:moveTo>
                <a:lnTo>
                  <a:pt x="835" y="39"/>
                </a:lnTo>
                <a:lnTo>
                  <a:pt x="841" y="39"/>
                </a:lnTo>
                <a:lnTo>
                  <a:pt x="841" y="62"/>
                </a:lnTo>
                <a:lnTo>
                  <a:pt x="835" y="62"/>
                </a:lnTo>
                <a:close/>
                <a:moveTo>
                  <a:pt x="835" y="23"/>
                </a:moveTo>
                <a:lnTo>
                  <a:pt x="835" y="2"/>
                </a:lnTo>
                <a:lnTo>
                  <a:pt x="841" y="2"/>
                </a:lnTo>
                <a:lnTo>
                  <a:pt x="841" y="23"/>
                </a:lnTo>
                <a:lnTo>
                  <a:pt x="835" y="23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2" name="Group 148"/>
          <p:cNvGrpSpPr>
            <a:grpSpLocks/>
          </p:cNvGrpSpPr>
          <p:nvPr/>
        </p:nvGrpSpPr>
        <p:grpSpPr bwMode="auto">
          <a:xfrm>
            <a:off x="663575" y="2607300"/>
            <a:ext cx="419100" cy="408266"/>
            <a:chOff x="418" y="1625"/>
            <a:chExt cx="264" cy="256"/>
          </a:xfrm>
        </p:grpSpPr>
        <p:sp>
          <p:nvSpPr>
            <p:cNvPr id="9324" name="Freeform 132"/>
            <p:cNvSpPr>
              <a:spLocks/>
            </p:cNvSpPr>
            <p:nvPr/>
          </p:nvSpPr>
          <p:spPr bwMode="auto">
            <a:xfrm>
              <a:off x="418" y="1625"/>
              <a:ext cx="264" cy="256"/>
            </a:xfrm>
            <a:custGeom>
              <a:avLst/>
              <a:gdLst>
                <a:gd name="T0" fmla="*/ 132 w 264"/>
                <a:gd name="T1" fmla="*/ 256 h 256"/>
                <a:gd name="T2" fmla="*/ 264 w 264"/>
                <a:gd name="T3" fmla="*/ 256 h 256"/>
                <a:gd name="T4" fmla="*/ 264 w 264"/>
                <a:gd name="T5" fmla="*/ 128 h 256"/>
                <a:gd name="T6" fmla="*/ 264 w 264"/>
                <a:gd name="T7" fmla="*/ 0 h 256"/>
                <a:gd name="T8" fmla="*/ 127 w 264"/>
                <a:gd name="T9" fmla="*/ 0 h 256"/>
                <a:gd name="T10" fmla="*/ 0 w 264"/>
                <a:gd name="T11" fmla="*/ 0 h 256"/>
                <a:gd name="T12" fmla="*/ 0 w 264"/>
                <a:gd name="T13" fmla="*/ 128 h 256"/>
                <a:gd name="T14" fmla="*/ 0 w 264"/>
                <a:gd name="T15" fmla="*/ 256 h 256"/>
                <a:gd name="T16" fmla="*/ 132 w 264"/>
                <a:gd name="T17" fmla="*/ 256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4"/>
                <a:gd name="T28" fmla="*/ 0 h 256"/>
                <a:gd name="T29" fmla="*/ 264 w 264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4" h="256">
                  <a:moveTo>
                    <a:pt x="132" y="256"/>
                  </a:moveTo>
                  <a:lnTo>
                    <a:pt x="264" y="256"/>
                  </a:lnTo>
                  <a:lnTo>
                    <a:pt x="264" y="128"/>
                  </a:lnTo>
                  <a:lnTo>
                    <a:pt x="264" y="0"/>
                  </a:lnTo>
                  <a:lnTo>
                    <a:pt x="127" y="0"/>
                  </a:lnTo>
                  <a:lnTo>
                    <a:pt x="0" y="0"/>
                  </a:lnTo>
                  <a:lnTo>
                    <a:pt x="0" y="128"/>
                  </a:lnTo>
                  <a:lnTo>
                    <a:pt x="0" y="256"/>
                  </a:lnTo>
                  <a:lnTo>
                    <a:pt x="132" y="256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5" name="Freeform 133"/>
            <p:cNvSpPr>
              <a:spLocks/>
            </p:cNvSpPr>
            <p:nvPr/>
          </p:nvSpPr>
          <p:spPr bwMode="auto">
            <a:xfrm>
              <a:off x="440" y="1646"/>
              <a:ext cx="83" cy="214"/>
            </a:xfrm>
            <a:custGeom>
              <a:avLst/>
              <a:gdLst>
                <a:gd name="T0" fmla="*/ 22 w 83"/>
                <a:gd name="T1" fmla="*/ 150 h 214"/>
                <a:gd name="T2" fmla="*/ 11 w 83"/>
                <a:gd name="T3" fmla="*/ 160 h 214"/>
                <a:gd name="T4" fmla="*/ 5 w 83"/>
                <a:gd name="T5" fmla="*/ 171 h 214"/>
                <a:gd name="T6" fmla="*/ 0 w 83"/>
                <a:gd name="T7" fmla="*/ 182 h 214"/>
                <a:gd name="T8" fmla="*/ 0 w 83"/>
                <a:gd name="T9" fmla="*/ 192 h 214"/>
                <a:gd name="T10" fmla="*/ 11 w 83"/>
                <a:gd name="T11" fmla="*/ 203 h 214"/>
                <a:gd name="T12" fmla="*/ 22 w 83"/>
                <a:gd name="T13" fmla="*/ 208 h 214"/>
                <a:gd name="T14" fmla="*/ 39 w 83"/>
                <a:gd name="T15" fmla="*/ 214 h 214"/>
                <a:gd name="T16" fmla="*/ 55 w 83"/>
                <a:gd name="T17" fmla="*/ 208 h 214"/>
                <a:gd name="T18" fmla="*/ 72 w 83"/>
                <a:gd name="T19" fmla="*/ 203 h 214"/>
                <a:gd name="T20" fmla="*/ 77 w 83"/>
                <a:gd name="T21" fmla="*/ 192 h 214"/>
                <a:gd name="T22" fmla="*/ 77 w 83"/>
                <a:gd name="T23" fmla="*/ 182 h 214"/>
                <a:gd name="T24" fmla="*/ 77 w 83"/>
                <a:gd name="T25" fmla="*/ 171 h 214"/>
                <a:gd name="T26" fmla="*/ 72 w 83"/>
                <a:gd name="T27" fmla="*/ 160 h 214"/>
                <a:gd name="T28" fmla="*/ 61 w 83"/>
                <a:gd name="T29" fmla="*/ 150 h 214"/>
                <a:gd name="T30" fmla="*/ 61 w 83"/>
                <a:gd name="T31" fmla="*/ 75 h 214"/>
                <a:gd name="T32" fmla="*/ 61 w 83"/>
                <a:gd name="T33" fmla="*/ 64 h 214"/>
                <a:gd name="T34" fmla="*/ 72 w 83"/>
                <a:gd name="T35" fmla="*/ 54 h 214"/>
                <a:gd name="T36" fmla="*/ 77 w 83"/>
                <a:gd name="T37" fmla="*/ 43 h 214"/>
                <a:gd name="T38" fmla="*/ 83 w 83"/>
                <a:gd name="T39" fmla="*/ 32 h 214"/>
                <a:gd name="T40" fmla="*/ 77 w 83"/>
                <a:gd name="T41" fmla="*/ 22 h 214"/>
                <a:gd name="T42" fmla="*/ 72 w 83"/>
                <a:gd name="T43" fmla="*/ 11 h 214"/>
                <a:gd name="T44" fmla="*/ 55 w 83"/>
                <a:gd name="T45" fmla="*/ 6 h 214"/>
                <a:gd name="T46" fmla="*/ 39 w 83"/>
                <a:gd name="T47" fmla="*/ 0 h 214"/>
                <a:gd name="T48" fmla="*/ 22 w 83"/>
                <a:gd name="T49" fmla="*/ 6 h 214"/>
                <a:gd name="T50" fmla="*/ 11 w 83"/>
                <a:gd name="T51" fmla="*/ 11 h 214"/>
                <a:gd name="T52" fmla="*/ 0 w 83"/>
                <a:gd name="T53" fmla="*/ 22 h 214"/>
                <a:gd name="T54" fmla="*/ 0 w 83"/>
                <a:gd name="T55" fmla="*/ 38 h 214"/>
                <a:gd name="T56" fmla="*/ 5 w 83"/>
                <a:gd name="T57" fmla="*/ 48 h 214"/>
                <a:gd name="T58" fmla="*/ 17 w 83"/>
                <a:gd name="T59" fmla="*/ 59 h 214"/>
                <a:gd name="T60" fmla="*/ 22 w 83"/>
                <a:gd name="T61" fmla="*/ 70 h 214"/>
                <a:gd name="T62" fmla="*/ 22 w 83"/>
                <a:gd name="T63" fmla="*/ 139 h 21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3"/>
                <a:gd name="T97" fmla="*/ 0 h 214"/>
                <a:gd name="T98" fmla="*/ 83 w 83"/>
                <a:gd name="T99" fmla="*/ 214 h 21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3" h="214">
                  <a:moveTo>
                    <a:pt x="22" y="139"/>
                  </a:moveTo>
                  <a:lnTo>
                    <a:pt x="22" y="150"/>
                  </a:lnTo>
                  <a:lnTo>
                    <a:pt x="17" y="155"/>
                  </a:lnTo>
                  <a:lnTo>
                    <a:pt x="11" y="160"/>
                  </a:lnTo>
                  <a:lnTo>
                    <a:pt x="5" y="166"/>
                  </a:lnTo>
                  <a:lnTo>
                    <a:pt x="5" y="171"/>
                  </a:lnTo>
                  <a:lnTo>
                    <a:pt x="0" y="176"/>
                  </a:lnTo>
                  <a:lnTo>
                    <a:pt x="0" y="182"/>
                  </a:lnTo>
                  <a:lnTo>
                    <a:pt x="0" y="187"/>
                  </a:lnTo>
                  <a:lnTo>
                    <a:pt x="0" y="192"/>
                  </a:lnTo>
                  <a:lnTo>
                    <a:pt x="5" y="198"/>
                  </a:lnTo>
                  <a:lnTo>
                    <a:pt x="11" y="203"/>
                  </a:lnTo>
                  <a:lnTo>
                    <a:pt x="17" y="208"/>
                  </a:lnTo>
                  <a:lnTo>
                    <a:pt x="22" y="208"/>
                  </a:lnTo>
                  <a:lnTo>
                    <a:pt x="33" y="214"/>
                  </a:lnTo>
                  <a:lnTo>
                    <a:pt x="39" y="214"/>
                  </a:lnTo>
                  <a:lnTo>
                    <a:pt x="50" y="214"/>
                  </a:lnTo>
                  <a:lnTo>
                    <a:pt x="55" y="208"/>
                  </a:lnTo>
                  <a:lnTo>
                    <a:pt x="66" y="208"/>
                  </a:lnTo>
                  <a:lnTo>
                    <a:pt x="72" y="203"/>
                  </a:lnTo>
                  <a:lnTo>
                    <a:pt x="77" y="198"/>
                  </a:lnTo>
                  <a:lnTo>
                    <a:pt x="77" y="192"/>
                  </a:lnTo>
                  <a:lnTo>
                    <a:pt x="77" y="187"/>
                  </a:lnTo>
                  <a:lnTo>
                    <a:pt x="77" y="182"/>
                  </a:lnTo>
                  <a:lnTo>
                    <a:pt x="77" y="176"/>
                  </a:lnTo>
                  <a:lnTo>
                    <a:pt x="77" y="171"/>
                  </a:lnTo>
                  <a:lnTo>
                    <a:pt x="77" y="166"/>
                  </a:lnTo>
                  <a:lnTo>
                    <a:pt x="72" y="160"/>
                  </a:lnTo>
                  <a:lnTo>
                    <a:pt x="66" y="155"/>
                  </a:lnTo>
                  <a:lnTo>
                    <a:pt x="61" y="150"/>
                  </a:lnTo>
                  <a:lnTo>
                    <a:pt x="61" y="139"/>
                  </a:lnTo>
                  <a:lnTo>
                    <a:pt x="61" y="75"/>
                  </a:lnTo>
                  <a:lnTo>
                    <a:pt x="61" y="70"/>
                  </a:lnTo>
                  <a:lnTo>
                    <a:pt x="61" y="64"/>
                  </a:lnTo>
                  <a:lnTo>
                    <a:pt x="66" y="59"/>
                  </a:lnTo>
                  <a:lnTo>
                    <a:pt x="72" y="54"/>
                  </a:lnTo>
                  <a:lnTo>
                    <a:pt x="77" y="48"/>
                  </a:lnTo>
                  <a:lnTo>
                    <a:pt x="77" y="43"/>
                  </a:lnTo>
                  <a:lnTo>
                    <a:pt x="77" y="38"/>
                  </a:lnTo>
                  <a:lnTo>
                    <a:pt x="83" y="32"/>
                  </a:lnTo>
                  <a:lnTo>
                    <a:pt x="77" y="27"/>
                  </a:lnTo>
                  <a:lnTo>
                    <a:pt x="77" y="22"/>
                  </a:lnTo>
                  <a:lnTo>
                    <a:pt x="77" y="16"/>
                  </a:lnTo>
                  <a:lnTo>
                    <a:pt x="72" y="11"/>
                  </a:lnTo>
                  <a:lnTo>
                    <a:pt x="66" y="11"/>
                  </a:lnTo>
                  <a:lnTo>
                    <a:pt x="55" y="6"/>
                  </a:lnTo>
                  <a:lnTo>
                    <a:pt x="50" y="6"/>
                  </a:lnTo>
                  <a:lnTo>
                    <a:pt x="39" y="0"/>
                  </a:lnTo>
                  <a:lnTo>
                    <a:pt x="28" y="6"/>
                  </a:lnTo>
                  <a:lnTo>
                    <a:pt x="22" y="6"/>
                  </a:lnTo>
                  <a:lnTo>
                    <a:pt x="17" y="11"/>
                  </a:lnTo>
                  <a:lnTo>
                    <a:pt x="11" y="11"/>
                  </a:lnTo>
                  <a:lnTo>
                    <a:pt x="5" y="16"/>
                  </a:lnTo>
                  <a:lnTo>
                    <a:pt x="0" y="22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5" y="43"/>
                  </a:lnTo>
                  <a:lnTo>
                    <a:pt x="5" y="48"/>
                  </a:lnTo>
                  <a:lnTo>
                    <a:pt x="11" y="54"/>
                  </a:lnTo>
                  <a:lnTo>
                    <a:pt x="17" y="59"/>
                  </a:lnTo>
                  <a:lnTo>
                    <a:pt x="17" y="64"/>
                  </a:lnTo>
                  <a:lnTo>
                    <a:pt x="22" y="70"/>
                  </a:lnTo>
                  <a:lnTo>
                    <a:pt x="22" y="75"/>
                  </a:lnTo>
                  <a:lnTo>
                    <a:pt x="22" y="139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6" name="Rectangle 134"/>
            <p:cNvSpPr>
              <a:spLocks noChangeArrowheads="1"/>
            </p:cNvSpPr>
            <p:nvPr/>
          </p:nvSpPr>
          <p:spPr bwMode="auto">
            <a:xfrm>
              <a:off x="545" y="1646"/>
              <a:ext cx="104" cy="7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7" name="Rectangle 135"/>
            <p:cNvSpPr>
              <a:spLocks noChangeArrowheads="1"/>
            </p:cNvSpPr>
            <p:nvPr/>
          </p:nvSpPr>
          <p:spPr bwMode="auto">
            <a:xfrm>
              <a:off x="545" y="1737"/>
              <a:ext cx="104" cy="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8" name="Rectangle 136"/>
            <p:cNvSpPr>
              <a:spLocks noChangeArrowheads="1"/>
            </p:cNvSpPr>
            <p:nvPr/>
          </p:nvSpPr>
          <p:spPr bwMode="auto">
            <a:xfrm>
              <a:off x="555" y="1754"/>
              <a:ext cx="17" cy="1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9" name="Rectangle 137"/>
            <p:cNvSpPr>
              <a:spLocks noChangeArrowheads="1"/>
            </p:cNvSpPr>
            <p:nvPr/>
          </p:nvSpPr>
          <p:spPr bwMode="auto">
            <a:xfrm>
              <a:off x="588" y="1754"/>
              <a:ext cx="17" cy="1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0" name="Rectangle 138"/>
            <p:cNvSpPr>
              <a:spLocks noChangeArrowheads="1"/>
            </p:cNvSpPr>
            <p:nvPr/>
          </p:nvSpPr>
          <p:spPr bwMode="auto">
            <a:xfrm>
              <a:off x="621" y="1754"/>
              <a:ext cx="17" cy="1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1" name="Rectangle 139"/>
            <p:cNvSpPr>
              <a:spLocks noChangeArrowheads="1"/>
            </p:cNvSpPr>
            <p:nvPr/>
          </p:nvSpPr>
          <p:spPr bwMode="auto">
            <a:xfrm>
              <a:off x="555" y="1779"/>
              <a:ext cx="17" cy="1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2" name="Rectangle 140"/>
            <p:cNvSpPr>
              <a:spLocks noChangeArrowheads="1"/>
            </p:cNvSpPr>
            <p:nvPr/>
          </p:nvSpPr>
          <p:spPr bwMode="auto">
            <a:xfrm>
              <a:off x="588" y="1779"/>
              <a:ext cx="17" cy="1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3" name="Rectangle 141"/>
            <p:cNvSpPr>
              <a:spLocks noChangeArrowheads="1"/>
            </p:cNvSpPr>
            <p:nvPr/>
          </p:nvSpPr>
          <p:spPr bwMode="auto">
            <a:xfrm>
              <a:off x="621" y="1779"/>
              <a:ext cx="17" cy="1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4" name="Rectangle 142"/>
            <p:cNvSpPr>
              <a:spLocks noChangeArrowheads="1"/>
            </p:cNvSpPr>
            <p:nvPr/>
          </p:nvSpPr>
          <p:spPr bwMode="auto">
            <a:xfrm>
              <a:off x="555" y="1802"/>
              <a:ext cx="17" cy="1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5" name="Rectangle 143"/>
            <p:cNvSpPr>
              <a:spLocks noChangeArrowheads="1"/>
            </p:cNvSpPr>
            <p:nvPr/>
          </p:nvSpPr>
          <p:spPr bwMode="auto">
            <a:xfrm>
              <a:off x="588" y="1802"/>
              <a:ext cx="17" cy="1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6" name="Rectangle 144"/>
            <p:cNvSpPr>
              <a:spLocks noChangeArrowheads="1"/>
            </p:cNvSpPr>
            <p:nvPr/>
          </p:nvSpPr>
          <p:spPr bwMode="auto">
            <a:xfrm>
              <a:off x="621" y="1802"/>
              <a:ext cx="17" cy="1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7" name="Rectangle 145"/>
            <p:cNvSpPr>
              <a:spLocks noChangeArrowheads="1"/>
            </p:cNvSpPr>
            <p:nvPr/>
          </p:nvSpPr>
          <p:spPr bwMode="auto">
            <a:xfrm>
              <a:off x="555" y="1823"/>
              <a:ext cx="17" cy="16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8" name="Rectangle 146"/>
            <p:cNvSpPr>
              <a:spLocks noChangeArrowheads="1"/>
            </p:cNvSpPr>
            <p:nvPr/>
          </p:nvSpPr>
          <p:spPr bwMode="auto">
            <a:xfrm>
              <a:off x="588" y="1823"/>
              <a:ext cx="17" cy="16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39" name="Rectangle 147"/>
            <p:cNvSpPr>
              <a:spLocks noChangeArrowheads="1"/>
            </p:cNvSpPr>
            <p:nvPr/>
          </p:nvSpPr>
          <p:spPr bwMode="auto">
            <a:xfrm>
              <a:off x="621" y="1823"/>
              <a:ext cx="17" cy="16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3" name="Group 153"/>
          <p:cNvGrpSpPr>
            <a:grpSpLocks/>
          </p:cNvGrpSpPr>
          <p:nvPr/>
        </p:nvGrpSpPr>
        <p:grpSpPr bwMode="auto">
          <a:xfrm>
            <a:off x="3898900" y="597867"/>
            <a:ext cx="1190625" cy="706491"/>
            <a:chOff x="2456" y="365"/>
            <a:chExt cx="750" cy="443"/>
          </a:xfrm>
        </p:grpSpPr>
        <p:sp>
          <p:nvSpPr>
            <p:cNvPr id="9320" name="Freeform 149"/>
            <p:cNvSpPr>
              <a:spLocks/>
            </p:cNvSpPr>
            <p:nvPr/>
          </p:nvSpPr>
          <p:spPr bwMode="auto">
            <a:xfrm>
              <a:off x="2456" y="365"/>
              <a:ext cx="750" cy="443"/>
            </a:xfrm>
            <a:custGeom>
              <a:avLst/>
              <a:gdLst>
                <a:gd name="T0" fmla="*/ 41 w 6784"/>
                <a:gd name="T1" fmla="*/ 0 h 4000"/>
                <a:gd name="T2" fmla="*/ 0 w 6784"/>
                <a:gd name="T3" fmla="*/ 6 h 4000"/>
                <a:gd name="T4" fmla="*/ 0 w 6784"/>
                <a:gd name="T5" fmla="*/ 43 h 4000"/>
                <a:gd name="T6" fmla="*/ 41 w 6784"/>
                <a:gd name="T7" fmla="*/ 49 h 4000"/>
                <a:gd name="T8" fmla="*/ 83 w 6784"/>
                <a:gd name="T9" fmla="*/ 43 h 4000"/>
                <a:gd name="T10" fmla="*/ 83 w 6784"/>
                <a:gd name="T11" fmla="*/ 6 h 4000"/>
                <a:gd name="T12" fmla="*/ 41 w 6784"/>
                <a:gd name="T13" fmla="*/ 0 h 40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84"/>
                <a:gd name="T22" fmla="*/ 0 h 4000"/>
                <a:gd name="T23" fmla="*/ 6784 w 6784"/>
                <a:gd name="T24" fmla="*/ 4000 h 40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84" h="4000">
                  <a:moveTo>
                    <a:pt x="3392" y="0"/>
                  </a:moveTo>
                  <a:cubicBezTo>
                    <a:pt x="1519" y="0"/>
                    <a:pt x="0" y="224"/>
                    <a:pt x="0" y="500"/>
                  </a:cubicBezTo>
                  <a:lnTo>
                    <a:pt x="0" y="3500"/>
                  </a:lnTo>
                  <a:cubicBezTo>
                    <a:pt x="0" y="3776"/>
                    <a:pt x="1519" y="4000"/>
                    <a:pt x="3392" y="4000"/>
                  </a:cubicBezTo>
                  <a:cubicBezTo>
                    <a:pt x="5265" y="4000"/>
                    <a:pt x="6784" y="3776"/>
                    <a:pt x="6784" y="3500"/>
                  </a:cubicBezTo>
                  <a:lnTo>
                    <a:pt x="6784" y="500"/>
                  </a:lnTo>
                  <a:cubicBezTo>
                    <a:pt x="6784" y="224"/>
                    <a:pt x="5265" y="0"/>
                    <a:pt x="3392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1" name="Oval 150"/>
            <p:cNvSpPr>
              <a:spLocks noChangeArrowheads="1"/>
            </p:cNvSpPr>
            <p:nvPr/>
          </p:nvSpPr>
          <p:spPr bwMode="auto">
            <a:xfrm>
              <a:off x="2456" y="365"/>
              <a:ext cx="750" cy="11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2" name="Freeform 151"/>
            <p:cNvSpPr>
              <a:spLocks/>
            </p:cNvSpPr>
            <p:nvPr/>
          </p:nvSpPr>
          <p:spPr bwMode="auto">
            <a:xfrm>
              <a:off x="2456" y="365"/>
              <a:ext cx="750" cy="443"/>
            </a:xfrm>
            <a:custGeom>
              <a:avLst/>
              <a:gdLst>
                <a:gd name="T0" fmla="*/ 41 w 6784"/>
                <a:gd name="T1" fmla="*/ 0 h 4000"/>
                <a:gd name="T2" fmla="*/ 0 w 6784"/>
                <a:gd name="T3" fmla="*/ 6 h 4000"/>
                <a:gd name="T4" fmla="*/ 0 w 6784"/>
                <a:gd name="T5" fmla="*/ 43 h 4000"/>
                <a:gd name="T6" fmla="*/ 41 w 6784"/>
                <a:gd name="T7" fmla="*/ 49 h 4000"/>
                <a:gd name="T8" fmla="*/ 83 w 6784"/>
                <a:gd name="T9" fmla="*/ 43 h 4000"/>
                <a:gd name="T10" fmla="*/ 83 w 6784"/>
                <a:gd name="T11" fmla="*/ 6 h 4000"/>
                <a:gd name="T12" fmla="*/ 41 w 6784"/>
                <a:gd name="T13" fmla="*/ 0 h 40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84"/>
                <a:gd name="T22" fmla="*/ 0 h 4000"/>
                <a:gd name="T23" fmla="*/ 6784 w 6784"/>
                <a:gd name="T24" fmla="*/ 4000 h 40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84" h="4000">
                  <a:moveTo>
                    <a:pt x="3392" y="0"/>
                  </a:moveTo>
                  <a:cubicBezTo>
                    <a:pt x="1519" y="0"/>
                    <a:pt x="0" y="224"/>
                    <a:pt x="0" y="500"/>
                  </a:cubicBezTo>
                  <a:lnTo>
                    <a:pt x="0" y="3500"/>
                  </a:lnTo>
                  <a:cubicBezTo>
                    <a:pt x="0" y="3776"/>
                    <a:pt x="1519" y="4000"/>
                    <a:pt x="3392" y="4000"/>
                  </a:cubicBezTo>
                  <a:cubicBezTo>
                    <a:pt x="5265" y="4000"/>
                    <a:pt x="6784" y="3776"/>
                    <a:pt x="6784" y="3500"/>
                  </a:cubicBezTo>
                  <a:lnTo>
                    <a:pt x="6784" y="500"/>
                  </a:lnTo>
                  <a:cubicBezTo>
                    <a:pt x="6784" y="224"/>
                    <a:pt x="5265" y="0"/>
                    <a:pt x="3392" y="0"/>
                  </a:cubicBez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23" name="Freeform 152"/>
            <p:cNvSpPr>
              <a:spLocks/>
            </p:cNvSpPr>
            <p:nvPr/>
          </p:nvSpPr>
          <p:spPr bwMode="auto">
            <a:xfrm>
              <a:off x="2456" y="420"/>
              <a:ext cx="750" cy="55"/>
            </a:xfrm>
            <a:custGeom>
              <a:avLst/>
              <a:gdLst>
                <a:gd name="T0" fmla="*/ 0 w 750"/>
                <a:gd name="T1" fmla="*/ 0 h 55"/>
                <a:gd name="T2" fmla="*/ 375 w 750"/>
                <a:gd name="T3" fmla="*/ 55 h 55"/>
                <a:gd name="T4" fmla="*/ 750 w 750"/>
                <a:gd name="T5" fmla="*/ 0 h 55"/>
                <a:gd name="T6" fmla="*/ 0 60000 65536"/>
                <a:gd name="T7" fmla="*/ 0 60000 65536"/>
                <a:gd name="T8" fmla="*/ 0 60000 65536"/>
                <a:gd name="T9" fmla="*/ 0 w 750"/>
                <a:gd name="T10" fmla="*/ 0 h 55"/>
                <a:gd name="T11" fmla="*/ 750 w 750"/>
                <a:gd name="T12" fmla="*/ 55 h 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0" h="55">
                  <a:moveTo>
                    <a:pt x="0" y="0"/>
                  </a:moveTo>
                  <a:cubicBezTo>
                    <a:pt x="0" y="31"/>
                    <a:pt x="168" y="55"/>
                    <a:pt x="375" y="55"/>
                  </a:cubicBezTo>
                  <a:cubicBezTo>
                    <a:pt x="582" y="55"/>
                    <a:pt x="750" y="31"/>
                    <a:pt x="750" y="0"/>
                  </a:cubicBezTo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82" name="Rectangle 154"/>
          <p:cNvSpPr>
            <a:spLocks noChangeArrowheads="1"/>
          </p:cNvSpPr>
          <p:nvPr/>
        </p:nvSpPr>
        <p:spPr bwMode="auto">
          <a:xfrm>
            <a:off x="3954463" y="771698"/>
            <a:ext cx="1109663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ロケーション</a:t>
            </a:r>
            <a:endParaRPr lang="ja-JP" altLang="en-US"/>
          </a:p>
        </p:txBody>
      </p:sp>
      <p:sp>
        <p:nvSpPr>
          <p:cNvPr id="9283" name="Rectangle 155"/>
          <p:cNvSpPr>
            <a:spLocks noChangeArrowheads="1"/>
          </p:cNvSpPr>
          <p:nvPr/>
        </p:nvSpPr>
        <p:spPr bwMode="auto">
          <a:xfrm>
            <a:off x="4183063" y="1026865"/>
            <a:ext cx="639763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サーバ</a:t>
            </a:r>
            <a:endParaRPr lang="ja-JP" altLang="en-US"/>
          </a:p>
        </p:txBody>
      </p:sp>
      <p:sp>
        <p:nvSpPr>
          <p:cNvPr id="9284" name="Line 157"/>
          <p:cNvSpPr>
            <a:spLocks noChangeShapeType="1"/>
          </p:cNvSpPr>
          <p:nvPr/>
        </p:nvSpPr>
        <p:spPr bwMode="auto">
          <a:xfrm>
            <a:off x="1704022" y="3130060"/>
            <a:ext cx="1588" cy="3476639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85" name="Freeform 158"/>
          <p:cNvSpPr>
            <a:spLocks noEditPoints="1"/>
          </p:cNvSpPr>
          <p:nvPr/>
        </p:nvSpPr>
        <p:spPr bwMode="auto">
          <a:xfrm>
            <a:off x="1699260" y="4766313"/>
            <a:ext cx="5443538" cy="70171"/>
          </a:xfrm>
          <a:custGeom>
            <a:avLst/>
            <a:gdLst>
              <a:gd name="T0" fmla="*/ 1 w 15508"/>
              <a:gd name="T1" fmla="*/ 4 h 200"/>
              <a:gd name="T2" fmla="*/ 750 w 15508"/>
              <a:gd name="T3" fmla="*/ 4 h 200"/>
              <a:gd name="T4" fmla="*/ 751 w 15508"/>
              <a:gd name="T5" fmla="*/ 5 h 200"/>
              <a:gd name="T6" fmla="*/ 750 w 15508"/>
              <a:gd name="T7" fmla="*/ 6 h 200"/>
              <a:gd name="T8" fmla="*/ 1 w 15508"/>
              <a:gd name="T9" fmla="*/ 6 h 200"/>
              <a:gd name="T10" fmla="*/ 0 w 15508"/>
              <a:gd name="T11" fmla="*/ 5 h 200"/>
              <a:gd name="T12" fmla="*/ 1 w 15508"/>
              <a:gd name="T13" fmla="*/ 4 h 200"/>
              <a:gd name="T14" fmla="*/ 748 w 15508"/>
              <a:gd name="T15" fmla="*/ 0 h 200"/>
              <a:gd name="T16" fmla="*/ 758 w 15508"/>
              <a:gd name="T17" fmla="*/ 5 h 200"/>
              <a:gd name="T18" fmla="*/ 748 w 15508"/>
              <a:gd name="T19" fmla="*/ 10 h 200"/>
              <a:gd name="T20" fmla="*/ 748 w 15508"/>
              <a:gd name="T21" fmla="*/ 0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508"/>
              <a:gd name="T34" fmla="*/ 0 h 200"/>
              <a:gd name="T35" fmla="*/ 15508 w 15508"/>
              <a:gd name="T36" fmla="*/ 200 h 2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508" h="200">
                <a:moveTo>
                  <a:pt x="12" y="88"/>
                </a:moveTo>
                <a:lnTo>
                  <a:pt x="15342" y="88"/>
                </a:lnTo>
                <a:cubicBezTo>
                  <a:pt x="15349" y="88"/>
                  <a:pt x="15354" y="93"/>
                  <a:pt x="15354" y="100"/>
                </a:cubicBezTo>
                <a:cubicBezTo>
                  <a:pt x="15354" y="107"/>
                  <a:pt x="15349" y="113"/>
                  <a:pt x="15342" y="113"/>
                </a:cubicBezTo>
                <a:lnTo>
                  <a:pt x="12" y="113"/>
                </a:lnTo>
                <a:cubicBezTo>
                  <a:pt x="6" y="113"/>
                  <a:pt x="0" y="107"/>
                  <a:pt x="0" y="100"/>
                </a:cubicBezTo>
                <a:cubicBezTo>
                  <a:pt x="0" y="93"/>
                  <a:pt x="6" y="88"/>
                  <a:pt x="12" y="88"/>
                </a:cubicBezTo>
                <a:close/>
                <a:moveTo>
                  <a:pt x="15308" y="0"/>
                </a:moveTo>
                <a:lnTo>
                  <a:pt x="15508" y="100"/>
                </a:lnTo>
                <a:lnTo>
                  <a:pt x="15308" y="200"/>
                </a:lnTo>
                <a:lnTo>
                  <a:pt x="15308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86" name="Rectangle 159"/>
          <p:cNvSpPr>
            <a:spLocks noChangeArrowheads="1"/>
          </p:cNvSpPr>
          <p:nvPr/>
        </p:nvSpPr>
        <p:spPr bwMode="auto">
          <a:xfrm>
            <a:off x="3020060" y="4401106"/>
            <a:ext cx="3071813" cy="303010"/>
          </a:xfrm>
          <a:prstGeom prst="rect">
            <a:avLst/>
          </a:prstGeom>
          <a:noFill/>
          <a:ln w="9525" cap="rnd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87" name="Rectangle 160"/>
          <p:cNvSpPr>
            <a:spLocks noChangeArrowheads="1"/>
          </p:cNvSpPr>
          <p:nvPr/>
        </p:nvSpPr>
        <p:spPr bwMode="auto">
          <a:xfrm>
            <a:off x="4094797" y="4452139"/>
            <a:ext cx="21590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  <a:latin typeface="ＭＳ Ｐゴシック" pitchFamily="50" charset="-128"/>
              </a:rPr>
              <a:t>④</a:t>
            </a:r>
            <a:endParaRPr lang="en-US" altLang="ja-JP"/>
          </a:p>
        </p:txBody>
      </p:sp>
      <p:sp>
        <p:nvSpPr>
          <p:cNvPr id="9288" name="Rectangle 161"/>
          <p:cNvSpPr>
            <a:spLocks noChangeArrowheads="1"/>
          </p:cNvSpPr>
          <p:nvPr/>
        </p:nvSpPr>
        <p:spPr bwMode="auto">
          <a:xfrm>
            <a:off x="4304347" y="4444165"/>
            <a:ext cx="44450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ACK</a:t>
            </a:r>
            <a:endParaRPr lang="en-US" altLang="ja-JP"/>
          </a:p>
        </p:txBody>
      </p:sp>
      <p:sp>
        <p:nvSpPr>
          <p:cNvPr id="9289" name="Freeform 162"/>
          <p:cNvSpPr>
            <a:spLocks noEditPoints="1"/>
          </p:cNvSpPr>
          <p:nvPr/>
        </p:nvSpPr>
        <p:spPr bwMode="auto">
          <a:xfrm>
            <a:off x="1704022" y="4299040"/>
            <a:ext cx="5443538" cy="70171"/>
          </a:xfrm>
          <a:custGeom>
            <a:avLst/>
            <a:gdLst>
              <a:gd name="T0" fmla="*/ 757 w 15509"/>
              <a:gd name="T1" fmla="*/ 6 h 200"/>
              <a:gd name="T2" fmla="*/ 8 w 15509"/>
              <a:gd name="T3" fmla="*/ 6 h 200"/>
              <a:gd name="T4" fmla="*/ 8 w 15509"/>
              <a:gd name="T5" fmla="*/ 5 h 200"/>
              <a:gd name="T6" fmla="*/ 8 w 15509"/>
              <a:gd name="T7" fmla="*/ 4 h 200"/>
              <a:gd name="T8" fmla="*/ 757 w 15509"/>
              <a:gd name="T9" fmla="*/ 4 h 200"/>
              <a:gd name="T10" fmla="*/ 758 w 15509"/>
              <a:gd name="T11" fmla="*/ 5 h 200"/>
              <a:gd name="T12" fmla="*/ 757 w 15509"/>
              <a:gd name="T13" fmla="*/ 6 h 200"/>
              <a:gd name="T14" fmla="*/ 10 w 15509"/>
              <a:gd name="T15" fmla="*/ 10 h 200"/>
              <a:gd name="T16" fmla="*/ 0 w 15509"/>
              <a:gd name="T17" fmla="*/ 5 h 200"/>
              <a:gd name="T18" fmla="*/ 10 w 15509"/>
              <a:gd name="T19" fmla="*/ 0 h 200"/>
              <a:gd name="T20" fmla="*/ 10 w 15509"/>
              <a:gd name="T21" fmla="*/ 10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509"/>
              <a:gd name="T34" fmla="*/ 0 h 200"/>
              <a:gd name="T35" fmla="*/ 15509 w 15509"/>
              <a:gd name="T36" fmla="*/ 200 h 2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509" h="200">
                <a:moveTo>
                  <a:pt x="15496" y="113"/>
                </a:moveTo>
                <a:lnTo>
                  <a:pt x="167" y="113"/>
                </a:lnTo>
                <a:cubicBezTo>
                  <a:pt x="160" y="113"/>
                  <a:pt x="155" y="107"/>
                  <a:pt x="155" y="100"/>
                </a:cubicBezTo>
                <a:cubicBezTo>
                  <a:pt x="155" y="94"/>
                  <a:pt x="160" y="88"/>
                  <a:pt x="167" y="88"/>
                </a:cubicBezTo>
                <a:lnTo>
                  <a:pt x="15496" y="88"/>
                </a:lnTo>
                <a:cubicBezTo>
                  <a:pt x="15503" y="88"/>
                  <a:pt x="15509" y="94"/>
                  <a:pt x="15509" y="100"/>
                </a:cubicBezTo>
                <a:cubicBezTo>
                  <a:pt x="15509" y="107"/>
                  <a:pt x="15503" y="113"/>
                  <a:pt x="15496" y="113"/>
                </a:cubicBezTo>
                <a:close/>
                <a:moveTo>
                  <a:pt x="200" y="200"/>
                </a:moveTo>
                <a:lnTo>
                  <a:pt x="0" y="100"/>
                </a:lnTo>
                <a:lnTo>
                  <a:pt x="200" y="0"/>
                </a:lnTo>
                <a:lnTo>
                  <a:pt x="200" y="20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FF0000"/>
            </a:solidFill>
            <a:bevel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90" name="Rectangle 163"/>
          <p:cNvSpPr>
            <a:spLocks noChangeArrowheads="1"/>
          </p:cNvSpPr>
          <p:nvPr/>
        </p:nvSpPr>
        <p:spPr bwMode="auto">
          <a:xfrm>
            <a:off x="3020060" y="3999219"/>
            <a:ext cx="3071813" cy="304605"/>
          </a:xfrm>
          <a:prstGeom prst="rect">
            <a:avLst/>
          </a:prstGeom>
          <a:noFill/>
          <a:ln w="9525" cap="rnd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91" name="Rectangle 164"/>
          <p:cNvSpPr>
            <a:spLocks noChangeArrowheads="1"/>
          </p:cNvSpPr>
          <p:nvPr/>
        </p:nvSpPr>
        <p:spPr bwMode="auto">
          <a:xfrm>
            <a:off x="4055110" y="4050253"/>
            <a:ext cx="21590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  <a:latin typeface="ＭＳ Ｐゴシック" pitchFamily="50" charset="-128"/>
              </a:rPr>
              <a:t>③</a:t>
            </a:r>
            <a:endParaRPr lang="en-US" altLang="ja-JP"/>
          </a:p>
        </p:txBody>
      </p:sp>
      <p:sp>
        <p:nvSpPr>
          <p:cNvPr id="9292" name="Rectangle 165"/>
          <p:cNvSpPr>
            <a:spLocks noChangeArrowheads="1"/>
          </p:cNvSpPr>
          <p:nvPr/>
        </p:nvSpPr>
        <p:spPr bwMode="auto">
          <a:xfrm>
            <a:off x="4264660" y="4042279"/>
            <a:ext cx="36195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200</a:t>
            </a:r>
            <a:endParaRPr lang="en-US" altLang="ja-JP"/>
          </a:p>
        </p:txBody>
      </p:sp>
      <p:sp>
        <p:nvSpPr>
          <p:cNvPr id="9293" name="Rectangle 166"/>
          <p:cNvSpPr>
            <a:spLocks noChangeArrowheads="1"/>
          </p:cNvSpPr>
          <p:nvPr/>
        </p:nvSpPr>
        <p:spPr bwMode="auto">
          <a:xfrm>
            <a:off x="4759960" y="4042279"/>
            <a:ext cx="312738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OK</a:t>
            </a:r>
            <a:endParaRPr lang="en-US" altLang="ja-JP"/>
          </a:p>
        </p:txBody>
      </p:sp>
      <p:sp>
        <p:nvSpPr>
          <p:cNvPr id="9294" name="Rectangle 167"/>
          <p:cNvSpPr>
            <a:spLocks noChangeArrowheads="1"/>
          </p:cNvSpPr>
          <p:nvPr/>
        </p:nvSpPr>
        <p:spPr bwMode="auto">
          <a:xfrm>
            <a:off x="3020060" y="3562247"/>
            <a:ext cx="3071813" cy="303010"/>
          </a:xfrm>
          <a:prstGeom prst="rect">
            <a:avLst/>
          </a:prstGeom>
          <a:noFill/>
          <a:ln w="9525" cap="rnd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95" name="Rectangle 168"/>
          <p:cNvSpPr>
            <a:spLocks noChangeArrowheads="1"/>
          </p:cNvSpPr>
          <p:nvPr/>
        </p:nvSpPr>
        <p:spPr bwMode="auto">
          <a:xfrm>
            <a:off x="3784178" y="3632508"/>
            <a:ext cx="215900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 dirty="0">
                <a:solidFill>
                  <a:srgbClr val="000000"/>
                </a:solidFill>
                <a:latin typeface="ＭＳ Ｐゴシック" pitchFamily="50" charset="-128"/>
              </a:rPr>
              <a:t>②</a:t>
            </a:r>
            <a:endParaRPr lang="en-US" altLang="ja-JP" dirty="0"/>
          </a:p>
        </p:txBody>
      </p:sp>
      <p:sp>
        <p:nvSpPr>
          <p:cNvPr id="9296" name="Rectangle 169"/>
          <p:cNvSpPr>
            <a:spLocks noChangeArrowheads="1"/>
          </p:cNvSpPr>
          <p:nvPr/>
        </p:nvSpPr>
        <p:spPr bwMode="auto">
          <a:xfrm>
            <a:off x="3993728" y="3624534"/>
            <a:ext cx="36195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 dirty="0">
                <a:solidFill>
                  <a:srgbClr val="000000"/>
                </a:solidFill>
              </a:rPr>
              <a:t>180</a:t>
            </a:r>
            <a:endParaRPr lang="en-US" altLang="ja-JP" dirty="0"/>
          </a:p>
        </p:txBody>
      </p:sp>
      <p:sp>
        <p:nvSpPr>
          <p:cNvPr id="9297" name="Rectangle 170"/>
          <p:cNvSpPr>
            <a:spLocks noChangeArrowheads="1"/>
          </p:cNvSpPr>
          <p:nvPr/>
        </p:nvSpPr>
        <p:spPr bwMode="auto">
          <a:xfrm>
            <a:off x="4461510" y="3606901"/>
            <a:ext cx="923925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RINGING</a:t>
            </a:r>
            <a:endParaRPr lang="en-US" altLang="ja-JP"/>
          </a:p>
        </p:txBody>
      </p:sp>
      <p:sp>
        <p:nvSpPr>
          <p:cNvPr id="9298" name="Line 171"/>
          <p:cNvSpPr>
            <a:spLocks noChangeShapeType="1"/>
          </p:cNvSpPr>
          <p:nvPr/>
        </p:nvSpPr>
        <p:spPr bwMode="auto">
          <a:xfrm>
            <a:off x="7299325" y="3076168"/>
            <a:ext cx="1588" cy="3542025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99" name="Freeform 172"/>
          <p:cNvSpPr>
            <a:spLocks noEditPoints="1"/>
          </p:cNvSpPr>
          <p:nvPr/>
        </p:nvSpPr>
        <p:spPr bwMode="auto">
          <a:xfrm>
            <a:off x="1699260" y="3495266"/>
            <a:ext cx="5443538" cy="71765"/>
          </a:xfrm>
          <a:custGeom>
            <a:avLst/>
            <a:gdLst>
              <a:gd name="T0" fmla="*/ 1 w 15508"/>
              <a:gd name="T1" fmla="*/ 5 h 200"/>
              <a:gd name="T2" fmla="*/ 750 w 15508"/>
              <a:gd name="T3" fmla="*/ 5 h 200"/>
              <a:gd name="T4" fmla="*/ 751 w 15508"/>
              <a:gd name="T5" fmla="*/ 5 h 200"/>
              <a:gd name="T6" fmla="*/ 750 w 15508"/>
              <a:gd name="T7" fmla="*/ 6 h 200"/>
              <a:gd name="T8" fmla="*/ 1 w 15508"/>
              <a:gd name="T9" fmla="*/ 6 h 200"/>
              <a:gd name="T10" fmla="*/ 0 w 15508"/>
              <a:gd name="T11" fmla="*/ 5 h 200"/>
              <a:gd name="T12" fmla="*/ 1 w 15508"/>
              <a:gd name="T13" fmla="*/ 5 h 200"/>
              <a:gd name="T14" fmla="*/ 748 w 15508"/>
              <a:gd name="T15" fmla="*/ 0 h 200"/>
              <a:gd name="T16" fmla="*/ 758 w 15508"/>
              <a:gd name="T17" fmla="*/ 5 h 200"/>
              <a:gd name="T18" fmla="*/ 748 w 15508"/>
              <a:gd name="T19" fmla="*/ 10 h 200"/>
              <a:gd name="T20" fmla="*/ 748 w 15508"/>
              <a:gd name="T21" fmla="*/ 0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508"/>
              <a:gd name="T34" fmla="*/ 0 h 200"/>
              <a:gd name="T35" fmla="*/ 15508 w 15508"/>
              <a:gd name="T36" fmla="*/ 200 h 2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508" h="200">
                <a:moveTo>
                  <a:pt x="12" y="87"/>
                </a:moveTo>
                <a:lnTo>
                  <a:pt x="15342" y="87"/>
                </a:lnTo>
                <a:cubicBezTo>
                  <a:pt x="15349" y="87"/>
                  <a:pt x="15354" y="93"/>
                  <a:pt x="15354" y="100"/>
                </a:cubicBezTo>
                <a:cubicBezTo>
                  <a:pt x="15354" y="107"/>
                  <a:pt x="15349" y="112"/>
                  <a:pt x="15342" y="112"/>
                </a:cubicBezTo>
                <a:lnTo>
                  <a:pt x="12" y="112"/>
                </a:lnTo>
                <a:cubicBezTo>
                  <a:pt x="6" y="112"/>
                  <a:pt x="0" y="107"/>
                  <a:pt x="0" y="100"/>
                </a:cubicBezTo>
                <a:cubicBezTo>
                  <a:pt x="0" y="93"/>
                  <a:pt x="6" y="87"/>
                  <a:pt x="12" y="87"/>
                </a:cubicBezTo>
                <a:close/>
                <a:moveTo>
                  <a:pt x="15308" y="0"/>
                </a:moveTo>
                <a:lnTo>
                  <a:pt x="15508" y="100"/>
                </a:lnTo>
                <a:lnTo>
                  <a:pt x="15308" y="200"/>
                </a:lnTo>
                <a:lnTo>
                  <a:pt x="15308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00" name="Rectangle 173"/>
          <p:cNvSpPr>
            <a:spLocks noChangeArrowheads="1"/>
          </p:cNvSpPr>
          <p:nvPr/>
        </p:nvSpPr>
        <p:spPr bwMode="auto">
          <a:xfrm>
            <a:off x="3020060" y="3264022"/>
            <a:ext cx="3071813" cy="306199"/>
          </a:xfrm>
          <a:prstGeom prst="rect">
            <a:avLst/>
          </a:prstGeom>
          <a:noFill/>
          <a:ln w="9525" cap="rnd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01" name="Rectangle 174"/>
          <p:cNvSpPr>
            <a:spLocks noChangeArrowheads="1"/>
          </p:cNvSpPr>
          <p:nvPr/>
        </p:nvSpPr>
        <p:spPr bwMode="auto">
          <a:xfrm>
            <a:off x="4093210" y="3222557"/>
            <a:ext cx="21590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  <a:latin typeface="ＭＳ Ｐゴシック" pitchFamily="50" charset="-128"/>
              </a:rPr>
              <a:t>①</a:t>
            </a:r>
            <a:endParaRPr lang="en-US" altLang="ja-JP"/>
          </a:p>
        </p:txBody>
      </p:sp>
      <p:sp>
        <p:nvSpPr>
          <p:cNvPr id="9302" name="Rectangle 175"/>
          <p:cNvSpPr>
            <a:spLocks noChangeArrowheads="1"/>
          </p:cNvSpPr>
          <p:nvPr/>
        </p:nvSpPr>
        <p:spPr bwMode="auto">
          <a:xfrm>
            <a:off x="4378960" y="3222557"/>
            <a:ext cx="696913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INVITE</a:t>
            </a:r>
            <a:endParaRPr lang="en-US" altLang="ja-JP"/>
          </a:p>
        </p:txBody>
      </p:sp>
      <p:sp>
        <p:nvSpPr>
          <p:cNvPr id="9303" name="Freeform 176"/>
          <p:cNvSpPr>
            <a:spLocks noEditPoints="1"/>
          </p:cNvSpPr>
          <p:nvPr/>
        </p:nvSpPr>
        <p:spPr bwMode="auto">
          <a:xfrm>
            <a:off x="1704022" y="3830172"/>
            <a:ext cx="5443538" cy="70171"/>
          </a:xfrm>
          <a:custGeom>
            <a:avLst/>
            <a:gdLst>
              <a:gd name="T0" fmla="*/ 757 w 15509"/>
              <a:gd name="T1" fmla="*/ 6 h 200"/>
              <a:gd name="T2" fmla="*/ 8 w 15509"/>
              <a:gd name="T3" fmla="*/ 6 h 200"/>
              <a:gd name="T4" fmla="*/ 8 w 15509"/>
              <a:gd name="T5" fmla="*/ 5 h 200"/>
              <a:gd name="T6" fmla="*/ 8 w 15509"/>
              <a:gd name="T7" fmla="*/ 4 h 200"/>
              <a:gd name="T8" fmla="*/ 757 w 15509"/>
              <a:gd name="T9" fmla="*/ 4 h 200"/>
              <a:gd name="T10" fmla="*/ 758 w 15509"/>
              <a:gd name="T11" fmla="*/ 5 h 200"/>
              <a:gd name="T12" fmla="*/ 757 w 15509"/>
              <a:gd name="T13" fmla="*/ 6 h 200"/>
              <a:gd name="T14" fmla="*/ 10 w 15509"/>
              <a:gd name="T15" fmla="*/ 10 h 200"/>
              <a:gd name="T16" fmla="*/ 0 w 15509"/>
              <a:gd name="T17" fmla="*/ 5 h 200"/>
              <a:gd name="T18" fmla="*/ 10 w 15509"/>
              <a:gd name="T19" fmla="*/ 0 h 200"/>
              <a:gd name="T20" fmla="*/ 10 w 15509"/>
              <a:gd name="T21" fmla="*/ 10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509"/>
              <a:gd name="T34" fmla="*/ 0 h 200"/>
              <a:gd name="T35" fmla="*/ 15509 w 15509"/>
              <a:gd name="T36" fmla="*/ 200 h 2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509" h="200">
                <a:moveTo>
                  <a:pt x="15496" y="113"/>
                </a:moveTo>
                <a:lnTo>
                  <a:pt x="167" y="113"/>
                </a:lnTo>
                <a:cubicBezTo>
                  <a:pt x="160" y="113"/>
                  <a:pt x="155" y="107"/>
                  <a:pt x="155" y="100"/>
                </a:cubicBezTo>
                <a:cubicBezTo>
                  <a:pt x="155" y="94"/>
                  <a:pt x="160" y="88"/>
                  <a:pt x="167" y="88"/>
                </a:cubicBezTo>
                <a:lnTo>
                  <a:pt x="15496" y="88"/>
                </a:lnTo>
                <a:cubicBezTo>
                  <a:pt x="15503" y="88"/>
                  <a:pt x="15509" y="94"/>
                  <a:pt x="15509" y="100"/>
                </a:cubicBezTo>
                <a:cubicBezTo>
                  <a:pt x="15509" y="107"/>
                  <a:pt x="15503" y="113"/>
                  <a:pt x="15496" y="113"/>
                </a:cubicBezTo>
                <a:close/>
                <a:moveTo>
                  <a:pt x="200" y="200"/>
                </a:moveTo>
                <a:lnTo>
                  <a:pt x="0" y="100"/>
                </a:lnTo>
                <a:lnTo>
                  <a:pt x="200" y="0"/>
                </a:lnTo>
                <a:lnTo>
                  <a:pt x="200" y="20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FF0000"/>
            </a:solidFill>
            <a:bevel/>
            <a:headEnd/>
            <a:tailEnd/>
          </a:ln>
        </p:spPr>
        <p:txBody>
          <a:bodyPr/>
          <a:lstStyle/>
          <a:p>
            <a:endParaRPr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14" name="Group 179"/>
          <p:cNvGrpSpPr>
            <a:grpSpLocks/>
          </p:cNvGrpSpPr>
          <p:nvPr/>
        </p:nvGrpSpPr>
        <p:grpSpPr bwMode="auto">
          <a:xfrm>
            <a:off x="1770697" y="4935360"/>
            <a:ext cx="5305425" cy="601235"/>
            <a:chOff x="1102" y="2830"/>
            <a:chExt cx="3342" cy="377"/>
          </a:xfrm>
        </p:grpSpPr>
        <p:sp>
          <p:nvSpPr>
            <p:cNvPr id="9318" name="Freeform 177"/>
            <p:cNvSpPr>
              <a:spLocks/>
            </p:cNvSpPr>
            <p:nvPr/>
          </p:nvSpPr>
          <p:spPr bwMode="auto">
            <a:xfrm>
              <a:off x="1102" y="2830"/>
              <a:ext cx="3342" cy="377"/>
            </a:xfrm>
            <a:custGeom>
              <a:avLst/>
              <a:gdLst>
                <a:gd name="T0" fmla="*/ 0 w 3342"/>
                <a:gd name="T1" fmla="*/ 189 h 377"/>
                <a:gd name="T2" fmla="*/ 339 w 3342"/>
                <a:gd name="T3" fmla="*/ 377 h 377"/>
                <a:gd name="T4" fmla="*/ 339 w 3342"/>
                <a:gd name="T5" fmla="*/ 270 h 377"/>
                <a:gd name="T6" fmla="*/ 3002 w 3342"/>
                <a:gd name="T7" fmla="*/ 270 h 377"/>
                <a:gd name="T8" fmla="*/ 3002 w 3342"/>
                <a:gd name="T9" fmla="*/ 377 h 377"/>
                <a:gd name="T10" fmla="*/ 3342 w 3342"/>
                <a:gd name="T11" fmla="*/ 189 h 377"/>
                <a:gd name="T12" fmla="*/ 3002 w 3342"/>
                <a:gd name="T13" fmla="*/ 0 h 377"/>
                <a:gd name="T14" fmla="*/ 3002 w 3342"/>
                <a:gd name="T15" fmla="*/ 107 h 377"/>
                <a:gd name="T16" fmla="*/ 339 w 3342"/>
                <a:gd name="T17" fmla="*/ 107 h 377"/>
                <a:gd name="T18" fmla="*/ 339 w 3342"/>
                <a:gd name="T19" fmla="*/ 0 h 377"/>
                <a:gd name="T20" fmla="*/ 0 w 3342"/>
                <a:gd name="T21" fmla="*/ 189 h 37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42"/>
                <a:gd name="T34" fmla="*/ 0 h 377"/>
                <a:gd name="T35" fmla="*/ 3342 w 3342"/>
                <a:gd name="T36" fmla="*/ 377 h 37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42" h="377">
                  <a:moveTo>
                    <a:pt x="0" y="189"/>
                  </a:moveTo>
                  <a:lnTo>
                    <a:pt x="339" y="377"/>
                  </a:lnTo>
                  <a:lnTo>
                    <a:pt x="339" y="270"/>
                  </a:lnTo>
                  <a:lnTo>
                    <a:pt x="3002" y="270"/>
                  </a:lnTo>
                  <a:lnTo>
                    <a:pt x="3002" y="377"/>
                  </a:lnTo>
                  <a:lnTo>
                    <a:pt x="3342" y="189"/>
                  </a:lnTo>
                  <a:lnTo>
                    <a:pt x="3002" y="0"/>
                  </a:lnTo>
                  <a:lnTo>
                    <a:pt x="3002" y="107"/>
                  </a:lnTo>
                  <a:lnTo>
                    <a:pt x="339" y="107"/>
                  </a:lnTo>
                  <a:lnTo>
                    <a:pt x="339" y="0"/>
                  </a:lnTo>
                  <a:lnTo>
                    <a:pt x="0" y="189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19" name="Freeform 178"/>
            <p:cNvSpPr>
              <a:spLocks/>
            </p:cNvSpPr>
            <p:nvPr/>
          </p:nvSpPr>
          <p:spPr bwMode="auto">
            <a:xfrm>
              <a:off x="1102" y="2830"/>
              <a:ext cx="3342" cy="377"/>
            </a:xfrm>
            <a:custGeom>
              <a:avLst/>
              <a:gdLst>
                <a:gd name="T0" fmla="*/ 0 w 3342"/>
                <a:gd name="T1" fmla="*/ 189 h 377"/>
                <a:gd name="T2" fmla="*/ 339 w 3342"/>
                <a:gd name="T3" fmla="*/ 377 h 377"/>
                <a:gd name="T4" fmla="*/ 339 w 3342"/>
                <a:gd name="T5" fmla="*/ 270 h 377"/>
                <a:gd name="T6" fmla="*/ 3002 w 3342"/>
                <a:gd name="T7" fmla="*/ 270 h 377"/>
                <a:gd name="T8" fmla="*/ 3002 w 3342"/>
                <a:gd name="T9" fmla="*/ 377 h 377"/>
                <a:gd name="T10" fmla="*/ 3342 w 3342"/>
                <a:gd name="T11" fmla="*/ 189 h 377"/>
                <a:gd name="T12" fmla="*/ 3002 w 3342"/>
                <a:gd name="T13" fmla="*/ 0 h 377"/>
                <a:gd name="T14" fmla="*/ 3002 w 3342"/>
                <a:gd name="T15" fmla="*/ 107 h 377"/>
                <a:gd name="T16" fmla="*/ 339 w 3342"/>
                <a:gd name="T17" fmla="*/ 107 h 377"/>
                <a:gd name="T18" fmla="*/ 339 w 3342"/>
                <a:gd name="T19" fmla="*/ 0 h 377"/>
                <a:gd name="T20" fmla="*/ 0 w 3342"/>
                <a:gd name="T21" fmla="*/ 189 h 37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42"/>
                <a:gd name="T34" fmla="*/ 0 h 377"/>
                <a:gd name="T35" fmla="*/ 3342 w 3342"/>
                <a:gd name="T36" fmla="*/ 377 h 37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42" h="377">
                  <a:moveTo>
                    <a:pt x="0" y="189"/>
                  </a:moveTo>
                  <a:lnTo>
                    <a:pt x="339" y="377"/>
                  </a:lnTo>
                  <a:lnTo>
                    <a:pt x="339" y="270"/>
                  </a:lnTo>
                  <a:lnTo>
                    <a:pt x="3002" y="270"/>
                  </a:lnTo>
                  <a:lnTo>
                    <a:pt x="3002" y="377"/>
                  </a:lnTo>
                  <a:lnTo>
                    <a:pt x="3342" y="189"/>
                  </a:lnTo>
                  <a:lnTo>
                    <a:pt x="3002" y="0"/>
                  </a:lnTo>
                  <a:lnTo>
                    <a:pt x="3002" y="107"/>
                  </a:lnTo>
                  <a:lnTo>
                    <a:pt x="339" y="107"/>
                  </a:lnTo>
                  <a:lnTo>
                    <a:pt x="339" y="0"/>
                  </a:lnTo>
                  <a:lnTo>
                    <a:pt x="0" y="189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305" name="Rectangle 180"/>
          <p:cNvSpPr>
            <a:spLocks noChangeArrowheads="1"/>
          </p:cNvSpPr>
          <p:nvPr/>
        </p:nvSpPr>
        <p:spPr bwMode="auto">
          <a:xfrm>
            <a:off x="3723322" y="5136304"/>
            <a:ext cx="21590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  <a:latin typeface="ＭＳ Ｐゴシック" pitchFamily="50" charset="-128"/>
              </a:rPr>
              <a:t>⑤</a:t>
            </a:r>
            <a:endParaRPr lang="en-US" altLang="ja-JP"/>
          </a:p>
        </p:txBody>
      </p:sp>
      <p:sp>
        <p:nvSpPr>
          <p:cNvPr id="9306" name="Rectangle 181"/>
          <p:cNvSpPr>
            <a:spLocks noChangeArrowheads="1"/>
          </p:cNvSpPr>
          <p:nvPr/>
        </p:nvSpPr>
        <p:spPr bwMode="auto">
          <a:xfrm>
            <a:off x="4074160" y="5136304"/>
            <a:ext cx="53975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通話（</a:t>
            </a:r>
            <a:endParaRPr lang="ja-JP" altLang="en-US"/>
          </a:p>
        </p:txBody>
      </p:sp>
      <p:sp>
        <p:nvSpPr>
          <p:cNvPr id="9307" name="Rectangle 182"/>
          <p:cNvSpPr>
            <a:spLocks noChangeArrowheads="1"/>
          </p:cNvSpPr>
          <p:nvPr/>
        </p:nvSpPr>
        <p:spPr bwMode="auto">
          <a:xfrm>
            <a:off x="4602797" y="5129925"/>
            <a:ext cx="431800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</a:rPr>
              <a:t>RTP</a:t>
            </a:r>
            <a:endParaRPr lang="en-US" altLang="ja-JP"/>
          </a:p>
        </p:txBody>
      </p:sp>
      <p:sp>
        <p:nvSpPr>
          <p:cNvPr id="9308" name="Rectangle 183"/>
          <p:cNvSpPr>
            <a:spLocks noChangeArrowheads="1"/>
          </p:cNvSpPr>
          <p:nvPr/>
        </p:nvSpPr>
        <p:spPr bwMode="auto">
          <a:xfrm>
            <a:off x="5020310" y="5136304"/>
            <a:ext cx="10795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  <a:endParaRPr lang="ja-JP" altLang="en-US"/>
          </a:p>
        </p:txBody>
      </p:sp>
      <p:sp>
        <p:nvSpPr>
          <p:cNvPr id="9309" name="Freeform 184"/>
          <p:cNvSpPr>
            <a:spLocks noEditPoints="1"/>
          </p:cNvSpPr>
          <p:nvPr/>
        </p:nvSpPr>
        <p:spPr bwMode="auto">
          <a:xfrm>
            <a:off x="1699260" y="5970378"/>
            <a:ext cx="5592763" cy="70171"/>
          </a:xfrm>
          <a:custGeom>
            <a:avLst/>
            <a:gdLst>
              <a:gd name="T0" fmla="*/ 1 w 15933"/>
              <a:gd name="T1" fmla="*/ 4 h 200"/>
              <a:gd name="T2" fmla="*/ 771 w 15933"/>
              <a:gd name="T3" fmla="*/ 4 h 200"/>
              <a:gd name="T4" fmla="*/ 771 w 15933"/>
              <a:gd name="T5" fmla="*/ 5 h 200"/>
              <a:gd name="T6" fmla="*/ 771 w 15933"/>
              <a:gd name="T7" fmla="*/ 6 h 200"/>
              <a:gd name="T8" fmla="*/ 1 w 15933"/>
              <a:gd name="T9" fmla="*/ 6 h 200"/>
              <a:gd name="T10" fmla="*/ 0 w 15933"/>
              <a:gd name="T11" fmla="*/ 5 h 200"/>
              <a:gd name="T12" fmla="*/ 1 w 15933"/>
              <a:gd name="T13" fmla="*/ 4 h 200"/>
              <a:gd name="T14" fmla="*/ 769 w 15933"/>
              <a:gd name="T15" fmla="*/ 0 h 200"/>
              <a:gd name="T16" fmla="*/ 779 w 15933"/>
              <a:gd name="T17" fmla="*/ 5 h 200"/>
              <a:gd name="T18" fmla="*/ 769 w 15933"/>
              <a:gd name="T19" fmla="*/ 10 h 200"/>
              <a:gd name="T20" fmla="*/ 769 w 15933"/>
              <a:gd name="T21" fmla="*/ 0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933"/>
              <a:gd name="T34" fmla="*/ 0 h 200"/>
              <a:gd name="T35" fmla="*/ 15933 w 15933"/>
              <a:gd name="T36" fmla="*/ 200 h 2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933" h="200">
                <a:moveTo>
                  <a:pt x="12" y="88"/>
                </a:moveTo>
                <a:lnTo>
                  <a:pt x="15767" y="88"/>
                </a:lnTo>
                <a:cubicBezTo>
                  <a:pt x="15774" y="88"/>
                  <a:pt x="15779" y="94"/>
                  <a:pt x="15779" y="100"/>
                </a:cubicBezTo>
                <a:cubicBezTo>
                  <a:pt x="15779" y="107"/>
                  <a:pt x="15774" y="113"/>
                  <a:pt x="15767" y="113"/>
                </a:cubicBezTo>
                <a:lnTo>
                  <a:pt x="12" y="113"/>
                </a:lnTo>
                <a:cubicBezTo>
                  <a:pt x="6" y="113"/>
                  <a:pt x="0" y="107"/>
                  <a:pt x="0" y="100"/>
                </a:cubicBezTo>
                <a:cubicBezTo>
                  <a:pt x="0" y="94"/>
                  <a:pt x="6" y="88"/>
                  <a:pt x="12" y="88"/>
                </a:cubicBezTo>
                <a:close/>
                <a:moveTo>
                  <a:pt x="15733" y="0"/>
                </a:moveTo>
                <a:lnTo>
                  <a:pt x="15933" y="100"/>
                </a:lnTo>
                <a:lnTo>
                  <a:pt x="15733" y="200"/>
                </a:lnTo>
                <a:lnTo>
                  <a:pt x="15733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1" name="Rectangle 186"/>
          <p:cNvSpPr>
            <a:spLocks noChangeArrowheads="1"/>
          </p:cNvSpPr>
          <p:nvPr/>
        </p:nvSpPr>
        <p:spPr bwMode="auto">
          <a:xfrm>
            <a:off x="3020060" y="5603577"/>
            <a:ext cx="3071813" cy="303010"/>
          </a:xfrm>
          <a:prstGeom prst="rect">
            <a:avLst/>
          </a:prstGeom>
          <a:noFill/>
          <a:ln w="9525" cap="rnd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2" name="Rectangle 187"/>
          <p:cNvSpPr>
            <a:spLocks noChangeArrowheads="1"/>
          </p:cNvSpPr>
          <p:nvPr/>
        </p:nvSpPr>
        <p:spPr bwMode="auto">
          <a:xfrm>
            <a:off x="4155122" y="5665774"/>
            <a:ext cx="215900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  <a:latin typeface="ＭＳ Ｐゴシック" pitchFamily="50" charset="-128"/>
              </a:rPr>
              <a:t>⑥</a:t>
            </a:r>
            <a:endParaRPr lang="en-US" altLang="ja-JP"/>
          </a:p>
        </p:txBody>
      </p:sp>
      <p:sp>
        <p:nvSpPr>
          <p:cNvPr id="9313" name="Rectangle 188"/>
          <p:cNvSpPr>
            <a:spLocks noChangeArrowheads="1"/>
          </p:cNvSpPr>
          <p:nvPr/>
        </p:nvSpPr>
        <p:spPr bwMode="auto">
          <a:xfrm>
            <a:off x="4507547" y="5665774"/>
            <a:ext cx="463550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1700" b="1">
                <a:solidFill>
                  <a:srgbClr val="000000"/>
                </a:solidFill>
                <a:latin typeface="ＭＳ Ｐゴシック" pitchFamily="50" charset="-128"/>
              </a:rPr>
              <a:t>ＢＹＥ</a:t>
            </a:r>
            <a:endParaRPr lang="ja-JP" altLang="en-US"/>
          </a:p>
        </p:txBody>
      </p:sp>
      <p:sp>
        <p:nvSpPr>
          <p:cNvPr id="9314" name="Rectangle 189"/>
          <p:cNvSpPr>
            <a:spLocks noChangeArrowheads="1"/>
          </p:cNvSpPr>
          <p:nvPr/>
        </p:nvSpPr>
        <p:spPr bwMode="auto">
          <a:xfrm>
            <a:off x="3162935" y="6072445"/>
            <a:ext cx="3070225" cy="303010"/>
          </a:xfrm>
          <a:prstGeom prst="rect">
            <a:avLst/>
          </a:prstGeom>
          <a:noFill/>
          <a:ln w="9525" cap="rnd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15" name="Rectangle 190"/>
          <p:cNvSpPr>
            <a:spLocks noChangeArrowheads="1"/>
          </p:cNvSpPr>
          <p:nvPr/>
        </p:nvSpPr>
        <p:spPr bwMode="auto">
          <a:xfrm>
            <a:off x="4055110" y="6123478"/>
            <a:ext cx="215900" cy="27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>
                <a:solidFill>
                  <a:srgbClr val="000000"/>
                </a:solidFill>
                <a:latin typeface="ＭＳ Ｐゴシック" pitchFamily="50" charset="-128"/>
              </a:rPr>
              <a:t>⑦</a:t>
            </a:r>
            <a:endParaRPr lang="en-US" altLang="ja-JP"/>
          </a:p>
        </p:txBody>
      </p:sp>
      <p:sp>
        <p:nvSpPr>
          <p:cNvPr id="9316" name="Rectangle 191"/>
          <p:cNvSpPr>
            <a:spLocks noChangeArrowheads="1"/>
          </p:cNvSpPr>
          <p:nvPr/>
        </p:nvSpPr>
        <p:spPr bwMode="auto">
          <a:xfrm>
            <a:off x="4405947" y="6115504"/>
            <a:ext cx="361950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 dirty="0">
                <a:solidFill>
                  <a:srgbClr val="000000"/>
                </a:solidFill>
              </a:rPr>
              <a:t>200</a:t>
            </a:r>
            <a:endParaRPr lang="en-US" altLang="ja-JP" dirty="0"/>
          </a:p>
        </p:txBody>
      </p:sp>
      <p:sp>
        <p:nvSpPr>
          <p:cNvPr id="9317" name="Rectangle 192"/>
          <p:cNvSpPr>
            <a:spLocks noChangeArrowheads="1"/>
          </p:cNvSpPr>
          <p:nvPr/>
        </p:nvSpPr>
        <p:spPr bwMode="auto">
          <a:xfrm>
            <a:off x="4822032" y="6115504"/>
            <a:ext cx="312738" cy="27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700" dirty="0">
                <a:solidFill>
                  <a:srgbClr val="000000"/>
                </a:solidFill>
              </a:rPr>
              <a:t>OK</a:t>
            </a:r>
            <a:endParaRPr lang="en-US" altLang="ja-JP" dirty="0"/>
          </a:p>
        </p:txBody>
      </p:sp>
      <p:sp>
        <p:nvSpPr>
          <p:cNvPr id="9221" name="Text Box 194"/>
          <p:cNvSpPr txBox="1">
            <a:spLocks noChangeArrowheads="1"/>
          </p:cNvSpPr>
          <p:nvPr/>
        </p:nvSpPr>
        <p:spPr bwMode="auto">
          <a:xfrm>
            <a:off x="1714500" y="0"/>
            <a:ext cx="63801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00" b="1" dirty="0">
                <a:latin typeface="ＭＳ Ｐゴシック" pitchFamily="50" charset="-128"/>
              </a:rPr>
              <a:t>    </a:t>
            </a:r>
            <a:r>
              <a:rPr lang="en-US" altLang="ja-JP" sz="2800" b="1" dirty="0">
                <a:latin typeface="ＭＳ Ｐゴシック" pitchFamily="50" charset="-128"/>
              </a:rPr>
              <a:t>SIP</a:t>
            </a:r>
            <a:r>
              <a:rPr lang="ja-JP" altLang="en-US" sz="2800" b="1" dirty="0">
                <a:latin typeface="ＭＳ Ｐゴシック" pitchFamily="50" charset="-128"/>
              </a:rPr>
              <a:t>を用いた</a:t>
            </a:r>
            <a:r>
              <a:rPr lang="en-US" altLang="ja-JP" sz="2800" b="1" dirty="0">
                <a:latin typeface="ＭＳ Ｐゴシック" pitchFamily="50" charset="-128"/>
              </a:rPr>
              <a:t>IP</a:t>
            </a:r>
            <a:r>
              <a:rPr lang="ja-JP" altLang="en-US" sz="2800" b="1" dirty="0">
                <a:latin typeface="ＭＳ Ｐゴシック" pitchFamily="50" charset="-128"/>
              </a:rPr>
              <a:t>電話の基本シーケンス</a:t>
            </a:r>
          </a:p>
        </p:txBody>
      </p:sp>
      <p:sp>
        <p:nvSpPr>
          <p:cNvPr id="188" name="スライド番号プレースホルダ 1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470C7-B11D-4FBF-96A7-FF4DDBD96531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cxnSp>
        <p:nvCxnSpPr>
          <p:cNvPr id="190" name="直線矢印コネクタ 189"/>
          <p:cNvCxnSpPr/>
          <p:nvPr/>
        </p:nvCxnSpPr>
        <p:spPr>
          <a:xfrm>
            <a:off x="1712952" y="6427628"/>
            <a:ext cx="5472608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210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67B1401-F589-9DF7-E8FF-619CE38B3BBF}"/>
              </a:ext>
            </a:extLst>
          </p:cNvPr>
          <p:cNvGrpSpPr/>
          <p:nvPr/>
        </p:nvGrpSpPr>
        <p:grpSpPr>
          <a:xfrm>
            <a:off x="769913" y="1556792"/>
            <a:ext cx="8394246" cy="4464496"/>
            <a:chOff x="1562100" y="1376363"/>
            <a:chExt cx="5586413" cy="2649537"/>
          </a:xfrm>
        </p:grpSpPr>
        <p:pic>
          <p:nvPicPr>
            <p:cNvPr id="29698" name="Picture 2">
              <a:extLst>
                <a:ext uri="{FF2B5EF4-FFF2-40B4-BE49-F238E27FC236}">
                  <a16:creationId xmlns:a16="http://schemas.microsoft.com/office/drawing/2014/main" id="{71A87033-E6E3-E676-43E7-B2EBFEBAEE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1100" y="1376363"/>
              <a:ext cx="911225" cy="1077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699" name="Picture 3">
              <a:extLst>
                <a:ext uri="{FF2B5EF4-FFF2-40B4-BE49-F238E27FC236}">
                  <a16:creationId xmlns:a16="http://schemas.microsoft.com/office/drawing/2014/main" id="{BE39D46F-3B36-154C-FCED-69304DA65C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5450" y="2933700"/>
              <a:ext cx="915988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700" name="Picture 4">
              <a:extLst>
                <a:ext uri="{FF2B5EF4-FFF2-40B4-BE49-F238E27FC236}">
                  <a16:creationId xmlns:a16="http://schemas.microsoft.com/office/drawing/2014/main" id="{0775899B-51A6-D8B7-CBCB-71216F7294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0713" y="2809875"/>
              <a:ext cx="728662" cy="88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9701" name="AutoShape 5">
              <a:extLst>
                <a:ext uri="{FF2B5EF4-FFF2-40B4-BE49-F238E27FC236}">
                  <a16:creationId xmlns:a16="http://schemas.microsoft.com/office/drawing/2014/main" id="{44415E78-9CE9-2B66-F125-883B60759C1B}"/>
                </a:ext>
              </a:extLst>
            </p:cNvPr>
            <p:cNvCxnSpPr>
              <a:cxnSpLocks noChangeShapeType="1"/>
              <a:stCxn id="29699" idx="0"/>
              <a:endCxn id="29698" idx="1"/>
            </p:cNvCxnSpPr>
            <p:nvPr/>
          </p:nvCxnSpPr>
          <p:spPr bwMode="auto">
            <a:xfrm rot="16200000">
              <a:off x="2428875" y="1641476"/>
              <a:ext cx="1017587" cy="1566862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702" name="AutoShape 6">
              <a:extLst>
                <a:ext uri="{FF2B5EF4-FFF2-40B4-BE49-F238E27FC236}">
                  <a16:creationId xmlns:a16="http://schemas.microsoft.com/office/drawing/2014/main" id="{A8161DCE-BD87-7DDC-8D3B-8EDEDCD4C091}"/>
                </a:ext>
              </a:extLst>
            </p:cNvPr>
            <p:cNvCxnSpPr>
              <a:cxnSpLocks noChangeShapeType="1"/>
              <a:stCxn id="29700" idx="0"/>
              <a:endCxn id="29698" idx="3"/>
            </p:cNvCxnSpPr>
            <p:nvPr/>
          </p:nvCxnSpPr>
          <p:spPr bwMode="auto">
            <a:xfrm rot="5400000" flipH="1">
              <a:off x="4902201" y="1646237"/>
              <a:ext cx="893762" cy="1433513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703" name="Line 7">
              <a:extLst>
                <a:ext uri="{FF2B5EF4-FFF2-40B4-BE49-F238E27FC236}">
                  <a16:creationId xmlns:a16="http://schemas.microsoft.com/office/drawing/2014/main" id="{F29A6A1C-961C-5D37-C0C8-24A84308B6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6775" y="2124075"/>
              <a:ext cx="1123950" cy="7334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04735029-CAFB-0821-C181-18505C93D2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33650" y="2181225"/>
              <a:ext cx="1085850" cy="6667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05" name="Text Box 9">
              <a:extLst>
                <a:ext uri="{FF2B5EF4-FFF2-40B4-BE49-F238E27FC236}">
                  <a16:creationId xmlns:a16="http://schemas.microsoft.com/office/drawing/2014/main" id="{DE1E307A-9B91-3C2E-D8C0-818599E93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3525" y="1755775"/>
              <a:ext cx="7683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000">
                  <a:latin typeface="ＭＳ Ｐゴシック" panose="020B0600070205080204" pitchFamily="50" charset="-128"/>
                </a:rPr>
                <a:t>① REGIST</a:t>
              </a:r>
            </a:p>
          </p:txBody>
        </p:sp>
        <p:sp>
          <p:nvSpPr>
            <p:cNvPr id="29706" name="Text Box 10">
              <a:extLst>
                <a:ext uri="{FF2B5EF4-FFF2-40B4-BE49-F238E27FC236}">
                  <a16:creationId xmlns:a16="http://schemas.microsoft.com/office/drawing/2014/main" id="{7893F260-8D81-D05F-1064-FF60A259CF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600" y="1743075"/>
              <a:ext cx="7683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000">
                  <a:latin typeface="ＭＳ Ｐゴシック" panose="020B0600070205080204" pitchFamily="50" charset="-128"/>
                </a:rPr>
                <a:t>① REGIST</a:t>
              </a:r>
            </a:p>
          </p:txBody>
        </p:sp>
        <p:sp>
          <p:nvSpPr>
            <p:cNvPr id="29707" name="Text Box 11">
              <a:extLst>
                <a:ext uri="{FF2B5EF4-FFF2-40B4-BE49-F238E27FC236}">
                  <a16:creationId xmlns:a16="http://schemas.microsoft.com/office/drawing/2014/main" id="{24C9621D-CF65-84E3-4737-501AC61A5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5075" y="2187575"/>
              <a:ext cx="7207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000">
                  <a:latin typeface="ＭＳ Ｐゴシック" panose="020B0600070205080204" pitchFamily="50" charset="-128"/>
                </a:rPr>
                <a:t>② INVITE</a:t>
              </a:r>
            </a:p>
          </p:txBody>
        </p:sp>
        <p:sp>
          <p:nvSpPr>
            <p:cNvPr id="29708" name="Text Box 12">
              <a:extLst>
                <a:ext uri="{FF2B5EF4-FFF2-40B4-BE49-F238E27FC236}">
                  <a16:creationId xmlns:a16="http://schemas.microsoft.com/office/drawing/2014/main" id="{DA40B6FC-6E67-2E8B-698C-9185FEB6B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4450" y="2251075"/>
              <a:ext cx="7207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000">
                  <a:latin typeface="ＭＳ Ｐゴシック" panose="020B0600070205080204" pitchFamily="50" charset="-128"/>
                </a:rPr>
                <a:t>③ INVITE</a:t>
              </a:r>
            </a:p>
          </p:txBody>
        </p:sp>
        <p:sp>
          <p:nvSpPr>
            <p:cNvPr id="29711" name="Text Box 15">
              <a:extLst>
                <a:ext uri="{FF2B5EF4-FFF2-40B4-BE49-F238E27FC236}">
                  <a16:creationId xmlns:a16="http://schemas.microsoft.com/office/drawing/2014/main" id="{FC15DE99-AF08-57DD-487E-B83071D53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2100" y="3629025"/>
              <a:ext cx="12652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ja-JP" sz="1000" dirty="0">
                  <a:latin typeface="ＭＳ Ｐゴシック" panose="020B0600070205080204" pitchFamily="50" charset="-128"/>
                </a:rPr>
                <a:t>④ </a:t>
              </a:r>
              <a:r>
                <a:rPr lang="ja-JP" altLang="en-US" sz="1000" dirty="0">
                  <a:latin typeface="ＭＳ Ｐゴシック" panose="020B0600070205080204" pitchFamily="50" charset="-128"/>
                </a:rPr>
                <a:t>アプリケーション</a:t>
              </a:r>
            </a:p>
            <a:p>
              <a:r>
                <a:rPr lang="ja-JP" altLang="en-US" sz="1000" dirty="0">
                  <a:latin typeface="ＭＳ Ｐゴシック" panose="020B0600070205080204" pitchFamily="50" charset="-128"/>
                </a:rPr>
                <a:t>    を起動</a:t>
              </a:r>
            </a:p>
          </p:txBody>
        </p:sp>
        <p:sp>
          <p:nvSpPr>
            <p:cNvPr id="29712" name="Line 16">
              <a:extLst>
                <a:ext uri="{FF2B5EF4-FFF2-40B4-BE49-F238E27FC236}">
                  <a16:creationId xmlns:a16="http://schemas.microsoft.com/office/drawing/2014/main" id="{35F2CCB5-DA8F-E2EC-44B0-A57708C63C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8425" y="3267075"/>
              <a:ext cx="306705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13" name="Text Box 17">
              <a:extLst>
                <a:ext uri="{FF2B5EF4-FFF2-40B4-BE49-F238E27FC236}">
                  <a16:creationId xmlns:a16="http://schemas.microsoft.com/office/drawing/2014/main" id="{3E8C5008-6CD4-FF0F-CA84-A8995516D5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8225" y="3025775"/>
              <a:ext cx="1046163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ja-JP" sz="1000">
                  <a:latin typeface="ＭＳ Ｐゴシック" panose="020B0600070205080204" pitchFamily="50" charset="-128"/>
                </a:rPr>
                <a:t>⑧ </a:t>
              </a:r>
              <a:r>
                <a:rPr lang="ja-JP" altLang="en-US" sz="1000">
                  <a:latin typeface="ＭＳ Ｐゴシック" panose="020B0600070205080204" pitchFamily="50" charset="-128"/>
                </a:rPr>
                <a:t>通信を開始</a:t>
              </a:r>
            </a:p>
          </p:txBody>
        </p:sp>
        <p:sp>
          <p:nvSpPr>
            <p:cNvPr id="29714" name="Text Box 18">
              <a:extLst>
                <a:ext uri="{FF2B5EF4-FFF2-40B4-BE49-F238E27FC236}">
                  <a16:creationId xmlns:a16="http://schemas.microsoft.com/office/drawing/2014/main" id="{0D188687-78BE-ADDC-358D-4A4B0BDA4C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9525" y="2409825"/>
              <a:ext cx="7461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000">
                  <a:latin typeface="ＭＳ Ｐゴシック" panose="020B0600070205080204" pitchFamily="50" charset="-128"/>
                </a:rPr>
                <a:t>SIP</a:t>
              </a:r>
              <a:r>
                <a:rPr lang="ja-JP" altLang="en-US" sz="1000">
                  <a:latin typeface="ＭＳ Ｐゴシック" panose="020B0600070205080204" pitchFamily="50" charset="-128"/>
                </a:rPr>
                <a:t>サーバ</a:t>
              </a:r>
            </a:p>
          </p:txBody>
        </p:sp>
        <p:sp>
          <p:nvSpPr>
            <p:cNvPr id="29715" name="Line 19">
              <a:extLst>
                <a:ext uri="{FF2B5EF4-FFF2-40B4-BE49-F238E27FC236}">
                  <a16:creationId xmlns:a16="http://schemas.microsoft.com/office/drawing/2014/main" id="{8EE48EE4-CB95-893A-9044-9BD7F556DF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63825" y="2339975"/>
              <a:ext cx="1019175" cy="6572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16" name="Line 20">
              <a:extLst>
                <a:ext uri="{FF2B5EF4-FFF2-40B4-BE49-F238E27FC236}">
                  <a16:creationId xmlns:a16="http://schemas.microsoft.com/office/drawing/2014/main" id="{40F19D86-2E60-E178-1981-67A3E7F087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97400" y="2292350"/>
              <a:ext cx="1133475" cy="7239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17" name="Text Box 21">
              <a:extLst>
                <a:ext uri="{FF2B5EF4-FFF2-40B4-BE49-F238E27FC236}">
                  <a16:creationId xmlns:a16="http://schemas.microsoft.com/office/drawing/2014/main" id="{E122B0D3-9349-2A4B-4B65-9276BF811C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9900" y="2686050"/>
              <a:ext cx="86677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000">
                  <a:latin typeface="ＭＳ Ｐゴシック" panose="020B0600070205080204" pitchFamily="50" charset="-128"/>
                </a:rPr>
                <a:t>⑤ OK (SDP)</a:t>
              </a:r>
            </a:p>
          </p:txBody>
        </p:sp>
        <p:sp>
          <p:nvSpPr>
            <p:cNvPr id="29718" name="Text Box 22">
              <a:extLst>
                <a:ext uri="{FF2B5EF4-FFF2-40B4-BE49-F238E27FC236}">
                  <a16:creationId xmlns:a16="http://schemas.microsoft.com/office/drawing/2014/main" id="{2D07DD02-0A9A-86FD-E0E7-2E031E25B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2625" y="2654300"/>
              <a:ext cx="86677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000">
                  <a:latin typeface="ＭＳ Ｐゴシック" panose="020B0600070205080204" pitchFamily="50" charset="-128"/>
                </a:rPr>
                <a:t>⑥ OK (SDP)</a:t>
              </a:r>
            </a:p>
          </p:txBody>
        </p:sp>
        <p:sp>
          <p:nvSpPr>
            <p:cNvPr id="29719" name="Text Box 23">
              <a:extLst>
                <a:ext uri="{FF2B5EF4-FFF2-40B4-BE49-F238E27FC236}">
                  <a16:creationId xmlns:a16="http://schemas.microsoft.com/office/drawing/2014/main" id="{4EAE23D4-28C0-7934-721F-B9F8CCD869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5625" y="3616325"/>
              <a:ext cx="15128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ja-JP" sz="1000">
                  <a:latin typeface="ＭＳ Ｐゴシック" panose="020B0600070205080204" pitchFamily="50" charset="-128"/>
                </a:rPr>
                <a:t>⑦ SDP</a:t>
              </a:r>
              <a:r>
                <a:rPr lang="ja-JP" altLang="en-US" sz="1000">
                  <a:latin typeface="ＭＳ Ｐゴシック" panose="020B0600070205080204" pitchFamily="50" charset="-128"/>
                </a:rPr>
                <a:t>に従ってアプリ</a:t>
              </a:r>
            </a:p>
            <a:p>
              <a:r>
                <a:rPr lang="ja-JP" altLang="en-US" sz="1000">
                  <a:latin typeface="ＭＳ Ｐゴシック" panose="020B0600070205080204" pitchFamily="50" charset="-128"/>
                </a:rPr>
                <a:t>    ケーションを起動</a:t>
              </a:r>
            </a:p>
          </p:txBody>
        </p:sp>
      </p:grpSp>
      <p:sp>
        <p:nvSpPr>
          <p:cNvPr id="3" name="Text Box 194">
            <a:extLst>
              <a:ext uri="{FF2B5EF4-FFF2-40B4-BE49-F238E27FC236}">
                <a16:creationId xmlns:a16="http://schemas.microsoft.com/office/drawing/2014/main" id="{4B3502E6-D702-C610-6FE0-3EFA61B52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60648"/>
            <a:ext cx="63801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00" b="1" dirty="0">
                <a:latin typeface="ＭＳ Ｐゴシック" pitchFamily="50" charset="-128"/>
              </a:rPr>
              <a:t>    </a:t>
            </a:r>
            <a:r>
              <a:rPr lang="en-US" altLang="ja-JP" sz="2800" b="1" dirty="0">
                <a:latin typeface="ＭＳ Ｐゴシック" pitchFamily="50" charset="-128"/>
              </a:rPr>
              <a:t>SIP</a:t>
            </a:r>
            <a:r>
              <a:rPr lang="ja-JP" altLang="en-US" sz="2800" b="1" dirty="0">
                <a:latin typeface="ＭＳ Ｐゴシック" pitchFamily="50" charset="-128"/>
              </a:rPr>
              <a:t>を用いた呼制御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B3109C-21E4-4926-ACF3-44172BDE10CE}" type="slidenum">
              <a:rPr lang="en-US" altLang="ja-JP" smtClean="0">
                <a:latin typeface="Arial" pitchFamily="34" charset="0"/>
              </a:rPr>
              <a:pPr/>
              <a:t>16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763713" y="4437063"/>
            <a:ext cx="1800225" cy="36036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chemeClr val="accent2"/>
                </a:solidFill>
              </a:rPr>
              <a:t>メッセージ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916238" y="3357563"/>
            <a:ext cx="2735262" cy="71913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応答（</a:t>
            </a:r>
            <a:r>
              <a:rPr lang="ja-JP" altLang="en-US" b="1">
                <a:solidFill>
                  <a:schemeClr val="accent2"/>
                </a:solidFill>
              </a:rPr>
              <a:t>レスポンス</a:t>
            </a:r>
            <a:r>
              <a:rPr lang="ja-JP" altLang="en-US" b="1"/>
              <a:t>）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2916238" y="2205038"/>
            <a:ext cx="2735262" cy="71913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 dirty="0"/>
              <a:t>要求（</a:t>
            </a:r>
            <a:r>
              <a:rPr lang="ja-JP" altLang="en-US" b="1" dirty="0">
                <a:solidFill>
                  <a:schemeClr val="accent2"/>
                </a:solidFill>
              </a:rPr>
              <a:t>リクエスト</a:t>
            </a:r>
            <a:r>
              <a:rPr lang="ja-JP" altLang="en-US" b="1" dirty="0"/>
              <a:t>）</a:t>
            </a:r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827088" y="2565400"/>
            <a:ext cx="1728787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dirty="0"/>
              <a:t>UAC</a:t>
            </a:r>
          </a:p>
        </p:txBody>
      </p:sp>
      <p:sp>
        <p:nvSpPr>
          <p:cNvPr id="13319" name="Oval 6"/>
          <p:cNvSpPr>
            <a:spLocks noChangeArrowheads="1"/>
          </p:cNvSpPr>
          <p:nvPr/>
        </p:nvSpPr>
        <p:spPr bwMode="auto">
          <a:xfrm>
            <a:off x="6011863" y="2565400"/>
            <a:ext cx="1728787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dirty="0"/>
              <a:t>UAS</a:t>
            </a:r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2268538" y="2781300"/>
            <a:ext cx="3959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 flipH="1">
            <a:off x="2339975" y="3933825"/>
            <a:ext cx="3959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611188" y="1773238"/>
            <a:ext cx="1944687" cy="71913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b="1" dirty="0"/>
              <a:t>クライアント</a:t>
            </a: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6084888" y="1773238"/>
            <a:ext cx="1944687" cy="71913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/>
              <a:t>サーバ</a:t>
            </a:r>
          </a:p>
        </p:txBody>
      </p:sp>
      <p:sp>
        <p:nvSpPr>
          <p:cNvPr id="93195" name="Rectangle 11"/>
          <p:cNvSpPr>
            <a:spLocks noChangeArrowheads="1"/>
          </p:cNvSpPr>
          <p:nvPr/>
        </p:nvSpPr>
        <p:spPr bwMode="auto">
          <a:xfrm>
            <a:off x="265113" y="4789488"/>
            <a:ext cx="8491537" cy="137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ja-JP" altLang="en-US" sz="2000" b="1" dirty="0"/>
              <a:t>・　</a:t>
            </a:r>
            <a:r>
              <a:rPr lang="ja-JP" altLang="en-US" sz="2000" b="1" dirty="0">
                <a:latin typeface="Arial" charset="0"/>
              </a:rPr>
              <a:t>サーバ，</a:t>
            </a:r>
            <a:r>
              <a:rPr lang="ja-JP" altLang="en-US" sz="2000" b="1" dirty="0"/>
              <a:t>クライアントの関係は固定的なものではない</a:t>
            </a:r>
          </a:p>
          <a:p>
            <a:pPr>
              <a:defRPr/>
            </a:pPr>
            <a:r>
              <a:rPr lang="ja-JP" altLang="en-US" sz="2000" b="1" dirty="0"/>
              <a:t>・　両者は対等（</a:t>
            </a:r>
            <a:r>
              <a:rPr lang="en-US" altLang="ja-JP" sz="2000" b="1" dirty="0"/>
              <a:t>Peer to Peer</a:t>
            </a:r>
            <a:r>
              <a:rPr lang="ja-JP" altLang="en-US" sz="2000" b="1" dirty="0"/>
              <a:t>）で，何れの側からも要求を出すことが出来る</a:t>
            </a:r>
          </a:p>
          <a:p>
            <a:pPr>
              <a:defRPr/>
            </a:pPr>
            <a:r>
              <a:rPr lang="ja-JP" altLang="en-US" sz="2000" b="1" dirty="0"/>
              <a:t>・　メッセージの書き方は，</a:t>
            </a:r>
            <a:r>
              <a:rPr lang="en-US" altLang="ja-JP" sz="2000" b="1" dirty="0"/>
              <a:t>HTTP</a:t>
            </a:r>
            <a:r>
              <a:rPr lang="ja-JP" altLang="en-US" sz="2000" b="1" dirty="0"/>
              <a:t>をベースとしている</a:t>
            </a:r>
          </a:p>
        </p:txBody>
      </p:sp>
      <p:sp>
        <p:nvSpPr>
          <p:cNvPr id="13325" name="AutoShape 12"/>
          <p:cNvSpPr>
            <a:spLocks noChangeArrowheads="1"/>
          </p:cNvSpPr>
          <p:nvPr/>
        </p:nvSpPr>
        <p:spPr bwMode="auto">
          <a:xfrm>
            <a:off x="2916238" y="2492375"/>
            <a:ext cx="215900" cy="504825"/>
          </a:xfrm>
          <a:prstGeom prst="wedgeEllipseCallout">
            <a:avLst>
              <a:gd name="adj1" fmla="val -169852"/>
              <a:gd name="adj2" fmla="val 331134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1800"/>
          </a:p>
        </p:txBody>
      </p:sp>
      <p:sp>
        <p:nvSpPr>
          <p:cNvPr id="13326" name="AutoShape 13"/>
          <p:cNvSpPr>
            <a:spLocks noChangeArrowheads="1"/>
          </p:cNvSpPr>
          <p:nvPr/>
        </p:nvSpPr>
        <p:spPr bwMode="auto">
          <a:xfrm>
            <a:off x="2987675" y="3716338"/>
            <a:ext cx="215900" cy="433387"/>
          </a:xfrm>
          <a:prstGeom prst="wedgeEllipseCallout">
            <a:avLst>
              <a:gd name="adj1" fmla="val -164704"/>
              <a:gd name="adj2" fmla="val 136079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1800"/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1025525" y="260350"/>
            <a:ext cx="7119938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3200" dirty="0"/>
              <a:t>SIP</a:t>
            </a:r>
            <a:r>
              <a:rPr lang="ja-JP" altLang="en-US" sz="3200" dirty="0"/>
              <a:t>の特徴</a:t>
            </a:r>
          </a:p>
          <a:p>
            <a:pPr algn="ctr"/>
            <a:r>
              <a:rPr lang="ja-JP" altLang="en-US" sz="3200" dirty="0"/>
              <a:t>サーバクライアントモデル</a:t>
            </a:r>
          </a:p>
        </p:txBody>
      </p:sp>
    </p:spTree>
    <p:extLst>
      <p:ext uri="{BB962C8B-B14F-4D97-AF65-F5344CB8AC3E}">
        <p14:creationId xmlns:p14="http://schemas.microsoft.com/office/powerpoint/2010/main" val="11448451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60"/>
          <p:cNvGrpSpPr>
            <a:grpSpLocks/>
          </p:cNvGrpSpPr>
          <p:nvPr/>
        </p:nvGrpSpPr>
        <p:grpSpPr bwMode="auto">
          <a:xfrm>
            <a:off x="-108520" y="260648"/>
            <a:ext cx="8957842" cy="6381751"/>
            <a:chOff x="340" y="90"/>
            <a:chExt cx="5125" cy="4020"/>
          </a:xfrm>
        </p:grpSpPr>
        <p:sp>
          <p:nvSpPr>
            <p:cNvPr id="57" name="AutoShape 6"/>
            <p:cNvSpPr>
              <a:spLocks noChangeAspect="1" noChangeArrowheads="1" noTextEdit="1"/>
            </p:cNvSpPr>
            <p:nvPr/>
          </p:nvSpPr>
          <p:spPr bwMode="auto">
            <a:xfrm>
              <a:off x="340" y="255"/>
              <a:ext cx="5125" cy="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9"/>
            <p:cNvSpPr>
              <a:spLocks noChangeArrowheads="1"/>
            </p:cNvSpPr>
            <p:nvPr/>
          </p:nvSpPr>
          <p:spPr bwMode="auto">
            <a:xfrm>
              <a:off x="1903" y="90"/>
              <a:ext cx="150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dirty="0">
                  <a:solidFill>
                    <a:srgbClr val="000000"/>
                  </a:solidFill>
                  <a:latin typeface="ＭＳ Ｐゴシック" pitchFamily="50" charset="-128"/>
                </a:rPr>
                <a:t> </a:t>
              </a:r>
              <a:r>
                <a:rPr lang="ja-JP" altLang="en-US" dirty="0">
                  <a:solidFill>
                    <a:srgbClr val="000000"/>
                  </a:solidFill>
                  <a:latin typeface="ＭＳ Ｐゴシック" pitchFamily="50" charset="-128"/>
                </a:rPr>
                <a:t>　</a:t>
              </a:r>
              <a:r>
                <a:rPr lang="en-US" altLang="ja-JP" sz="3200" dirty="0">
                  <a:solidFill>
                    <a:srgbClr val="000000"/>
                  </a:solidFill>
                  <a:latin typeface="ＭＳ Ｐゴシック" pitchFamily="50" charset="-128"/>
                </a:rPr>
                <a:t>SIP</a:t>
              </a:r>
              <a:r>
                <a:rPr lang="ja-JP" altLang="en-US" sz="3200" dirty="0">
                  <a:solidFill>
                    <a:srgbClr val="000000"/>
                  </a:solidFill>
                  <a:latin typeface="ＭＳ Ｐゴシック" pitchFamily="50" charset="-128"/>
                </a:rPr>
                <a:t>メッセージ</a:t>
              </a:r>
              <a:endParaRPr lang="ja-JP" altLang="en-US" sz="32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grpSp>
          <p:nvGrpSpPr>
            <p:cNvPr id="60" name="Group 59"/>
            <p:cNvGrpSpPr>
              <a:grpSpLocks/>
            </p:cNvGrpSpPr>
            <p:nvPr/>
          </p:nvGrpSpPr>
          <p:grpSpPr bwMode="auto">
            <a:xfrm>
              <a:off x="521" y="442"/>
              <a:ext cx="4762" cy="3238"/>
              <a:chOff x="521" y="442"/>
              <a:chExt cx="4762" cy="3238"/>
            </a:xfrm>
          </p:grpSpPr>
          <p:sp>
            <p:nvSpPr>
              <p:cNvPr id="61" name="Rectangle 10"/>
              <p:cNvSpPr>
                <a:spLocks noChangeArrowheads="1"/>
              </p:cNvSpPr>
              <p:nvPr/>
            </p:nvSpPr>
            <p:spPr bwMode="auto">
              <a:xfrm>
                <a:off x="1864" y="2812"/>
                <a:ext cx="3296" cy="6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ja-JP" altLang="en-US" sz="1800" b="1" dirty="0">
                    <a:solidFill>
                      <a:srgbClr val="000000"/>
                    </a:solidFill>
                    <a:latin typeface="ＭＳ Ｐゴシック" pitchFamily="50" charset="-128"/>
                  </a:rPr>
                  <a:t>セッションの情報とメディア情報（例：ＩＰアドレス、コーデック）を含む．</a:t>
                </a:r>
              </a:p>
              <a:p>
                <a:r>
                  <a:rPr lang="en-US" altLang="ja-JP" sz="1800" b="1" dirty="0">
                    <a:solidFill>
                      <a:srgbClr val="000000"/>
                    </a:solidFill>
                    <a:latin typeface="ＭＳ Ｐゴシック" pitchFamily="50" charset="-128"/>
                  </a:rPr>
                  <a:t>SDP(Session Description Protocol) </a:t>
                </a:r>
                <a:r>
                  <a:rPr lang="ja-JP" altLang="en-US" sz="1800" b="1" dirty="0">
                    <a:solidFill>
                      <a:srgbClr val="000000"/>
                    </a:solidFill>
                    <a:latin typeface="ＭＳ Ｐゴシック" pitchFamily="50" charset="-128"/>
                  </a:rPr>
                  <a:t>で記述されるが，メッセージに含まれない場合もある．</a:t>
                </a:r>
                <a:endParaRPr lang="ja-JP" alt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0" name="Rectangle 19"/>
              <p:cNvSpPr>
                <a:spLocks noChangeArrowheads="1"/>
              </p:cNvSpPr>
              <p:nvPr/>
            </p:nvSpPr>
            <p:spPr bwMode="auto">
              <a:xfrm>
                <a:off x="859" y="3110"/>
                <a:ext cx="433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2100" b="1">
                    <a:solidFill>
                      <a:srgbClr val="000000"/>
                    </a:solidFill>
                    <a:latin typeface="ＭＳ Ｐゴシック" pitchFamily="50" charset="-128"/>
                  </a:rPr>
                  <a:t>ボディ</a:t>
                </a:r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1" name="Rectangle 20"/>
              <p:cNvSpPr>
                <a:spLocks noChangeArrowheads="1"/>
              </p:cNvSpPr>
              <p:nvPr/>
            </p:nvSpPr>
            <p:spPr bwMode="auto">
              <a:xfrm>
                <a:off x="1300" y="3110"/>
                <a:ext cx="169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2100" b="1">
                    <a:solidFill>
                      <a:srgbClr val="000000"/>
                    </a:solidFill>
                    <a:latin typeface="ＭＳ Ｐゴシック" pitchFamily="50" charset="-128"/>
                  </a:rPr>
                  <a:t>部</a:t>
                </a:r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2" name="Rectangle 21"/>
              <p:cNvSpPr>
                <a:spLocks noChangeArrowheads="1"/>
              </p:cNvSpPr>
              <p:nvPr/>
            </p:nvSpPr>
            <p:spPr bwMode="auto">
              <a:xfrm>
                <a:off x="1864" y="2429"/>
                <a:ext cx="20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1800" b="1" dirty="0">
                    <a:solidFill>
                      <a:srgbClr val="000000"/>
                    </a:solidFill>
                    <a:latin typeface="ＭＳ Ｐゴシック" pitchFamily="50" charset="-128"/>
                  </a:rPr>
                  <a:t>ボディの有無にかかわらず必要。</a:t>
                </a:r>
                <a:endParaRPr lang="ja-JP" alt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3" name="Rectangle 22"/>
              <p:cNvSpPr>
                <a:spLocks noChangeArrowheads="1"/>
              </p:cNvSpPr>
              <p:nvPr/>
            </p:nvSpPr>
            <p:spPr bwMode="auto">
              <a:xfrm>
                <a:off x="907" y="2416"/>
                <a:ext cx="507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2100" b="1">
                    <a:solidFill>
                      <a:srgbClr val="000000"/>
                    </a:solidFill>
                    <a:latin typeface="ＭＳ Ｐゴシック" pitchFamily="50" charset="-128"/>
                  </a:rPr>
                  <a:t>空白行</a:t>
                </a:r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4" name="Rectangle 23"/>
              <p:cNvSpPr>
                <a:spLocks noChangeArrowheads="1"/>
              </p:cNvSpPr>
              <p:nvPr/>
            </p:nvSpPr>
            <p:spPr bwMode="auto">
              <a:xfrm>
                <a:off x="1906" y="1768"/>
                <a:ext cx="3172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ja-JP" altLang="en-US" sz="1800" b="1" dirty="0">
                    <a:solidFill>
                      <a:srgbClr val="000000"/>
                    </a:solidFill>
                    <a:latin typeface="ＭＳ Ｐゴシック" pitchFamily="50" charset="-128"/>
                  </a:rPr>
                  <a:t>メッセージ処理に必要な様々な情報を含む．複数のヘッダ行が記述される</a:t>
                </a:r>
                <a:endParaRPr lang="en-US" altLang="ja-JP" sz="1800" b="1" dirty="0">
                  <a:solidFill>
                    <a:srgbClr val="000000"/>
                  </a:solidFill>
                  <a:latin typeface="ＭＳ Ｐゴシック" pitchFamily="50" charset="-128"/>
                </a:endParaRPr>
              </a:p>
              <a:p>
                <a:r>
                  <a:rPr lang="ja-JP" altLang="en-US" sz="1800" dirty="0">
                    <a:solidFill>
                      <a:srgbClr val="000000"/>
                    </a:solidFill>
                    <a:latin typeface="Arial" pitchFamily="34" charset="0"/>
                  </a:rPr>
                  <a:t>例） </a:t>
                </a:r>
                <a:r>
                  <a:rPr lang="en-US" altLang="ja-JP" sz="1800" dirty="0">
                    <a:solidFill>
                      <a:srgbClr val="000000"/>
                    </a:solidFill>
                    <a:latin typeface="Arial" pitchFamily="34" charset="0"/>
                  </a:rPr>
                  <a:t>To, From, Contact, </a:t>
                </a:r>
                <a:r>
                  <a:rPr lang="en-US" altLang="ja-JP" sz="1800" dirty="0" err="1">
                    <a:solidFill>
                      <a:srgbClr val="000000"/>
                    </a:solidFill>
                    <a:latin typeface="Arial" pitchFamily="34" charset="0"/>
                  </a:rPr>
                  <a:t>Cseq</a:t>
                </a:r>
                <a:r>
                  <a:rPr lang="ja-JP" altLang="en-US" sz="1800" dirty="0">
                    <a:solidFill>
                      <a:srgbClr val="000000"/>
                    </a:solidFill>
                    <a:latin typeface="Arial" pitchFamily="34" charset="0"/>
                  </a:rPr>
                  <a:t>， </a:t>
                </a:r>
                <a:r>
                  <a:rPr lang="en-US" altLang="ja-JP" sz="1800" dirty="0">
                    <a:solidFill>
                      <a:srgbClr val="000000"/>
                    </a:solidFill>
                    <a:latin typeface="Arial" pitchFamily="34" charset="0"/>
                  </a:rPr>
                  <a:t>Call-I</a:t>
                </a:r>
                <a:endParaRPr lang="ja-JP" alt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7" name="Rectangle 26"/>
              <p:cNvSpPr>
                <a:spLocks noChangeArrowheads="1"/>
              </p:cNvSpPr>
              <p:nvPr/>
            </p:nvSpPr>
            <p:spPr bwMode="auto">
              <a:xfrm>
                <a:off x="2814" y="1913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ja-JP" alt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84" name="Rectangle 33"/>
              <p:cNvSpPr>
                <a:spLocks noChangeArrowheads="1"/>
              </p:cNvSpPr>
              <p:nvPr/>
            </p:nvSpPr>
            <p:spPr bwMode="auto">
              <a:xfrm>
                <a:off x="856" y="1916"/>
                <a:ext cx="439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2100" b="1">
                    <a:solidFill>
                      <a:srgbClr val="000000"/>
                    </a:solidFill>
                    <a:latin typeface="ＭＳ Ｐゴシック" pitchFamily="50" charset="-128"/>
                  </a:rPr>
                  <a:t>ヘッダ</a:t>
                </a:r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85" name="Rectangle 34"/>
              <p:cNvSpPr>
                <a:spLocks noChangeArrowheads="1"/>
              </p:cNvSpPr>
              <p:nvPr/>
            </p:nvSpPr>
            <p:spPr bwMode="auto">
              <a:xfrm>
                <a:off x="1303" y="1916"/>
                <a:ext cx="169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2100" b="1">
                    <a:solidFill>
                      <a:srgbClr val="000000"/>
                    </a:solidFill>
                    <a:latin typeface="ＭＳ Ｐゴシック" pitchFamily="50" charset="-128"/>
                  </a:rPr>
                  <a:t>部</a:t>
                </a:r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1" name="Rectangle 50"/>
              <p:cNvSpPr>
                <a:spLocks noChangeArrowheads="1"/>
              </p:cNvSpPr>
              <p:nvPr/>
            </p:nvSpPr>
            <p:spPr bwMode="auto">
              <a:xfrm>
                <a:off x="907" y="992"/>
                <a:ext cx="507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ja-JP" altLang="en-US" sz="2100" b="1">
                    <a:solidFill>
                      <a:srgbClr val="000000"/>
                    </a:solidFill>
                    <a:latin typeface="ＭＳ Ｐゴシック" pitchFamily="50" charset="-128"/>
                  </a:rPr>
                  <a:t>開始行</a:t>
                </a:r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2" name="Line 51"/>
              <p:cNvSpPr>
                <a:spLocks noChangeShapeType="1"/>
              </p:cNvSpPr>
              <p:nvPr/>
            </p:nvSpPr>
            <p:spPr bwMode="auto">
              <a:xfrm>
                <a:off x="521" y="442"/>
                <a:ext cx="4761" cy="1"/>
              </a:xfrm>
              <a:prstGeom prst="line">
                <a:avLst/>
              </a:prstGeom>
              <a:noFill/>
              <a:ln w="2540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3" name="Line 52"/>
              <p:cNvSpPr>
                <a:spLocks noChangeShapeType="1"/>
              </p:cNvSpPr>
              <p:nvPr/>
            </p:nvSpPr>
            <p:spPr bwMode="auto">
              <a:xfrm>
                <a:off x="521" y="1690"/>
                <a:ext cx="47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4" name="Line 53"/>
              <p:cNvSpPr>
                <a:spLocks noChangeShapeType="1"/>
              </p:cNvSpPr>
              <p:nvPr/>
            </p:nvSpPr>
            <p:spPr bwMode="auto">
              <a:xfrm>
                <a:off x="521" y="2289"/>
                <a:ext cx="47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5" name="Line 54"/>
              <p:cNvSpPr>
                <a:spLocks noChangeShapeType="1"/>
              </p:cNvSpPr>
              <p:nvPr/>
            </p:nvSpPr>
            <p:spPr bwMode="auto">
              <a:xfrm>
                <a:off x="521" y="2687"/>
                <a:ext cx="4761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6" name="Line 55"/>
              <p:cNvSpPr>
                <a:spLocks noChangeShapeType="1"/>
              </p:cNvSpPr>
              <p:nvPr/>
            </p:nvSpPr>
            <p:spPr bwMode="auto">
              <a:xfrm>
                <a:off x="521" y="3679"/>
                <a:ext cx="4761" cy="1"/>
              </a:xfrm>
              <a:prstGeom prst="line">
                <a:avLst/>
              </a:prstGeom>
              <a:noFill/>
              <a:ln w="2540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7" name="Line 56"/>
              <p:cNvSpPr>
                <a:spLocks noChangeShapeType="1"/>
              </p:cNvSpPr>
              <p:nvPr/>
            </p:nvSpPr>
            <p:spPr bwMode="auto">
              <a:xfrm>
                <a:off x="521" y="442"/>
                <a:ext cx="1" cy="3237"/>
              </a:xfrm>
              <a:prstGeom prst="line">
                <a:avLst/>
              </a:prstGeom>
              <a:noFill/>
              <a:ln w="2540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8" name="Line 57"/>
              <p:cNvSpPr>
                <a:spLocks noChangeShapeType="1"/>
              </p:cNvSpPr>
              <p:nvPr/>
            </p:nvSpPr>
            <p:spPr bwMode="auto">
              <a:xfrm>
                <a:off x="1812" y="442"/>
                <a:ext cx="1" cy="323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9" name="Line 58"/>
              <p:cNvSpPr>
                <a:spLocks noChangeShapeType="1"/>
              </p:cNvSpPr>
              <p:nvPr/>
            </p:nvSpPr>
            <p:spPr bwMode="auto">
              <a:xfrm>
                <a:off x="5282" y="442"/>
                <a:ext cx="1" cy="3237"/>
              </a:xfrm>
              <a:prstGeom prst="line">
                <a:avLst/>
              </a:prstGeom>
              <a:noFill/>
              <a:ln w="2540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24DB49B-5933-A64B-893B-C18F65BD9A5C}"/>
              </a:ext>
            </a:extLst>
          </p:cNvPr>
          <p:cNvSpPr txBox="1"/>
          <p:nvPr/>
        </p:nvSpPr>
        <p:spPr>
          <a:xfrm>
            <a:off x="2483768" y="908720"/>
            <a:ext cx="5354351" cy="1892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/>
              <a:t>&lt;</a:t>
            </a:r>
            <a:r>
              <a:rPr kumimoji="1" lang="ja-JP" altLang="en-US" sz="1800" b="1" dirty="0"/>
              <a:t>リクエストの場合</a:t>
            </a:r>
            <a:r>
              <a:rPr kumimoji="1" lang="en-US" altLang="ja-JP" sz="1800" b="1" dirty="0"/>
              <a:t>&gt;</a:t>
            </a:r>
            <a:endParaRPr kumimoji="1" lang="ja-JP" altLang="en-US" sz="1800" b="1" dirty="0"/>
          </a:p>
          <a:p>
            <a:r>
              <a:rPr kumimoji="1" lang="en-US" altLang="ja-JP" sz="1800" dirty="0"/>
              <a:t>    </a:t>
            </a:r>
            <a:r>
              <a:rPr kumimoji="1" lang="ja-JP" altLang="en-US" sz="1800" dirty="0"/>
              <a:t>メソッド名、リクエストＵＲＩ，ＳＩＰバージョン</a:t>
            </a:r>
          </a:p>
          <a:p>
            <a:r>
              <a:rPr kumimoji="1" lang="ja-JP" altLang="en-US" sz="1800" dirty="0"/>
              <a:t>    例） </a:t>
            </a:r>
            <a:r>
              <a:rPr kumimoji="1" lang="en-US" altLang="ja-JP" sz="1800" dirty="0"/>
              <a:t>INVITE </a:t>
            </a:r>
            <a:r>
              <a:rPr kumimoji="1" lang="en-US" altLang="ja-JP" sz="1800" dirty="0" err="1"/>
              <a:t>sip:kim@hogebar.jp</a:t>
            </a:r>
            <a:r>
              <a:rPr kumimoji="1" lang="en-US" altLang="ja-JP" sz="1800" dirty="0"/>
              <a:t> SIP/2.0</a:t>
            </a:r>
            <a:br>
              <a:rPr kumimoji="1" lang="en-US" altLang="ja-JP" sz="1800" dirty="0"/>
            </a:br>
            <a:r>
              <a:rPr kumimoji="1" lang="en-US" altLang="ja-JP" sz="900" dirty="0"/>
              <a:t>  </a:t>
            </a:r>
          </a:p>
          <a:p>
            <a:r>
              <a:rPr kumimoji="1" lang="en-US" altLang="ja-JP" sz="1800" b="1" dirty="0"/>
              <a:t>&lt;</a:t>
            </a:r>
            <a:r>
              <a:rPr kumimoji="1" lang="ja-JP" altLang="en-US" sz="1800" b="1" dirty="0"/>
              <a:t>レスポンスの場合</a:t>
            </a:r>
            <a:r>
              <a:rPr kumimoji="1" lang="en-US" altLang="ja-JP" sz="1800" b="1" dirty="0"/>
              <a:t>&gt;</a:t>
            </a:r>
            <a:endParaRPr kumimoji="1" lang="ja-JP" altLang="en-US" sz="1800" b="1" dirty="0"/>
          </a:p>
          <a:p>
            <a:r>
              <a:rPr kumimoji="1" lang="ja-JP" altLang="en-US" sz="1800" dirty="0"/>
              <a:t>    ＳＩＰバージョン、ステータスコード、リーズンフレーズ</a:t>
            </a:r>
          </a:p>
          <a:p>
            <a:r>
              <a:rPr kumimoji="1" lang="ja-JP" altLang="en-US" sz="1800" dirty="0"/>
              <a:t>    例） </a:t>
            </a:r>
            <a:r>
              <a:rPr kumimoji="1" lang="en-US" altLang="ja-JP" sz="1800" dirty="0"/>
              <a:t>SIP/2.0  200 OK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96840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47683B-889B-44AA-9301-1FA60D0FD10D}" type="slidenum">
              <a:rPr lang="en-US" altLang="ja-JP" smtClean="0">
                <a:latin typeface="Arial" pitchFamily="34" charset="0"/>
              </a:rPr>
              <a:pPr/>
              <a:t>18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7050" y="265113"/>
            <a:ext cx="5548313" cy="506412"/>
          </a:xfrm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tx1"/>
                </a:solidFill>
              </a:rPr>
              <a:t>主な</a:t>
            </a:r>
            <a:r>
              <a:rPr lang="en-US" altLang="ja-JP" sz="3600" dirty="0">
                <a:solidFill>
                  <a:schemeClr val="tx1"/>
                </a:solidFill>
              </a:rPr>
              <a:t>SIP</a:t>
            </a:r>
            <a:r>
              <a:rPr lang="ja-JP" altLang="en-US" sz="3600" dirty="0">
                <a:solidFill>
                  <a:schemeClr val="tx1"/>
                </a:solidFill>
              </a:rPr>
              <a:t>メソッド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5025" y="933450"/>
            <a:ext cx="6369050" cy="550863"/>
          </a:xfrm>
        </p:spPr>
        <p:txBody>
          <a:bodyPr/>
          <a:lstStyle/>
          <a:p>
            <a:pPr eaLnBrk="1" hangingPunct="1"/>
            <a:r>
              <a:rPr lang="ja-JP" altLang="en-US" sz="2400" b="1" dirty="0">
                <a:latin typeface="ＭＳ Ｐゴシック" pitchFamily="50" charset="-128"/>
              </a:rPr>
              <a:t>メソッド（制御機能）の種類と内容</a:t>
            </a:r>
          </a:p>
        </p:txBody>
      </p:sp>
      <p:graphicFrame>
        <p:nvGraphicFramePr>
          <p:cNvPr id="160801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35154"/>
              </p:ext>
            </p:extLst>
          </p:nvPr>
        </p:nvGraphicFramePr>
        <p:xfrm>
          <a:off x="498475" y="1700213"/>
          <a:ext cx="8347075" cy="3457578"/>
        </p:xfrm>
        <a:graphic>
          <a:graphicData uri="http://schemas.openxmlformats.org/drawingml/2006/table">
            <a:tbl>
              <a:tblPr/>
              <a:tblGrid>
                <a:gridCol w="1747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メソッド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内容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INVITE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UA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間のセッションを確立する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ACK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INVITE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の最終応答の受信を確認する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BYE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セッションを終了する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CANCEL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セッションの確立途中の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INVITE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を終了させる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OPTIONS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UA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が他の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UA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やプロキシ・サーバーの能力を問い合わせる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REGISTER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UA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が現在の位置情報を登録サーバーに登録する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295" name="Text Box 30"/>
          <p:cNvSpPr txBox="1">
            <a:spLocks noChangeArrowheads="1"/>
          </p:cNvSpPr>
          <p:nvPr/>
        </p:nvSpPr>
        <p:spPr bwMode="auto">
          <a:xfrm>
            <a:off x="265113" y="5368925"/>
            <a:ext cx="8688387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b="1" dirty="0">
                <a:latin typeface="ＭＳ Ｐゴシック" pitchFamily="50" charset="-128"/>
              </a:rPr>
              <a:t>上記は，</a:t>
            </a:r>
            <a:r>
              <a:rPr lang="en-US" altLang="ja-JP" sz="2000" b="1" dirty="0">
                <a:latin typeface="ＭＳ Ｐゴシック" pitchFamily="50" charset="-128"/>
              </a:rPr>
              <a:t>RFC3261</a:t>
            </a:r>
            <a:r>
              <a:rPr lang="ja-JP" altLang="en-US" sz="2000" b="1" dirty="0">
                <a:latin typeface="ＭＳ Ｐゴシック" pitchFamily="50" charset="-128"/>
              </a:rPr>
              <a:t>で規定されているものであり，他の</a:t>
            </a:r>
            <a:r>
              <a:rPr lang="en-US" altLang="ja-JP" sz="2000" b="1" dirty="0">
                <a:latin typeface="ＭＳ Ｐゴシック" pitchFamily="50" charset="-128"/>
              </a:rPr>
              <a:t>RFC</a:t>
            </a:r>
            <a:r>
              <a:rPr lang="ja-JP" altLang="en-US" sz="2000" b="1" dirty="0">
                <a:latin typeface="ＭＳ Ｐゴシック" pitchFamily="50" charset="-128"/>
              </a:rPr>
              <a:t>で規定されているものがある．　（例：　</a:t>
            </a:r>
            <a:r>
              <a:rPr lang="en-US" altLang="ja-JP" sz="2000" b="1" dirty="0">
                <a:latin typeface="ＭＳ Ｐゴシック" pitchFamily="50" charset="-128"/>
              </a:rPr>
              <a:t>INFO</a:t>
            </a:r>
            <a:r>
              <a:rPr lang="ja-JP" altLang="en-US" sz="2000" b="1" dirty="0" err="1">
                <a:latin typeface="ＭＳ Ｐゴシック" pitchFamily="50" charset="-128"/>
              </a:rPr>
              <a:t>、</a:t>
            </a:r>
            <a:r>
              <a:rPr lang="en-US" altLang="ja-JP" sz="2000" b="1" dirty="0">
                <a:latin typeface="ＭＳ Ｐゴシック" pitchFamily="50" charset="-128"/>
              </a:rPr>
              <a:t>SUBSCRIBE</a:t>
            </a:r>
            <a:r>
              <a:rPr lang="ja-JP" altLang="en-US" sz="2000" b="1" dirty="0" err="1">
                <a:latin typeface="ＭＳ Ｐゴシック" pitchFamily="50" charset="-128"/>
              </a:rPr>
              <a:t>、</a:t>
            </a:r>
            <a:r>
              <a:rPr lang="ja-JP" altLang="en-US" sz="2000" b="1" dirty="0">
                <a:latin typeface="ＭＳ Ｐゴシック" pitchFamily="50" charset="-128"/>
              </a:rPr>
              <a:t>Ｎ</a:t>
            </a:r>
            <a:r>
              <a:rPr lang="en-US" altLang="ja-JP" sz="2000" b="1" dirty="0">
                <a:latin typeface="ＭＳ Ｐゴシック" pitchFamily="50" charset="-128"/>
              </a:rPr>
              <a:t>OTIFY</a:t>
            </a:r>
            <a:r>
              <a:rPr lang="ja-JP" altLang="en-US" sz="2000" b="1" dirty="0">
                <a:latin typeface="ＭＳ Ｐゴシック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92655113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B5CBB7-A1D0-460A-B830-42E15FEADFF3}" type="slidenum">
              <a:rPr lang="en-US" altLang="ja-JP" smtClean="0"/>
              <a:pPr/>
              <a:t>19</a:t>
            </a:fld>
            <a:endParaRPr lang="en-US" altLang="ja-JP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772400" cy="584200"/>
          </a:xfrm>
        </p:spPr>
        <p:txBody>
          <a:bodyPr/>
          <a:lstStyle/>
          <a:p>
            <a:pPr eaLnBrk="1" hangingPunct="1"/>
            <a:r>
              <a:rPr lang="en-US" altLang="ja-JP" sz="3200" dirty="0">
                <a:solidFill>
                  <a:schemeClr val="tx1"/>
                </a:solidFill>
              </a:rPr>
              <a:t>   </a:t>
            </a:r>
            <a:r>
              <a:rPr lang="ja-JP" altLang="en-US" sz="3200" dirty="0">
                <a:solidFill>
                  <a:schemeClr val="tx1"/>
                </a:solidFill>
              </a:rPr>
              <a:t>ＩＮＶＩＴＥリクエストメッセージの例</a:t>
            </a:r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395536" y="1052736"/>
            <a:ext cx="8420472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800" dirty="0"/>
              <a:t>INVITE </a:t>
            </a:r>
            <a:r>
              <a:rPr lang="ja-JP" altLang="en-US" sz="1800" dirty="0"/>
              <a:t>　</a:t>
            </a:r>
            <a:r>
              <a:rPr lang="en-US" altLang="ja-JP" sz="1800" dirty="0" err="1"/>
              <a:t>SIP:UserJ@east.net</a:t>
            </a:r>
            <a:r>
              <a:rPr lang="en-US" altLang="ja-JP" sz="1800" dirty="0"/>
              <a:t>  </a:t>
            </a:r>
            <a:r>
              <a:rPr lang="ja-JP" altLang="en-US" sz="1800" dirty="0"/>
              <a:t>　</a:t>
            </a:r>
            <a:r>
              <a:rPr lang="en-US" altLang="ja-JP" sz="1800" dirty="0"/>
              <a:t>SIP/2.0</a:t>
            </a:r>
            <a:r>
              <a:rPr lang="en-US" altLang="ja-JP" sz="2000" dirty="0"/>
              <a:t>                          </a:t>
            </a:r>
            <a:r>
              <a:rPr lang="en-US" altLang="ja-JP" sz="2000" b="1" dirty="0">
                <a:solidFill>
                  <a:srgbClr val="FF6600"/>
                </a:solidFill>
              </a:rPr>
              <a:t> </a:t>
            </a:r>
            <a:r>
              <a:rPr lang="ja-JP" altLang="en-US" b="1" dirty="0"/>
              <a:t>＜スタートライン＞   </a:t>
            </a:r>
            <a:r>
              <a:rPr lang="ja-JP" altLang="en-US" dirty="0"/>
              <a:t> </a:t>
            </a:r>
          </a:p>
          <a:p>
            <a:endParaRPr lang="ja-JP" altLang="en-US" dirty="0">
              <a:solidFill>
                <a:srgbClr val="FF0000"/>
              </a:solidFill>
            </a:endParaRPr>
          </a:p>
          <a:p>
            <a:r>
              <a:rPr lang="en-US" altLang="ja-JP" sz="1800" dirty="0"/>
              <a:t>Via: SIP/2.0/UDP  west.net:5060; branch=z9hG4bK776as3 </a:t>
            </a:r>
          </a:p>
          <a:p>
            <a:r>
              <a:rPr lang="en-US" altLang="ja-JP" sz="1800" dirty="0"/>
              <a:t>Max-Forwards: 70</a:t>
            </a:r>
          </a:p>
          <a:p>
            <a:r>
              <a:rPr lang="en-US" altLang="ja-JP" sz="1800" dirty="0"/>
              <a:t>From: Bob&lt;</a:t>
            </a:r>
            <a:r>
              <a:rPr lang="en-US" altLang="ja-JP" sz="1800" dirty="0" err="1"/>
              <a:t>sip:UserB@west.net</a:t>
            </a:r>
            <a:r>
              <a:rPr lang="en-US" altLang="ja-JP" sz="1800" dirty="0"/>
              <a:t>&gt;; tag=r18f061962</a:t>
            </a:r>
          </a:p>
          <a:p>
            <a:r>
              <a:rPr lang="en-US" altLang="ja-JP" sz="1800" dirty="0"/>
              <a:t>To: Jane &lt;</a:t>
            </a:r>
            <a:r>
              <a:rPr lang="en-US" altLang="ja-JP" sz="1800" dirty="0" err="1"/>
              <a:t>sip:UserJ@east.net</a:t>
            </a:r>
            <a:r>
              <a:rPr lang="en-US" altLang="ja-JP" sz="1800" dirty="0"/>
              <a:t>&gt;</a:t>
            </a:r>
            <a:r>
              <a:rPr lang="ja-JP" altLang="en-US" sz="1800" dirty="0"/>
              <a:t>　</a:t>
            </a:r>
            <a:r>
              <a:rPr lang="ja-JP" altLang="en-US" sz="2000" dirty="0"/>
              <a:t>　　　　　　　　　　　　　</a:t>
            </a: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/>
              <a:t>＜</a:t>
            </a:r>
            <a:r>
              <a:rPr lang="ja-JP" altLang="en-US" b="1" dirty="0"/>
              <a:t>ヘッダフィールド＞</a:t>
            </a:r>
          </a:p>
          <a:p>
            <a:r>
              <a:rPr lang="en-US" altLang="ja-JP" sz="1800" dirty="0"/>
              <a:t>Call-ID: 12670087@west.net</a:t>
            </a:r>
          </a:p>
          <a:p>
            <a:r>
              <a:rPr lang="en-US" altLang="ja-JP" sz="1800" dirty="0"/>
              <a:t>CSeq:1 INVITE</a:t>
            </a:r>
          </a:p>
          <a:p>
            <a:r>
              <a:rPr lang="en-US" altLang="ja-JP" sz="1800" dirty="0"/>
              <a:t>Contact: &lt;sip:UserB@10.11.12.13&gt;</a:t>
            </a:r>
          </a:p>
          <a:p>
            <a:r>
              <a:rPr lang="en-US" altLang="ja-JP" sz="1800" dirty="0"/>
              <a:t>Content-Type: application/</a:t>
            </a:r>
            <a:r>
              <a:rPr lang="en-US" altLang="ja-JP" sz="1800" dirty="0" err="1"/>
              <a:t>sdp</a:t>
            </a:r>
            <a:endParaRPr lang="en-US" altLang="ja-JP" sz="1800" dirty="0"/>
          </a:p>
          <a:p>
            <a:r>
              <a:rPr lang="en-US" altLang="ja-JP" sz="1800" dirty="0"/>
              <a:t>Content-Length: 138</a:t>
            </a:r>
          </a:p>
          <a:p>
            <a:r>
              <a:rPr lang="ja-JP" altLang="en-US" sz="2000" dirty="0"/>
              <a:t>　　　　　　　　　　　　　　　　　　　　　　　　　　               </a:t>
            </a:r>
            <a:r>
              <a:rPr lang="ja-JP" altLang="en-US" dirty="0"/>
              <a:t>＜</a:t>
            </a:r>
            <a:r>
              <a:rPr lang="ja-JP" altLang="en-US" b="1" dirty="0"/>
              <a:t>空白行＞</a:t>
            </a:r>
          </a:p>
          <a:p>
            <a:r>
              <a:rPr lang="en-US" altLang="ja-JP" sz="1800" dirty="0"/>
              <a:t>v=0</a:t>
            </a:r>
          </a:p>
          <a:p>
            <a:r>
              <a:rPr lang="en-US" altLang="ja-JP" sz="1800" dirty="0"/>
              <a:t>o(</a:t>
            </a:r>
            <a:r>
              <a:rPr lang="ja-JP" altLang="en-US" sz="1800" dirty="0"/>
              <a:t>ｵｰ</a:t>
            </a:r>
            <a:r>
              <a:rPr lang="en-US" altLang="ja-JP" sz="1800" dirty="0"/>
              <a:t>)=</a:t>
            </a:r>
            <a:r>
              <a:rPr lang="en-US" altLang="ja-JP" sz="1800" dirty="0" err="1"/>
              <a:t>UserB</a:t>
            </a:r>
            <a:r>
              <a:rPr lang="en-US" altLang="ja-JP" sz="1800" dirty="0"/>
              <a:t>   2890842807  2890842807 IN lP4  west.net</a:t>
            </a:r>
            <a:r>
              <a:rPr lang="en-US" altLang="ja-JP" dirty="0"/>
              <a:t>  </a:t>
            </a:r>
          </a:p>
          <a:p>
            <a:r>
              <a:rPr lang="en-US" altLang="ja-JP" sz="1800" dirty="0"/>
              <a:t>s=Voice Session                                                                   </a:t>
            </a:r>
            <a:r>
              <a:rPr lang="ja-JP" altLang="en-US" b="1" dirty="0"/>
              <a:t>＜ボディ＞</a:t>
            </a:r>
            <a:endParaRPr lang="ja-JP" altLang="en-US" sz="1800" dirty="0"/>
          </a:p>
          <a:p>
            <a:r>
              <a:rPr lang="en-US" altLang="ja-JP" sz="1800" dirty="0"/>
              <a:t>c=</a:t>
            </a:r>
            <a:r>
              <a:rPr lang="en-US" altLang="ja-JP" sz="2000" dirty="0"/>
              <a:t> </a:t>
            </a:r>
            <a:r>
              <a:rPr lang="en-US" altLang="ja-JP" sz="1800" dirty="0"/>
              <a:t>IN  IP4  10.11.12.13 </a:t>
            </a:r>
            <a:r>
              <a:rPr lang="ja-JP" altLang="en-US" sz="1800" dirty="0"/>
              <a:t>　　　</a:t>
            </a:r>
            <a:r>
              <a:rPr lang="ja-JP" altLang="en-US" sz="2000" dirty="0"/>
              <a:t>　　</a:t>
            </a:r>
          </a:p>
          <a:p>
            <a:r>
              <a:rPr lang="en-US" altLang="ja-JP" sz="1800" dirty="0"/>
              <a:t>m=audio 50000 RTP/AVP </a:t>
            </a:r>
            <a:r>
              <a:rPr lang="ja-JP" altLang="en-US" sz="1800" dirty="0"/>
              <a:t>　</a:t>
            </a:r>
            <a:r>
              <a:rPr lang="en-US" altLang="ja-JP" sz="1800" dirty="0"/>
              <a:t>0</a:t>
            </a:r>
          </a:p>
          <a:p>
            <a:r>
              <a:rPr lang="en-US" altLang="ja-JP" sz="1800" dirty="0"/>
              <a:t>a=rtpmap:0 PCMU/8000</a:t>
            </a:r>
          </a:p>
        </p:txBody>
      </p:sp>
    </p:spTree>
    <p:extLst>
      <p:ext uri="{BB962C8B-B14F-4D97-AF65-F5344CB8AC3E}">
        <p14:creationId xmlns:p14="http://schemas.microsoft.com/office/powerpoint/2010/main" val="146164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リアルタイムアプリケーション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2743200"/>
            <a:ext cx="7772400" cy="2990056"/>
          </a:xfrm>
        </p:spPr>
        <p:txBody>
          <a:bodyPr/>
          <a:lstStyle/>
          <a:p>
            <a:r>
              <a:rPr kumimoji="1" lang="ja-JP" altLang="en-US" b="1" dirty="0"/>
              <a:t>ストリーミング（映像配信）</a:t>
            </a:r>
            <a:endParaRPr kumimoji="1" lang="en-US" altLang="ja-JP" b="1" dirty="0"/>
          </a:p>
          <a:p>
            <a:endParaRPr lang="en-US" altLang="ja-JP" dirty="0"/>
          </a:p>
          <a:p>
            <a:r>
              <a:rPr kumimoji="1" lang="en-US" altLang="ja-JP" b="1" dirty="0">
                <a:solidFill>
                  <a:srgbClr val="FF0000"/>
                </a:solidFill>
              </a:rPr>
              <a:t>IP</a:t>
            </a:r>
            <a:r>
              <a:rPr kumimoji="1" lang="ja-JP" altLang="en-US" b="1" dirty="0">
                <a:solidFill>
                  <a:srgbClr val="FF0000"/>
                </a:solidFill>
              </a:rPr>
              <a:t>電話</a:t>
            </a:r>
          </a:p>
        </p:txBody>
      </p:sp>
    </p:spTree>
    <p:extLst>
      <p:ext uri="{BB962C8B-B14F-4D97-AF65-F5344CB8AC3E}">
        <p14:creationId xmlns:p14="http://schemas.microsoft.com/office/powerpoint/2010/main" val="2270804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HTTP</a:t>
            </a:r>
            <a:r>
              <a:rPr lang="ja-JP" altLang="en-US" sz="4000" dirty="0"/>
              <a:t>のリクエストメッセージ例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06" y="1556792"/>
            <a:ext cx="9181430" cy="475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GET   /index.html  HTTP/1.1</a:t>
            </a:r>
            <a:r>
              <a:rPr lang="ja-JP" altLang="en-US" sz="2400" dirty="0"/>
              <a:t>　　　　　　</a:t>
            </a:r>
            <a:r>
              <a:rPr lang="ja-JP" altLang="en-US" sz="2400" i="1" dirty="0">
                <a:solidFill>
                  <a:srgbClr val="FF0066"/>
                </a:solidFill>
              </a:rPr>
              <a:t>パス名，プロトコルバージョン</a:t>
            </a:r>
            <a:endParaRPr lang="en-US" altLang="ja-JP" sz="2400" i="1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User-Agent</a:t>
            </a:r>
            <a:r>
              <a:rPr lang="ja-JP" altLang="en-US" sz="2400" dirty="0"/>
              <a:t>　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en-US" altLang="ja-JP" sz="2400" dirty="0"/>
              <a:t>Mozilla/4.0</a:t>
            </a:r>
            <a:r>
              <a:rPr lang="ja-JP" altLang="en-US" sz="2400" dirty="0"/>
              <a:t>　　　　　　　 </a:t>
            </a:r>
            <a:r>
              <a:rPr lang="ja-JP" altLang="en-US" sz="2400" i="1" dirty="0">
                <a:solidFill>
                  <a:srgbClr val="FF0066"/>
                </a:solidFill>
              </a:rPr>
              <a:t>ブラウザの種類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If-Modified-Since</a:t>
            </a:r>
            <a:r>
              <a:rPr lang="ja-JP" altLang="en-US" sz="2400" dirty="0"/>
              <a:t>　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en-US" altLang="ja-JP" sz="2400" dirty="0"/>
              <a:t>Mon,29</a:t>
            </a:r>
            <a:r>
              <a:rPr lang="ja-JP" altLang="en-US" sz="2400" dirty="0"/>
              <a:t> </a:t>
            </a:r>
            <a:r>
              <a:rPr lang="en-US" altLang="ja-JP" sz="2400" dirty="0"/>
              <a:t>Sep 2020</a:t>
            </a:r>
            <a:r>
              <a:rPr lang="ja-JP" altLang="en-US" sz="2400" dirty="0"/>
              <a:t> </a:t>
            </a:r>
            <a:r>
              <a:rPr lang="en-US" altLang="ja-JP" sz="2400" dirty="0"/>
              <a:t>10:15:20 GMT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　　　　　</a:t>
            </a:r>
            <a:r>
              <a:rPr lang="ja-JP" altLang="en-US" sz="2400" i="1" dirty="0">
                <a:solidFill>
                  <a:srgbClr val="FF0066"/>
                </a:solidFill>
              </a:rPr>
              <a:t>更新を確認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i="1" dirty="0">
                <a:solidFill>
                  <a:srgbClr val="FF0066"/>
                </a:solidFill>
              </a:rPr>
              <a:t>　　　　　　　　　</a:t>
            </a:r>
            <a:r>
              <a:rPr lang="ja-JP" altLang="en-US" sz="2400" i="1" dirty="0" err="1">
                <a:solidFill>
                  <a:srgbClr val="FF0066"/>
                </a:solidFill>
              </a:rPr>
              <a:t>ｰ</a:t>
            </a:r>
            <a:r>
              <a:rPr lang="ja-JP" altLang="en-US" sz="2400" i="1" dirty="0">
                <a:solidFill>
                  <a:srgbClr val="FF0066"/>
                </a:solidFill>
              </a:rPr>
              <a:t>　更新された場合：２００，リソースをボディとして転送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i="1" dirty="0">
                <a:solidFill>
                  <a:srgbClr val="FF0066"/>
                </a:solidFill>
              </a:rPr>
              <a:t>　　　　　　　　　</a:t>
            </a:r>
            <a:r>
              <a:rPr lang="ja-JP" altLang="en-US" sz="2400" i="1" dirty="0" err="1">
                <a:solidFill>
                  <a:srgbClr val="FF0066"/>
                </a:solidFill>
              </a:rPr>
              <a:t>ｰ</a:t>
            </a:r>
            <a:r>
              <a:rPr lang="ja-JP" altLang="en-US" sz="2400" i="1" dirty="0">
                <a:solidFill>
                  <a:srgbClr val="FF0066"/>
                </a:solidFill>
              </a:rPr>
              <a:t>　更新がない場合：３０４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Host</a:t>
            </a:r>
            <a:r>
              <a:rPr lang="ja-JP" altLang="en-US" sz="2400" dirty="0"/>
              <a:t>　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en-US" altLang="ja-JP" sz="2400" dirty="0"/>
              <a:t>rsch.tuis.ac.jp</a:t>
            </a:r>
            <a:r>
              <a:rPr lang="ja-JP" altLang="en-US" sz="2400" dirty="0"/>
              <a:t>　　　　　　　　　　</a:t>
            </a:r>
            <a:r>
              <a:rPr lang="ja-JP" altLang="en-US" sz="2400" i="1" dirty="0"/>
              <a:t> </a:t>
            </a:r>
            <a:r>
              <a:rPr lang="ja-JP" altLang="en-US" sz="2400" i="1" dirty="0">
                <a:solidFill>
                  <a:srgbClr val="FF0066"/>
                </a:solidFill>
              </a:rPr>
              <a:t>六エストしたホスト名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FF0066"/>
                </a:solidFill>
              </a:rPr>
              <a:t>　　　</a:t>
            </a:r>
            <a:r>
              <a:rPr lang="ja-JP" altLang="en-US" sz="2400" i="1" dirty="0">
                <a:solidFill>
                  <a:srgbClr val="FF0066"/>
                </a:solidFill>
              </a:rPr>
              <a:t>　　　＜ボディ部はない＞</a:t>
            </a:r>
            <a:endParaRPr lang="ja-JP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744155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番号プレースホル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A6F26-74EA-4169-92CC-440D530BDA14}" type="slidenum">
              <a:rPr lang="en-US" altLang="ja-JP" smtClean="0">
                <a:latin typeface="Arial" pitchFamily="34" charset="0"/>
              </a:rPr>
              <a:pPr/>
              <a:t>21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132763" cy="983010"/>
          </a:xfrm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rgbClr val="990000"/>
                </a:solidFill>
              </a:rPr>
              <a:t>レスポンス</a:t>
            </a:r>
            <a:r>
              <a:rPr lang="ja-JP" altLang="en-US" sz="3600" b="1" dirty="0">
                <a:solidFill>
                  <a:srgbClr val="990000"/>
                </a:solidFill>
              </a:rPr>
              <a:t>の種類と内容</a:t>
            </a:r>
            <a:br>
              <a:rPr lang="en-US" altLang="ja-JP" sz="3600" b="1" dirty="0">
                <a:solidFill>
                  <a:srgbClr val="990000"/>
                </a:solidFill>
              </a:rPr>
            </a:br>
            <a:r>
              <a:rPr lang="ja-JP" altLang="en-US" sz="2800" b="1" dirty="0">
                <a:solidFill>
                  <a:srgbClr val="990000"/>
                </a:solidFill>
              </a:rPr>
              <a:t>－ステータスコードの種類と役割－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0768"/>
            <a:ext cx="8483600" cy="470570"/>
          </a:xfrm>
        </p:spPr>
        <p:txBody>
          <a:bodyPr/>
          <a:lstStyle/>
          <a:p>
            <a:pPr eaLnBrk="1" hangingPunct="1"/>
            <a:r>
              <a:rPr lang="en-US" altLang="ja-JP" sz="2400" b="1" dirty="0"/>
              <a:t>HTTP</a:t>
            </a:r>
            <a:r>
              <a:rPr lang="ja-JP" altLang="en-US" sz="2400" b="1" dirty="0"/>
              <a:t>のレスポンスを拡張．６</a:t>
            </a:r>
            <a:r>
              <a:rPr lang="en-US" altLang="ja-JP" sz="2400" b="1" dirty="0"/>
              <a:t>××</a:t>
            </a:r>
            <a:r>
              <a:rPr lang="ja-JP" altLang="en-US" sz="2400" b="1" dirty="0"/>
              <a:t>を追加。</a:t>
            </a:r>
          </a:p>
        </p:txBody>
      </p:sp>
      <p:graphicFrame>
        <p:nvGraphicFramePr>
          <p:cNvPr id="164949" name="Group 8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5537888"/>
              </p:ext>
            </p:extLst>
          </p:nvPr>
        </p:nvGraphicFramePr>
        <p:xfrm>
          <a:off x="179388" y="1828800"/>
          <a:ext cx="8785225" cy="4531996"/>
        </p:xfrm>
        <a:graphic>
          <a:graphicData uri="http://schemas.openxmlformats.org/drawingml/2006/table">
            <a:tbl>
              <a:tblPr/>
              <a:tblGrid>
                <a:gridCol w="95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2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クラス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クラス名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役割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暫定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（通知応答）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リクエストが受信され，そのリクエストの処理を継続中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（例：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100 Trying</a:t>
                      </a:r>
                      <a:r>
                        <a:rPr kumimoji="1" lang="ja-JP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，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180 Ringing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成功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リクエストが成功　　（例：</a:t>
                      </a: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200 OK</a:t>
                      </a: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リダイレクト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ユーザの新たな場所の情報，代わりのサービスに関する情報を与える（例：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300 Multiple Choices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クライアントエラー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リクエストに誤りが含まれているか，指定したサーバではこのリクエストを実行できない　（例：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400 Bad Request 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  <a:r>
                        <a:rPr kumimoji="1" lang="en-US" altLang="ja-JP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サーバエラー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サーバが実行に失敗　（例：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500 Server Internal Error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グローバル</a:t>
                      </a:r>
                      <a:b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エラー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どのサーバでも実行不可　（例：</a:t>
                      </a: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600 Busy Everywhere)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15854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2E420A-341E-4678-97B8-8FD7C6A19BC3}" type="slidenum">
              <a:rPr lang="en-US" altLang="ja-JP" smtClean="0">
                <a:latin typeface="Arial" pitchFamily="34" charset="0"/>
              </a:rPr>
              <a:pPr/>
              <a:t>22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15900"/>
            <a:ext cx="7772400" cy="736600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990000"/>
                </a:solidFill>
              </a:rPr>
              <a:t>180 Ringing </a:t>
            </a:r>
            <a:r>
              <a:rPr lang="ja-JP" altLang="en-US" sz="3600" dirty="0">
                <a:solidFill>
                  <a:srgbClr val="990000"/>
                </a:solidFill>
              </a:rPr>
              <a:t>レスポンスメッセージの例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304800" y="1033463"/>
            <a:ext cx="858768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800" b="1" dirty="0"/>
              <a:t>SIP/2.0</a:t>
            </a:r>
            <a:r>
              <a:rPr lang="ja-JP" altLang="en-US" sz="1800" b="1" dirty="0"/>
              <a:t>　　</a:t>
            </a:r>
            <a:r>
              <a:rPr lang="en-US" altLang="ja-JP" sz="1800" b="1" dirty="0"/>
              <a:t>180  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Ringing                       </a:t>
            </a:r>
            <a:r>
              <a:rPr lang="ja-JP" altLang="en-US" sz="1800" b="1" dirty="0"/>
              <a:t>　　　　　　　　　　　　　　　</a:t>
            </a:r>
            <a:r>
              <a:rPr lang="ja-JP" altLang="en-US" b="1" dirty="0">
                <a:solidFill>
                  <a:srgbClr val="FF0000"/>
                </a:solidFill>
              </a:rPr>
              <a:t>スタートライン</a:t>
            </a:r>
          </a:p>
          <a:p>
            <a:r>
              <a:rPr lang="en-US" altLang="ja-JP" sz="1800" b="1" dirty="0"/>
              <a:t>Via:  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SIP/2.0/UDP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west.net</a:t>
            </a:r>
            <a:r>
              <a:rPr lang="ja-JP" altLang="en-US" sz="1800" b="1" dirty="0"/>
              <a:t>：</a:t>
            </a:r>
            <a:r>
              <a:rPr lang="en-US" altLang="ja-JP" sz="1800" b="1" dirty="0"/>
              <a:t>5060</a:t>
            </a:r>
            <a:r>
              <a:rPr lang="ja-JP" altLang="en-US" sz="1800" b="1" dirty="0"/>
              <a:t>；</a:t>
            </a:r>
            <a:r>
              <a:rPr lang="en-US" altLang="ja-JP" sz="1800" b="1" dirty="0"/>
              <a:t>branch</a:t>
            </a:r>
            <a:r>
              <a:rPr lang="ja-JP" altLang="en-US" sz="1800" b="1" dirty="0"/>
              <a:t>＝</a:t>
            </a:r>
            <a:r>
              <a:rPr lang="en-US" altLang="ja-JP" sz="1800" b="1" dirty="0"/>
              <a:t>z9hG4bK776as3</a:t>
            </a:r>
            <a:endParaRPr lang="ja-JP" altLang="en-US" sz="1800" b="1" dirty="0"/>
          </a:p>
          <a:p>
            <a:r>
              <a:rPr lang="en-US" altLang="ja-JP" sz="1800" b="1" dirty="0"/>
              <a:t>From: Bob &lt;</a:t>
            </a:r>
            <a:r>
              <a:rPr lang="en-US" altLang="ja-JP" sz="1800" b="1" dirty="0" err="1"/>
              <a:t>sip:UserB</a:t>
            </a:r>
            <a:r>
              <a:rPr lang="ja-JP" altLang="en-US" sz="1800" b="1" dirty="0"/>
              <a:t>＠</a:t>
            </a:r>
            <a:r>
              <a:rPr lang="en-US" altLang="ja-JP" sz="1800" b="1" dirty="0"/>
              <a:t>west.net&gt;</a:t>
            </a:r>
            <a:r>
              <a:rPr lang="ja-JP" altLang="en-US" sz="1800" b="1" dirty="0"/>
              <a:t>； </a:t>
            </a:r>
            <a:r>
              <a:rPr lang="en-US" altLang="ja-JP" sz="1800" b="1" dirty="0"/>
              <a:t>tag=r18f061962</a:t>
            </a:r>
          </a:p>
          <a:p>
            <a:r>
              <a:rPr lang="en-US" altLang="ja-JP" sz="1800" b="1" dirty="0"/>
              <a:t>To: Jane &lt;</a:t>
            </a:r>
            <a:r>
              <a:rPr lang="en-US" altLang="ja-JP" sz="1800" b="1" dirty="0" err="1"/>
              <a:t>sip:UserJ</a:t>
            </a:r>
            <a:r>
              <a:rPr lang="ja-JP" altLang="en-US" sz="1800" b="1" dirty="0"/>
              <a:t>＠</a:t>
            </a:r>
            <a:r>
              <a:rPr lang="en-US" altLang="ja-JP" sz="1800" b="1" dirty="0"/>
              <a:t>east.net&gt;;</a:t>
            </a:r>
            <a:r>
              <a:rPr lang="ja-JP" altLang="en-US" sz="1800" b="1" dirty="0"/>
              <a:t>　</a:t>
            </a:r>
            <a:r>
              <a:rPr lang="en-US" altLang="ja-JP" sz="1800" b="1" dirty="0">
                <a:solidFill>
                  <a:srgbClr val="3333FF"/>
                </a:solidFill>
              </a:rPr>
              <a:t>tag=C3810061</a:t>
            </a:r>
            <a:r>
              <a:rPr lang="ja-JP" altLang="en-US" sz="1800" b="1" dirty="0"/>
              <a:t>　　</a:t>
            </a:r>
            <a:r>
              <a:rPr lang="ja-JP" altLang="en-US" sz="1800" b="1" dirty="0">
                <a:solidFill>
                  <a:srgbClr val="3333FF"/>
                </a:solidFill>
              </a:rPr>
              <a:t>追加</a:t>
            </a:r>
          </a:p>
          <a:p>
            <a:r>
              <a:rPr lang="en-US" altLang="ja-JP" sz="1800" b="1" dirty="0"/>
              <a:t>Call-ID: 30017891</a:t>
            </a:r>
            <a:r>
              <a:rPr lang="ja-JP" altLang="en-US" sz="1800" b="1" dirty="0"/>
              <a:t>＠</a:t>
            </a:r>
            <a:r>
              <a:rPr lang="en-US" altLang="ja-JP" sz="1800" b="1" dirty="0"/>
              <a:t>west.net</a:t>
            </a:r>
            <a:r>
              <a:rPr lang="ja-JP" altLang="en-US" sz="1800" b="1" dirty="0"/>
              <a:t>　　　　　　　　　　　　　　　　　　　　　</a:t>
            </a:r>
            <a:r>
              <a:rPr lang="ja-JP" altLang="en-US" b="1" dirty="0">
                <a:solidFill>
                  <a:srgbClr val="FF0000"/>
                </a:solidFill>
              </a:rPr>
              <a:t>ヘッダフィールド</a:t>
            </a:r>
          </a:p>
          <a:p>
            <a:r>
              <a:rPr lang="en-US" altLang="ja-JP" sz="1800" b="1" dirty="0" err="1"/>
              <a:t>CSeq</a:t>
            </a:r>
            <a:r>
              <a:rPr lang="en-US" altLang="ja-JP" sz="1800" b="1" dirty="0"/>
              <a:t>: 1 INVITE</a:t>
            </a:r>
          </a:p>
          <a:p>
            <a:r>
              <a:rPr lang="en-US" altLang="ja-JP" sz="1800" b="1" dirty="0"/>
              <a:t>contact: &lt;</a:t>
            </a:r>
            <a:r>
              <a:rPr lang="en-US" altLang="ja-JP" sz="1800" b="1" dirty="0" err="1"/>
              <a:t>sip:UserJ</a:t>
            </a:r>
            <a:r>
              <a:rPr lang="ja-JP" altLang="en-US" sz="1800" b="1" dirty="0"/>
              <a:t>＠</a:t>
            </a:r>
            <a:r>
              <a:rPr lang="en-US" altLang="ja-JP" sz="1800" b="1" dirty="0"/>
              <a:t>20.21.22.23&gt;</a:t>
            </a:r>
          </a:p>
          <a:p>
            <a:r>
              <a:rPr lang="en-US" altLang="ja-JP" sz="1800" b="1" dirty="0"/>
              <a:t>content-Len</a:t>
            </a:r>
            <a:r>
              <a:rPr lang="ja-JP" altLang="en-US" sz="1800" b="1" dirty="0" err="1"/>
              <a:t>ｇ</a:t>
            </a:r>
            <a:r>
              <a:rPr lang="en-US" altLang="ja-JP" sz="1800" b="1" dirty="0" err="1"/>
              <a:t>th</a:t>
            </a:r>
            <a:r>
              <a:rPr lang="en-US" altLang="ja-JP" sz="1800" b="1" dirty="0"/>
              <a:t>: 0</a:t>
            </a:r>
          </a:p>
          <a:p>
            <a:endParaRPr lang="en-US" altLang="ja-JP" sz="1800" b="1" dirty="0"/>
          </a:p>
          <a:p>
            <a:pPr>
              <a:buFontTx/>
              <a:buChar char="•"/>
            </a:pPr>
            <a:r>
              <a:rPr lang="ja-JP" altLang="en-US" sz="2000" b="1" dirty="0">
                <a:solidFill>
                  <a:schemeClr val="accent2"/>
                </a:solidFill>
              </a:rPr>
              <a:t>　</a:t>
            </a:r>
            <a:r>
              <a:rPr lang="ja-JP" altLang="en-US" sz="2000" b="1" dirty="0">
                <a:solidFill>
                  <a:schemeClr val="accent2"/>
                </a:solidFill>
                <a:latin typeface="+mj-ea"/>
                <a:ea typeface="+mj-ea"/>
              </a:rPr>
              <a:t>スタートライン</a:t>
            </a:r>
            <a:endParaRPr lang="en-US" altLang="ja-JP" sz="2000" b="1" dirty="0">
              <a:solidFill>
                <a:schemeClr val="accent2"/>
              </a:solidFill>
              <a:latin typeface="+mj-ea"/>
              <a:ea typeface="+mj-ea"/>
            </a:endParaRPr>
          </a:p>
          <a:p>
            <a:r>
              <a:rPr lang="ja-JP" altLang="en-US" sz="1400" dirty="0"/>
              <a:t>　　　　　　　　　　　　</a:t>
            </a:r>
            <a:r>
              <a:rPr lang="en-US" altLang="ja-JP" sz="1800" b="1" dirty="0"/>
              <a:t>SIP/2.0</a:t>
            </a:r>
            <a:r>
              <a:rPr lang="ja-JP" altLang="en-US" sz="1800" b="1" dirty="0"/>
              <a:t>　　　　</a:t>
            </a:r>
            <a:r>
              <a:rPr lang="en-US" altLang="ja-JP" sz="1800" b="1" dirty="0"/>
              <a:t>180</a:t>
            </a:r>
            <a:r>
              <a:rPr lang="ja-JP" altLang="en-US" sz="1800" b="1" dirty="0"/>
              <a:t>　　　　</a:t>
            </a:r>
            <a:r>
              <a:rPr lang="en-US" altLang="ja-JP" sz="1800" b="1" dirty="0"/>
              <a:t>Ringing</a:t>
            </a:r>
          </a:p>
          <a:p>
            <a:r>
              <a:rPr lang="ja-JP" altLang="en-US" sz="1400" dirty="0"/>
              <a:t>　　　　　　　　　　　</a:t>
            </a:r>
            <a:r>
              <a:rPr lang="ja-JP" altLang="en-US" b="1" dirty="0"/>
              <a:t>　①　　　　　②　　　　③</a:t>
            </a:r>
            <a:endParaRPr lang="en-US" altLang="ja-JP" b="1" dirty="0"/>
          </a:p>
          <a:p>
            <a:endParaRPr lang="ja-JP" altLang="en-US" b="1" dirty="0"/>
          </a:p>
          <a:p>
            <a:r>
              <a:rPr lang="ja-JP" altLang="en-US" b="1" dirty="0"/>
              <a:t>①</a:t>
            </a:r>
            <a:r>
              <a:rPr lang="en-US" altLang="ja-JP" b="1" dirty="0"/>
              <a:t>SIP</a:t>
            </a:r>
            <a:r>
              <a:rPr lang="ja-JP" altLang="en-US" b="1" dirty="0"/>
              <a:t>のバージョン　　　②ステータスコード　　　③ステータス・コードを表す理由フレーズ </a:t>
            </a:r>
          </a:p>
          <a:p>
            <a:endParaRPr lang="ja-JP" altLang="en-US" b="1" dirty="0"/>
          </a:p>
          <a:p>
            <a:pPr>
              <a:buFontTx/>
              <a:buChar char="•"/>
            </a:pPr>
            <a:r>
              <a:rPr lang="ja-JP" altLang="en-US" sz="2000" b="1" dirty="0">
                <a:solidFill>
                  <a:schemeClr val="accent2"/>
                </a:solidFill>
              </a:rPr>
              <a:t>　ヘッダフィールド</a:t>
            </a:r>
          </a:p>
          <a:p>
            <a:r>
              <a:rPr lang="ja-JP" altLang="en-US" sz="1400" dirty="0"/>
              <a:t>　　</a:t>
            </a:r>
            <a:r>
              <a:rPr lang="ja-JP" altLang="en-US" sz="1800" b="1" dirty="0"/>
              <a:t>ほとんどの場合，</a:t>
            </a:r>
            <a:r>
              <a:rPr lang="en-US" altLang="ja-JP" sz="1800" b="1" dirty="0"/>
              <a:t>INVITE</a:t>
            </a:r>
            <a:r>
              <a:rPr lang="ja-JP" altLang="en-US" sz="1800" b="1" dirty="0"/>
              <a:t>リクエストメッセージのヘッダフィールドからのコピー 　　</a:t>
            </a:r>
          </a:p>
        </p:txBody>
      </p:sp>
    </p:spTree>
    <p:extLst>
      <p:ext uri="{BB962C8B-B14F-4D97-AF65-F5344CB8AC3E}">
        <p14:creationId xmlns:p14="http://schemas.microsoft.com/office/powerpoint/2010/main" val="9279197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1928C-4942-C2FB-436B-50AE3B16B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F55C36-3B95-D65D-8321-CB6B19053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792088"/>
          </a:xfrm>
        </p:spPr>
        <p:txBody>
          <a:bodyPr/>
          <a:lstStyle/>
          <a:p>
            <a:r>
              <a:rPr lang="ja-JP" altLang="en-US" sz="4000" dirty="0"/>
              <a:t>ＩＰ電話ｼｽﾃﾑの基本構成　　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D48497-BE3C-F277-8D21-8377C41EB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8457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 dirty="0"/>
              <a:t>発信端末（</a:t>
            </a:r>
            <a:r>
              <a:rPr kumimoji="1" lang="en-US" altLang="ja-JP" sz="2400" dirty="0"/>
              <a:t>IP</a:t>
            </a:r>
            <a:r>
              <a:rPr kumimoji="1" lang="ja-JP" altLang="en-US" sz="2400" dirty="0"/>
              <a:t>電話機）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コーデック（エンコード・暗号化・パケット化）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↓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VoIP</a:t>
            </a:r>
            <a:r>
              <a:rPr lang="ja-JP" altLang="en-US" sz="2400" dirty="0"/>
              <a:t>（</a:t>
            </a:r>
            <a:r>
              <a:rPr lang="en-US" altLang="ja-JP" sz="2400" dirty="0"/>
              <a:t>Voice over IP</a:t>
            </a:r>
            <a:r>
              <a:rPr lang="ja-JP" altLang="en-US" sz="2400" dirty="0"/>
              <a:t>）サーバ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↓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発信端末（</a:t>
            </a:r>
            <a:r>
              <a:rPr lang="en-US" altLang="ja-JP" sz="2400" dirty="0"/>
              <a:t>IP</a:t>
            </a:r>
            <a:r>
              <a:rPr lang="ja-JP" altLang="en-US" sz="2400" dirty="0"/>
              <a:t>電話機）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コーデック（アンパケット化・復号・デコード）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・シグナリング処理</a:t>
            </a:r>
            <a:r>
              <a:rPr lang="en-US" altLang="ja-JP" sz="2400" dirty="0"/>
              <a:t>(SIP)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・</a:t>
            </a:r>
            <a:r>
              <a:rPr lang="ja-JP" altLang="en-US" sz="2400" b="1" dirty="0">
                <a:solidFill>
                  <a:srgbClr val="FF0000"/>
                </a:solidFill>
              </a:rPr>
              <a:t>リアルタイム通信</a:t>
            </a:r>
            <a:r>
              <a:rPr lang="en-US" altLang="ja-JP" sz="2400" b="1" dirty="0">
                <a:solidFill>
                  <a:srgbClr val="FF0000"/>
                </a:solidFill>
              </a:rPr>
              <a:t>(RTP)</a:t>
            </a:r>
          </a:p>
          <a:p>
            <a:pPr marL="0" indent="0">
              <a:buNone/>
            </a:pPr>
            <a:r>
              <a:rPr lang="ja-JP" altLang="en-US" sz="2400" dirty="0"/>
              <a:t>・優先制御</a:t>
            </a:r>
            <a:r>
              <a:rPr lang="en-US" altLang="ja-JP" sz="2400" dirty="0"/>
              <a:t>(</a:t>
            </a:r>
            <a:r>
              <a:rPr lang="ja-JP" altLang="en-US" sz="2400" dirty="0"/>
              <a:t>品質実現</a:t>
            </a:r>
            <a:r>
              <a:rPr lang="en-US" altLang="ja-JP" sz="2400" dirty="0"/>
              <a:t>)</a:t>
            </a:r>
            <a:endParaRPr lang="ja-JP" altLang="en-US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829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214290"/>
            <a:ext cx="7772400" cy="857256"/>
          </a:xfrm>
        </p:spPr>
        <p:txBody>
          <a:bodyPr/>
          <a:lstStyle/>
          <a:p>
            <a:r>
              <a:rPr lang="en-US" altLang="ja-JP" sz="3200" dirty="0"/>
              <a:t>   </a:t>
            </a:r>
            <a:r>
              <a:rPr lang="ja-JP" altLang="en-US" sz="4000" dirty="0"/>
              <a:t>ＩＰ電話ｼｽﾃﾑの基本構成（図）</a:t>
            </a:r>
            <a:r>
              <a:rPr lang="ja-JP" altLang="en-US" sz="3200" dirty="0"/>
              <a:t>　　</a:t>
            </a:r>
          </a:p>
        </p:txBody>
      </p:sp>
      <p:sp>
        <p:nvSpPr>
          <p:cNvPr id="10245" name="phone3"/>
          <p:cNvSpPr>
            <a:spLocks noEditPoints="1" noChangeArrowheads="1"/>
          </p:cNvSpPr>
          <p:nvPr/>
        </p:nvSpPr>
        <p:spPr bwMode="auto">
          <a:xfrm>
            <a:off x="827088" y="2997200"/>
            <a:ext cx="457200" cy="4572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200 w 21600"/>
              <a:gd name="T17" fmla="*/ 23516 h 21600"/>
              <a:gd name="T18" fmla="*/ 21400 w 21600"/>
              <a:gd name="T19" fmla="*/ 4048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6" name="phone3"/>
          <p:cNvSpPr>
            <a:spLocks noEditPoints="1" noChangeArrowheads="1"/>
          </p:cNvSpPr>
          <p:nvPr/>
        </p:nvSpPr>
        <p:spPr bwMode="auto">
          <a:xfrm>
            <a:off x="7715272" y="2714620"/>
            <a:ext cx="457200" cy="4572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200 w 21600"/>
              <a:gd name="T17" fmla="*/ 23516 h 21600"/>
              <a:gd name="T18" fmla="*/ 21400 w 21600"/>
              <a:gd name="T19" fmla="*/ 4048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835150" y="2924175"/>
            <a:ext cx="1224682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156325" y="2708275"/>
            <a:ext cx="129599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250" name="Picture 10" descr="softcloud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76600" y="1484313"/>
            <a:ext cx="2736850" cy="2730505"/>
          </a:xfrm>
          <a:noFill/>
          <a:ln/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835150" y="2924175"/>
            <a:ext cx="12795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 dirty="0"/>
              <a:t>コーデック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156325" y="2781300"/>
            <a:ext cx="12795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2000" dirty="0"/>
              <a:t>コーデック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1258888" y="32131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2987675" y="31416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5867400" y="29972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7452320" y="2997200"/>
            <a:ext cx="2153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331640" y="3501008"/>
            <a:ext cx="242319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/>
              <a:t>　</a:t>
            </a:r>
            <a:r>
              <a:rPr lang="ja-JP" altLang="en-US" sz="1800" dirty="0"/>
              <a:t>エンコード・暗号化</a:t>
            </a:r>
            <a:endParaRPr lang="en-US" altLang="ja-JP" sz="1800" dirty="0"/>
          </a:p>
          <a:p>
            <a:pPr>
              <a:spcBef>
                <a:spcPts val="0"/>
              </a:spcBef>
            </a:pPr>
            <a:r>
              <a:rPr lang="ja-JP" altLang="en-US" sz="1800" dirty="0"/>
              <a:t>　　パケット化</a:t>
            </a:r>
            <a:endParaRPr lang="en-US" altLang="ja-JP" sz="1800" dirty="0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2825067" y="5085183"/>
            <a:ext cx="455524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dirty="0"/>
              <a:t>・シグナリング処理</a:t>
            </a:r>
            <a:r>
              <a:rPr lang="en-US" altLang="ja-JP" dirty="0"/>
              <a:t>(SIP)</a:t>
            </a:r>
            <a:endParaRPr lang="ja-JP" altLang="en-US" dirty="0"/>
          </a:p>
          <a:p>
            <a:r>
              <a:rPr lang="ja-JP" altLang="en-US" dirty="0"/>
              <a:t>・</a:t>
            </a:r>
            <a:r>
              <a:rPr lang="ja-JP" altLang="en-US" b="1" dirty="0">
                <a:solidFill>
                  <a:srgbClr val="FF0000"/>
                </a:solidFill>
              </a:rPr>
              <a:t>リアルタイム通信</a:t>
            </a:r>
            <a:r>
              <a:rPr lang="en-US" altLang="ja-JP" b="1" dirty="0">
                <a:solidFill>
                  <a:srgbClr val="FF0000"/>
                </a:solidFill>
              </a:rPr>
              <a:t>(RTP)</a:t>
            </a:r>
          </a:p>
          <a:p>
            <a:r>
              <a:rPr lang="ja-JP" altLang="en-US" dirty="0"/>
              <a:t>・優先制御</a:t>
            </a:r>
            <a:r>
              <a:rPr lang="en-US" altLang="ja-JP" dirty="0"/>
              <a:t>(</a:t>
            </a:r>
            <a:r>
              <a:rPr lang="ja-JP" altLang="en-US" dirty="0"/>
              <a:t>品質実現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786182" y="1214422"/>
            <a:ext cx="2007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/>
              <a:t>IP</a:t>
            </a:r>
            <a:r>
              <a:rPr lang="ja-JP" altLang="en-US" dirty="0"/>
              <a:t>ネットワーク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643834" y="3214686"/>
            <a:ext cx="6976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 dirty="0"/>
              <a:t>音声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71472" y="3571876"/>
            <a:ext cx="8675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 dirty="0"/>
              <a:t>　音声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0034" y="2143116"/>
            <a:ext cx="2464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発信端末（</a:t>
            </a:r>
            <a:r>
              <a:rPr kumimoji="1" lang="en-US" altLang="ja-JP" sz="2000" dirty="0"/>
              <a:t>IP</a:t>
            </a:r>
            <a:r>
              <a:rPr kumimoji="1" lang="ja-JP" altLang="en-US" sz="2000" dirty="0"/>
              <a:t>電話機）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00760" y="2071678"/>
            <a:ext cx="2489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着信</a:t>
            </a:r>
            <a:r>
              <a:rPr lang="ja-JP" altLang="en-US" sz="2000" dirty="0"/>
              <a:t>端末（</a:t>
            </a:r>
            <a:r>
              <a:rPr lang="en-US" altLang="ja-JP" sz="2000" dirty="0"/>
              <a:t>IP</a:t>
            </a:r>
            <a:r>
              <a:rPr lang="ja-JP" altLang="en-US" sz="2000" dirty="0"/>
              <a:t>電話機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571472" y="2643182"/>
            <a:ext cx="2848400" cy="157163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6000760" y="2571744"/>
            <a:ext cx="2571768" cy="14287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3851920" y="2276872"/>
            <a:ext cx="1867079" cy="649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3851921" y="2354580"/>
            <a:ext cx="18133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/>
              <a:t>ＶｏＩＰサーバ</a:t>
            </a:r>
          </a:p>
        </p:txBody>
      </p:sp>
      <p:sp>
        <p:nvSpPr>
          <p:cNvPr id="30" name="スライド番号プレースホルダ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245B-7320-44DC-836D-44EAD17B2D98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3334553" y="4208324"/>
            <a:ext cx="2910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dirty="0"/>
              <a:t>VoIP (Voice over IP)</a:t>
            </a:r>
            <a:endParaRPr lang="ja-JP" altLang="en-US" dirty="0"/>
          </a:p>
        </p:txBody>
      </p:sp>
      <p:sp>
        <p:nvSpPr>
          <p:cNvPr id="2" name="Text Box 18">
            <a:extLst>
              <a:ext uri="{FF2B5EF4-FFF2-40B4-BE49-F238E27FC236}">
                <a16:creationId xmlns:a16="http://schemas.microsoft.com/office/drawing/2014/main" id="{D20293DF-1BB2-E918-0A8E-882096691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160" y="3356992"/>
            <a:ext cx="24231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 dirty="0"/>
              <a:t>アンパケット化</a:t>
            </a:r>
            <a:br>
              <a:rPr lang="en-US" altLang="ja-JP" sz="1800" dirty="0"/>
            </a:br>
            <a:r>
              <a:rPr lang="ja-JP" altLang="en-US" sz="1800" dirty="0"/>
              <a:t>復号・デコード</a:t>
            </a:r>
            <a:endParaRPr lang="en-US" altLang="ja-JP" sz="1800" dirty="0"/>
          </a:p>
          <a:p>
            <a:pPr>
              <a:spcBef>
                <a:spcPts val="0"/>
              </a:spcBef>
            </a:pPr>
            <a:r>
              <a:rPr lang="ja-JP" altLang="en-US" sz="1800" dirty="0"/>
              <a:t>　　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79356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96944" cy="720080"/>
          </a:xfrm>
        </p:spPr>
        <p:txBody>
          <a:bodyPr/>
          <a:lstStyle/>
          <a:p>
            <a:pPr eaLnBrk="1" hangingPunct="1"/>
            <a:r>
              <a:rPr lang="ja-JP" altLang="en-US" sz="3600" dirty="0"/>
              <a:t>リアルタイム通信の特徴と実現方式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568754" cy="5112568"/>
          </a:xfrm>
        </p:spPr>
        <p:txBody>
          <a:bodyPr/>
          <a:lstStyle/>
          <a:p>
            <a:pPr eaLnBrk="1" hangingPunct="1"/>
            <a:r>
              <a:rPr lang="ja-JP" altLang="en-US" sz="2800" b="1" dirty="0">
                <a:latin typeface="+mn-ea"/>
              </a:rPr>
              <a:t>音声，映像は一部が欠けても再生が可能であるが，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パケットの到着時間に対しては高い要求</a:t>
            </a:r>
            <a:r>
              <a:rPr lang="ja-JP" altLang="en-US" sz="2800" b="1" dirty="0">
                <a:latin typeface="+mn-ea"/>
              </a:rPr>
              <a:t>がある．遅れると正しく再生が出来ない</a:t>
            </a:r>
            <a:endParaRPr lang="en-US" altLang="ja-JP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また，パケットは送信した順番通りには到着しない</a:t>
            </a:r>
            <a:endParaRPr lang="en-US" altLang="ja-JP" sz="2800" b="1" dirty="0">
              <a:latin typeface="+mn-ea"/>
            </a:endParaRPr>
          </a:p>
          <a:p>
            <a:pPr eaLnBrk="1" hangingPunct="1"/>
            <a:endParaRPr lang="ja-JP" altLang="en-US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従って受信側では先ず，受信したパケットを順番通りに並べ替える　（シーケンス制御）とともに，時間内に到着しないパケットを検出する（パケット損失の検出）</a:t>
            </a:r>
            <a:endParaRPr lang="en-US" altLang="ja-JP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次に欠けたり，遅れたパケットは無視して，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時間内に到着したパケットだけ</a:t>
            </a:r>
            <a:r>
              <a:rPr lang="ja-JP" altLang="en-US" sz="2800" b="1" dirty="0">
                <a:latin typeface="+mn-ea"/>
              </a:rPr>
              <a:t>を利用して再生を行う．（ジッタの処理）</a:t>
            </a:r>
            <a:endParaRPr lang="en-US" altLang="ja-JP" sz="2800" b="1" dirty="0">
              <a:latin typeface="+mn-ea"/>
            </a:endParaRPr>
          </a:p>
          <a:p>
            <a:pPr eaLnBrk="1" hangingPunct="1"/>
            <a:endParaRPr lang="ja-JP" altLang="en-US" sz="2800" b="1" dirty="0">
              <a:latin typeface="+mn-ea"/>
            </a:endParaRPr>
          </a:p>
          <a:p>
            <a:pPr eaLnBrk="1" hangingPunct="1"/>
            <a:endParaRPr lang="en-US" altLang="ja-JP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0299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softcloud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51920" y="2060848"/>
            <a:ext cx="1629328" cy="2815624"/>
          </a:xfrm>
          <a:noFill/>
          <a:ln/>
        </p:spPr>
      </p:pic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1441068" y="3052014"/>
            <a:ext cx="2528012" cy="249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 flipV="1">
            <a:off x="5367219" y="3052014"/>
            <a:ext cx="2274269" cy="249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51520" y="1916832"/>
            <a:ext cx="10178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2000" dirty="0"/>
              <a:t>配信</a:t>
            </a:r>
            <a:endParaRPr lang="en-US" altLang="ja-JP" sz="2000" dirty="0"/>
          </a:p>
          <a:p>
            <a:r>
              <a:rPr lang="ja-JP" altLang="en-US" sz="2000" dirty="0"/>
              <a:t>サーバ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3625239" y="2907098"/>
            <a:ext cx="20858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/>
              <a:t>配信</a:t>
            </a:r>
            <a:endParaRPr lang="en-US" altLang="ja-JP" sz="2800" dirty="0"/>
          </a:p>
          <a:p>
            <a:r>
              <a:rPr lang="ja-JP" altLang="en-US" sz="2800" dirty="0"/>
              <a:t>ネットワーク</a:t>
            </a: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7524328" y="2132856"/>
            <a:ext cx="14835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2000" dirty="0"/>
              <a:t>クライアント</a:t>
            </a:r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13F3-DC00-47C3-935C-91F8171C01B3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32" name="Rectangle 4"/>
          <p:cNvSpPr txBox="1">
            <a:spLocks noChangeArrowheads="1"/>
          </p:cNvSpPr>
          <p:nvPr/>
        </p:nvSpPr>
        <p:spPr bwMode="auto">
          <a:xfrm>
            <a:off x="323528" y="254200"/>
            <a:ext cx="7772400" cy="65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到着パケットの処理方式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239972" y="2368704"/>
            <a:ext cx="1053411" cy="509264"/>
            <a:chOff x="1259633" y="5345759"/>
            <a:chExt cx="1053411" cy="509264"/>
          </a:xfrm>
        </p:grpSpPr>
        <p:pic>
          <p:nvPicPr>
            <p:cNvPr id="266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1289888" y="5345759"/>
              <a:ext cx="10231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/>
                <a:t>     </a:t>
              </a:r>
              <a:r>
                <a:rPr lang="en-US" altLang="ja-JP" dirty="0"/>
                <a:t> </a:t>
              </a:r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2529298" y="2351669"/>
            <a:ext cx="737619" cy="509264"/>
            <a:chOff x="1259633" y="5345759"/>
            <a:chExt cx="737619" cy="509264"/>
          </a:xfrm>
        </p:grpSpPr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9" name="直線コネクタ 38"/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/>
            <p:cNvSpPr txBox="1"/>
            <p:nvPr/>
          </p:nvSpPr>
          <p:spPr>
            <a:xfrm>
              <a:off x="1259633" y="5345759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/>
                <a:t>　</a:t>
              </a:r>
              <a:r>
                <a:rPr lang="en-US" altLang="ja-JP" sz="1600" dirty="0"/>
                <a:t> </a:t>
              </a:r>
              <a:r>
                <a:rPr lang="en-US" altLang="ja-JP" dirty="0"/>
                <a:t>  </a:t>
              </a: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3393016" y="2356193"/>
            <a:ext cx="737619" cy="495215"/>
            <a:chOff x="1259633" y="5359808"/>
            <a:chExt cx="737619" cy="495215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43" name="直線コネクタ 42"/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/>
            <p:cNvSpPr txBox="1"/>
            <p:nvPr/>
          </p:nvSpPr>
          <p:spPr>
            <a:xfrm>
              <a:off x="1259633" y="5359808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　</a:t>
              </a:r>
              <a:r>
                <a:rPr kumimoji="1" lang="en-US" altLang="ja-JP" sz="1600" dirty="0"/>
                <a:t>    </a:t>
              </a: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1702243" y="2332141"/>
            <a:ext cx="737619" cy="509264"/>
            <a:chOff x="1259633" y="5345759"/>
            <a:chExt cx="737619" cy="509264"/>
          </a:xfrm>
        </p:grpSpPr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47" name="直線コネクタ 46"/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テキスト ボックス 47"/>
            <p:cNvSpPr txBox="1"/>
            <p:nvPr/>
          </p:nvSpPr>
          <p:spPr>
            <a:xfrm>
              <a:off x="1259633" y="5345759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　</a:t>
              </a:r>
              <a:r>
                <a:rPr kumimoji="1" lang="en-US" altLang="ja-JP" dirty="0"/>
                <a:t>  3</a:t>
              </a:r>
              <a:endParaRPr kumimoji="1" lang="ja-JP" altLang="en-US" dirty="0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5425043" y="2378012"/>
            <a:ext cx="737619" cy="509264"/>
            <a:chOff x="1259633" y="5345759"/>
            <a:chExt cx="737619" cy="509264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1" name="直線コネクタ 50"/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テキスト ボックス 51"/>
            <p:cNvSpPr txBox="1"/>
            <p:nvPr/>
          </p:nvSpPr>
          <p:spPr>
            <a:xfrm>
              <a:off x="1259633" y="5345759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/>
                <a:t>      </a:t>
              </a:r>
              <a:r>
                <a:rPr kumimoji="1" lang="en-US" altLang="ja-JP" dirty="0"/>
                <a:t> 1</a:t>
              </a:r>
              <a:endParaRPr kumimoji="1" lang="ja-JP" altLang="en-US" dirty="0"/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6881733" y="4408626"/>
            <a:ext cx="737619" cy="509264"/>
            <a:chOff x="1259633" y="5345759"/>
            <a:chExt cx="737619" cy="509264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5" name="直線コネクタ 54"/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1658698" y="534575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6009051" y="4394897"/>
            <a:ext cx="737619" cy="509264"/>
            <a:chOff x="1259633" y="5345759"/>
            <a:chExt cx="737619" cy="509264"/>
          </a:xfrm>
        </p:grpSpPr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9" name="直線コネクタ 58"/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テキスト ボックス 59"/>
            <p:cNvSpPr txBox="1"/>
            <p:nvPr/>
          </p:nvSpPr>
          <p:spPr>
            <a:xfrm>
              <a:off x="1658698" y="534575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5082611" y="4408626"/>
            <a:ext cx="737619" cy="509264"/>
            <a:chOff x="1259633" y="5345759"/>
            <a:chExt cx="737619" cy="509264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3" name="直線コネクタ 62"/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テキスト ボックス 63"/>
            <p:cNvSpPr txBox="1"/>
            <p:nvPr/>
          </p:nvSpPr>
          <p:spPr>
            <a:xfrm>
              <a:off x="1658698" y="534575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</p:grpSp>
      <p:cxnSp>
        <p:nvCxnSpPr>
          <p:cNvPr id="9" name="カギ線コネクタ 8"/>
          <p:cNvCxnSpPr/>
          <p:nvPr/>
        </p:nvCxnSpPr>
        <p:spPr>
          <a:xfrm rot="5400000">
            <a:off x="6211561" y="2929857"/>
            <a:ext cx="1224140" cy="638556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660230" y="5085184"/>
            <a:ext cx="56428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・パケットの順序を入れ替える</a:t>
            </a:r>
            <a:endParaRPr kumimoji="1" lang="en-US" altLang="ja-JP" dirty="0"/>
          </a:p>
          <a:p>
            <a:r>
              <a:rPr lang="ja-JP" altLang="en-US" dirty="0"/>
              <a:t>・時間内に到着したパケットのみで再生</a:t>
            </a:r>
            <a:endParaRPr lang="en-US" altLang="ja-JP" dirty="0"/>
          </a:p>
          <a:p>
            <a:r>
              <a:rPr kumimoji="1" lang="ja-JP" altLang="en-US" dirty="0"/>
              <a:t>　（例：パケット</a:t>
            </a:r>
            <a:r>
              <a:rPr kumimoji="1" lang="en-US" altLang="ja-JP" dirty="0"/>
              <a:t>2</a:t>
            </a:r>
            <a:r>
              <a:rPr kumimoji="1" lang="ja-JP" altLang="en-US" dirty="0"/>
              <a:t>の代わりにパケット１を使う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707904" y="1294545"/>
            <a:ext cx="356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・順番通り到着しない</a:t>
            </a:r>
            <a:endParaRPr kumimoji="1" lang="en-US" altLang="ja-JP" dirty="0"/>
          </a:p>
          <a:p>
            <a:r>
              <a:rPr lang="ja-JP" altLang="en-US" dirty="0"/>
              <a:t>・一定時間内に到着しない</a:t>
            </a:r>
            <a:endParaRPr kumimoji="1" lang="ja-JP" altLang="en-US" dirty="0"/>
          </a:p>
        </p:txBody>
      </p:sp>
      <p:grpSp>
        <p:nvGrpSpPr>
          <p:cNvPr id="3" name="Group 38">
            <a:extLst>
              <a:ext uri="{FF2B5EF4-FFF2-40B4-BE49-F238E27FC236}">
                <a16:creationId xmlns:a16="http://schemas.microsoft.com/office/drawing/2014/main" id="{4DF740B2-55C7-510B-5E63-0ACBACF5E79D}"/>
              </a:ext>
            </a:extLst>
          </p:cNvPr>
          <p:cNvGrpSpPr>
            <a:grpSpLocks/>
          </p:cNvGrpSpPr>
          <p:nvPr/>
        </p:nvGrpSpPr>
        <p:grpSpPr bwMode="auto">
          <a:xfrm>
            <a:off x="251520" y="2708920"/>
            <a:ext cx="1152128" cy="837194"/>
            <a:chOff x="2264" y="3057"/>
            <a:chExt cx="1037" cy="753"/>
          </a:xfrm>
        </p:grpSpPr>
        <p:grpSp>
          <p:nvGrpSpPr>
            <p:cNvPr id="4" name="Group 39">
              <a:extLst>
                <a:ext uri="{FF2B5EF4-FFF2-40B4-BE49-F238E27FC236}">
                  <a16:creationId xmlns:a16="http://schemas.microsoft.com/office/drawing/2014/main" id="{638F7CF1-B8FD-854B-6654-4B328EE3AA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26" name="Rectangle 40">
                <a:extLst>
                  <a:ext uri="{FF2B5EF4-FFF2-40B4-BE49-F238E27FC236}">
                    <a16:creationId xmlns:a16="http://schemas.microsoft.com/office/drawing/2014/main" id="{4ECFD8F8-8736-A727-884C-867BDA647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Rectangle 41">
                <a:extLst>
                  <a:ext uri="{FF2B5EF4-FFF2-40B4-BE49-F238E27FC236}">
                    <a16:creationId xmlns:a16="http://schemas.microsoft.com/office/drawing/2014/main" id="{40D044BC-9C57-A866-E4A4-AD5F375D3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Rectangle 42">
                <a:extLst>
                  <a:ext uri="{FF2B5EF4-FFF2-40B4-BE49-F238E27FC236}">
                    <a16:creationId xmlns:a16="http://schemas.microsoft.com/office/drawing/2014/main" id="{3B5B7274-EC8B-F7BF-87FA-CC057C579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Rectangle 43">
                <a:extLst>
                  <a:ext uri="{FF2B5EF4-FFF2-40B4-BE49-F238E27FC236}">
                    <a16:creationId xmlns:a16="http://schemas.microsoft.com/office/drawing/2014/main" id="{7A8BF0A6-08AE-AB08-E716-2D3CB6C3D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Oval 44">
                <a:extLst>
                  <a:ext uri="{FF2B5EF4-FFF2-40B4-BE49-F238E27FC236}">
                    <a16:creationId xmlns:a16="http://schemas.microsoft.com/office/drawing/2014/main" id="{EDEB109C-93D6-7A22-59D2-1B4B06774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Oval 45">
                <a:extLst>
                  <a:ext uri="{FF2B5EF4-FFF2-40B4-BE49-F238E27FC236}">
                    <a16:creationId xmlns:a16="http://schemas.microsoft.com/office/drawing/2014/main" id="{856CFB71-AC99-43F0-8CF9-7CABACF70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Oval 46">
                <a:extLst>
                  <a:ext uri="{FF2B5EF4-FFF2-40B4-BE49-F238E27FC236}">
                    <a16:creationId xmlns:a16="http://schemas.microsoft.com/office/drawing/2014/main" id="{404D001D-17FD-6F93-9CEB-D7546C36B0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Rectangle 47">
                <a:extLst>
                  <a:ext uri="{FF2B5EF4-FFF2-40B4-BE49-F238E27FC236}">
                    <a16:creationId xmlns:a16="http://schemas.microsoft.com/office/drawing/2014/main" id="{686BF488-FD24-F77C-5C6F-2DEF3BD4F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oup 48">
              <a:extLst>
                <a:ext uri="{FF2B5EF4-FFF2-40B4-BE49-F238E27FC236}">
                  <a16:creationId xmlns:a16="http://schemas.microsoft.com/office/drawing/2014/main" id="{C8B44F50-0B6F-D876-3BF9-7E85890D0F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23" name="AutoShape 49">
                <a:extLst>
                  <a:ext uri="{FF2B5EF4-FFF2-40B4-BE49-F238E27FC236}">
                    <a16:creationId xmlns:a16="http://schemas.microsoft.com/office/drawing/2014/main" id="{E9446B40-B1A1-F09B-C6D3-88B010CE2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AutoShape 50">
                <a:extLst>
                  <a:ext uri="{FF2B5EF4-FFF2-40B4-BE49-F238E27FC236}">
                    <a16:creationId xmlns:a16="http://schemas.microsoft.com/office/drawing/2014/main" id="{B852565A-F3BF-6892-A05A-94D89E13E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AutoShape 51">
                <a:extLst>
                  <a:ext uri="{FF2B5EF4-FFF2-40B4-BE49-F238E27FC236}">
                    <a16:creationId xmlns:a16="http://schemas.microsoft.com/office/drawing/2014/main" id="{F74265F7-088B-FE42-CD70-689C7E29B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Group 52">
              <a:extLst>
                <a:ext uri="{FF2B5EF4-FFF2-40B4-BE49-F238E27FC236}">
                  <a16:creationId xmlns:a16="http://schemas.microsoft.com/office/drawing/2014/main" id="{2DCEE4C5-49A7-609F-12A0-174C1EC11E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12" name="AutoShape 53">
                <a:extLst>
                  <a:ext uri="{FF2B5EF4-FFF2-40B4-BE49-F238E27FC236}">
                    <a16:creationId xmlns:a16="http://schemas.microsoft.com/office/drawing/2014/main" id="{D7D353FD-0526-F270-C660-D08465FA6D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3" name="Line 54">
                <a:extLst>
                  <a:ext uri="{FF2B5EF4-FFF2-40B4-BE49-F238E27FC236}">
                    <a16:creationId xmlns:a16="http://schemas.microsoft.com/office/drawing/2014/main" id="{FB766F88-9C2E-4A3E-D66D-67774B73A7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55">
                <a:extLst>
                  <a:ext uri="{FF2B5EF4-FFF2-40B4-BE49-F238E27FC236}">
                    <a16:creationId xmlns:a16="http://schemas.microsoft.com/office/drawing/2014/main" id="{4C1D9954-F383-E566-6C99-E93B75478C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56">
                <a:extLst>
                  <a:ext uri="{FF2B5EF4-FFF2-40B4-BE49-F238E27FC236}">
                    <a16:creationId xmlns:a16="http://schemas.microsoft.com/office/drawing/2014/main" id="{5610B277-9841-B6E0-29B6-D5572ADC6B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57">
                <a:extLst>
                  <a:ext uri="{FF2B5EF4-FFF2-40B4-BE49-F238E27FC236}">
                    <a16:creationId xmlns:a16="http://schemas.microsoft.com/office/drawing/2014/main" id="{8E35FB2C-2663-1604-A33D-C3414F0AEF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58">
                <a:extLst>
                  <a:ext uri="{FF2B5EF4-FFF2-40B4-BE49-F238E27FC236}">
                    <a16:creationId xmlns:a16="http://schemas.microsoft.com/office/drawing/2014/main" id="{13FA4CC8-FD02-B4B8-9D18-E6E756F5D8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59">
                <a:extLst>
                  <a:ext uri="{FF2B5EF4-FFF2-40B4-BE49-F238E27FC236}">
                    <a16:creationId xmlns:a16="http://schemas.microsoft.com/office/drawing/2014/main" id="{23343F79-654A-DB2A-DAB1-D53E8D827D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60">
                <a:extLst>
                  <a:ext uri="{FF2B5EF4-FFF2-40B4-BE49-F238E27FC236}">
                    <a16:creationId xmlns:a16="http://schemas.microsoft.com/office/drawing/2014/main" id="{30D95E39-C7B5-9FD5-2941-498E01E65B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" name="Line 61">
                <a:extLst>
                  <a:ext uri="{FF2B5EF4-FFF2-40B4-BE49-F238E27FC236}">
                    <a16:creationId xmlns:a16="http://schemas.microsoft.com/office/drawing/2014/main" id="{4D888CE2-4CB0-5E90-2619-DFDFF2054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62">
                <a:extLst>
                  <a:ext uri="{FF2B5EF4-FFF2-40B4-BE49-F238E27FC236}">
                    <a16:creationId xmlns:a16="http://schemas.microsoft.com/office/drawing/2014/main" id="{D64D87E5-950B-B760-48A2-EF7790F86F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Line 63">
                <a:extLst>
                  <a:ext uri="{FF2B5EF4-FFF2-40B4-BE49-F238E27FC236}">
                    <a16:creationId xmlns:a16="http://schemas.microsoft.com/office/drawing/2014/main" id="{A42EF3AB-1BAA-1B21-F960-42FD64B815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65" name="Group 224">
            <a:extLst>
              <a:ext uri="{FF2B5EF4-FFF2-40B4-BE49-F238E27FC236}">
                <a16:creationId xmlns:a16="http://schemas.microsoft.com/office/drawing/2014/main" id="{C0430FE3-1CE9-5D33-8450-C635DA23B3B5}"/>
              </a:ext>
            </a:extLst>
          </p:cNvPr>
          <p:cNvGrpSpPr>
            <a:grpSpLocks/>
          </p:cNvGrpSpPr>
          <p:nvPr/>
        </p:nvGrpSpPr>
        <p:grpSpPr bwMode="auto">
          <a:xfrm>
            <a:off x="7956376" y="2636912"/>
            <a:ext cx="720080" cy="850214"/>
            <a:chOff x="882" y="2353"/>
            <a:chExt cx="492" cy="580"/>
          </a:xfrm>
          <a:solidFill>
            <a:srgbClr val="FFCCCC"/>
          </a:solidFill>
        </p:grpSpPr>
        <p:sp>
          <p:nvSpPr>
            <p:cNvPr id="66" name="AutoShape 225">
              <a:extLst>
                <a:ext uri="{FF2B5EF4-FFF2-40B4-BE49-F238E27FC236}">
                  <a16:creationId xmlns:a16="http://schemas.microsoft.com/office/drawing/2014/main" id="{72187C59-1F67-C199-05C0-4D151A2229E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67" name="Group 226">
              <a:extLst>
                <a:ext uri="{FF2B5EF4-FFF2-40B4-BE49-F238E27FC236}">
                  <a16:creationId xmlns:a16="http://schemas.microsoft.com/office/drawing/2014/main" id="{8C809D30-98D3-4FF6-673D-EB93AF9AF2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87" name="AutoShape 227">
                <a:extLst>
                  <a:ext uri="{FF2B5EF4-FFF2-40B4-BE49-F238E27FC236}">
                    <a16:creationId xmlns:a16="http://schemas.microsoft.com/office/drawing/2014/main" id="{377983A0-1364-4DC1-F910-F41272877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88" name="AutoShape 228">
                <a:extLst>
                  <a:ext uri="{FF2B5EF4-FFF2-40B4-BE49-F238E27FC236}">
                    <a16:creationId xmlns:a16="http://schemas.microsoft.com/office/drawing/2014/main" id="{7925F3A0-D9C2-7DB6-F4C8-F8626FABA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9" name="Group 229">
              <a:extLst>
                <a:ext uri="{FF2B5EF4-FFF2-40B4-BE49-F238E27FC236}">
                  <a16:creationId xmlns:a16="http://schemas.microsoft.com/office/drawing/2014/main" id="{47366175-7819-E8D8-13B5-C7BAE096EA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76" name="AutoShape 230">
                <a:extLst>
                  <a:ext uri="{FF2B5EF4-FFF2-40B4-BE49-F238E27FC236}">
                    <a16:creationId xmlns:a16="http://schemas.microsoft.com/office/drawing/2014/main" id="{B0DFE210-55C6-76BE-7670-570693AA5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7" name="Line 231">
                <a:extLst>
                  <a:ext uri="{FF2B5EF4-FFF2-40B4-BE49-F238E27FC236}">
                    <a16:creationId xmlns:a16="http://schemas.microsoft.com/office/drawing/2014/main" id="{19184B6A-A175-A595-3ED7-DA13111D37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8" name="Line 232">
                <a:extLst>
                  <a:ext uri="{FF2B5EF4-FFF2-40B4-BE49-F238E27FC236}">
                    <a16:creationId xmlns:a16="http://schemas.microsoft.com/office/drawing/2014/main" id="{EC1F0788-C166-62FC-5BC1-0363132469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233">
                <a:extLst>
                  <a:ext uri="{FF2B5EF4-FFF2-40B4-BE49-F238E27FC236}">
                    <a16:creationId xmlns:a16="http://schemas.microsoft.com/office/drawing/2014/main" id="{7343E5CA-5810-4F49-1C84-7DAE8F7132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234">
                <a:extLst>
                  <a:ext uri="{FF2B5EF4-FFF2-40B4-BE49-F238E27FC236}">
                    <a16:creationId xmlns:a16="http://schemas.microsoft.com/office/drawing/2014/main" id="{A02B8943-B4AA-EC47-F492-D54113E008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235">
                <a:extLst>
                  <a:ext uri="{FF2B5EF4-FFF2-40B4-BE49-F238E27FC236}">
                    <a16:creationId xmlns:a16="http://schemas.microsoft.com/office/drawing/2014/main" id="{B82F56F5-7327-4028-9ABA-AA38BF543F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236">
                <a:extLst>
                  <a:ext uri="{FF2B5EF4-FFF2-40B4-BE49-F238E27FC236}">
                    <a16:creationId xmlns:a16="http://schemas.microsoft.com/office/drawing/2014/main" id="{096EF26C-4ACB-2273-2023-91D90BE163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237">
                <a:extLst>
                  <a:ext uri="{FF2B5EF4-FFF2-40B4-BE49-F238E27FC236}">
                    <a16:creationId xmlns:a16="http://schemas.microsoft.com/office/drawing/2014/main" id="{1A2D5080-B664-DF2C-7B48-00D09358D7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238">
                <a:extLst>
                  <a:ext uri="{FF2B5EF4-FFF2-40B4-BE49-F238E27FC236}">
                    <a16:creationId xmlns:a16="http://schemas.microsoft.com/office/drawing/2014/main" id="{0D7E655B-D04C-19B1-B27B-83AB6C2A0F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239">
                <a:extLst>
                  <a:ext uri="{FF2B5EF4-FFF2-40B4-BE49-F238E27FC236}">
                    <a16:creationId xmlns:a16="http://schemas.microsoft.com/office/drawing/2014/main" id="{118DC32B-BC9C-1A1C-10B6-1B2F0E8DF8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240">
                <a:extLst>
                  <a:ext uri="{FF2B5EF4-FFF2-40B4-BE49-F238E27FC236}">
                    <a16:creationId xmlns:a16="http://schemas.microsoft.com/office/drawing/2014/main" id="{B892185A-01CF-96EF-873A-ABD9A04B90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70" name="Rectangle 241">
              <a:extLst>
                <a:ext uri="{FF2B5EF4-FFF2-40B4-BE49-F238E27FC236}">
                  <a16:creationId xmlns:a16="http://schemas.microsoft.com/office/drawing/2014/main" id="{04394FD8-62A7-A356-FCFA-3A41A16A2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71" name="Rectangle 242">
              <a:extLst>
                <a:ext uri="{FF2B5EF4-FFF2-40B4-BE49-F238E27FC236}">
                  <a16:creationId xmlns:a16="http://schemas.microsoft.com/office/drawing/2014/main" id="{35679033-F771-4C83-6E09-3653DB595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72" name="Rectangle 243">
              <a:extLst>
                <a:ext uri="{FF2B5EF4-FFF2-40B4-BE49-F238E27FC236}">
                  <a16:creationId xmlns:a16="http://schemas.microsoft.com/office/drawing/2014/main" id="{1E2EEA33-FF24-EF89-ED7E-48C02E871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73" name="Oval 244">
              <a:extLst>
                <a:ext uri="{FF2B5EF4-FFF2-40B4-BE49-F238E27FC236}">
                  <a16:creationId xmlns:a16="http://schemas.microsoft.com/office/drawing/2014/main" id="{0A3D0D45-A18F-0412-7A75-B5E4E0C72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74" name="Oval 245">
              <a:extLst>
                <a:ext uri="{FF2B5EF4-FFF2-40B4-BE49-F238E27FC236}">
                  <a16:creationId xmlns:a16="http://schemas.microsoft.com/office/drawing/2014/main" id="{18AAAC74-8FAF-8C9E-B1CE-2871CEB7A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75" name="Oval 246">
              <a:extLst>
                <a:ext uri="{FF2B5EF4-FFF2-40B4-BE49-F238E27FC236}">
                  <a16:creationId xmlns:a16="http://schemas.microsoft.com/office/drawing/2014/main" id="{83FED3A1-5518-65E4-D383-DB36E3C4C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522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b="1" dirty="0">
                <a:solidFill>
                  <a:schemeClr val="tx1"/>
                </a:solidFill>
              </a:rPr>
              <a:t>RTP</a:t>
            </a:r>
            <a:r>
              <a:rPr lang="ja-JP" altLang="en-US" sz="4000" b="1" dirty="0">
                <a:solidFill>
                  <a:schemeClr val="tx1"/>
                </a:solidFill>
              </a:rPr>
              <a:t>が必要な理由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980728"/>
            <a:ext cx="8280920" cy="5616624"/>
          </a:xfrm>
        </p:spPr>
        <p:txBody>
          <a:bodyPr/>
          <a:lstStyle/>
          <a:p>
            <a:r>
              <a:rPr kumimoji="1" lang="en-US" altLang="ja-JP" sz="2800" dirty="0"/>
              <a:t>TCP</a:t>
            </a:r>
            <a:r>
              <a:rPr kumimoji="1" lang="ja-JP" altLang="en-US" sz="2800" dirty="0"/>
              <a:t>が使えない理由</a:t>
            </a:r>
            <a:endParaRPr kumimoji="1" lang="en-US" altLang="ja-JP" sz="2800" dirty="0"/>
          </a:p>
          <a:p>
            <a:pPr marL="717550" indent="-452438">
              <a:buNone/>
            </a:pPr>
            <a:r>
              <a:rPr lang="ja-JP" altLang="en-US" sz="2400" dirty="0"/>
              <a:t>－　順序制御は可能　（シーケンス番号）</a:t>
            </a:r>
            <a:endParaRPr lang="en-US" altLang="ja-JP" sz="2400" dirty="0"/>
          </a:p>
          <a:p>
            <a:pPr marL="717550" indent="-452438">
              <a:buNone/>
            </a:pPr>
            <a:r>
              <a:rPr lang="ja-JP" altLang="en-US" sz="2400" dirty="0"/>
              <a:t>－　パケット損失を検出すると再送が行われるので，完全なデータ受信されるが，パケットの到着時間は予測出来ない</a:t>
            </a:r>
            <a:endParaRPr kumimoji="1" lang="en-US" altLang="ja-JP" sz="2400" dirty="0"/>
          </a:p>
          <a:p>
            <a:r>
              <a:rPr lang="en-US" altLang="ja-JP" sz="2800" dirty="0"/>
              <a:t>UDP</a:t>
            </a:r>
            <a:r>
              <a:rPr lang="ja-JP" altLang="en-US" sz="2800" dirty="0"/>
              <a:t>が使えない理由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400" dirty="0"/>
              <a:t>   －　順序制御とパケット損失の検出が出来ない</a:t>
            </a:r>
            <a:endParaRPr lang="en-US" altLang="ja-JP" sz="2400" dirty="0"/>
          </a:p>
          <a:p>
            <a:r>
              <a:rPr kumimoji="1" lang="ja-JP" altLang="en-US" sz="2800" dirty="0"/>
              <a:t>従って，新しい</a:t>
            </a:r>
            <a:r>
              <a:rPr lang="ja-JP" altLang="en-US" sz="2800" dirty="0"/>
              <a:t>プロトコル</a:t>
            </a:r>
            <a:r>
              <a:rPr lang="en-US" altLang="ja-JP" sz="2800" dirty="0"/>
              <a:t>RTP</a:t>
            </a:r>
            <a:r>
              <a:rPr lang="ja-JP" altLang="en-US" sz="2800" dirty="0"/>
              <a:t>（</a:t>
            </a:r>
            <a:r>
              <a:rPr lang="en-US" altLang="ja-JP" sz="2800" dirty="0"/>
              <a:t>Real-Time</a:t>
            </a:r>
            <a:r>
              <a:rPr lang="ja-JP" altLang="en-US" sz="2800" dirty="0"/>
              <a:t>　</a:t>
            </a:r>
            <a:r>
              <a:rPr lang="en-US" altLang="ja-JP" sz="2800" dirty="0"/>
              <a:t>Transport</a:t>
            </a:r>
            <a:r>
              <a:rPr lang="ja-JP" altLang="en-US" sz="2800" dirty="0"/>
              <a:t>　</a:t>
            </a:r>
            <a:r>
              <a:rPr lang="en-US" altLang="ja-JP" sz="2800" dirty="0"/>
              <a:t>Protocol)</a:t>
            </a:r>
            <a:r>
              <a:rPr lang="ja-JP" altLang="en-US" sz="2800" dirty="0"/>
              <a:t>を作る必要がある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  </a:t>
            </a:r>
            <a:r>
              <a:rPr lang="ja-JP" altLang="en-US" sz="2400" dirty="0">
                <a:latin typeface="+mn-ea"/>
              </a:rPr>
              <a:t>－　</a:t>
            </a:r>
            <a:r>
              <a:rPr lang="ja-JP" altLang="en-US" sz="2400" dirty="0"/>
              <a:t>パケット再生時間に関する</a:t>
            </a:r>
            <a:r>
              <a:rPr lang="ja-JP" altLang="en-US" sz="2400" dirty="0">
                <a:latin typeface="+mn-ea"/>
              </a:rPr>
              <a:t>情報を付加する</a:t>
            </a:r>
            <a:endParaRPr lang="en-US" altLang="ja-JP" sz="2400" dirty="0">
              <a:latin typeface="+mn-ea"/>
            </a:endParaRPr>
          </a:p>
          <a:p>
            <a:pPr marL="0" indent="0">
              <a:buNone/>
            </a:pPr>
            <a:r>
              <a:rPr lang="en-US" altLang="ja-JP" sz="2400" dirty="0">
                <a:latin typeface="+mn-ea"/>
              </a:rPr>
              <a:t>  </a:t>
            </a:r>
            <a:r>
              <a:rPr lang="ja-JP" altLang="en-US" sz="2400" dirty="0">
                <a:latin typeface="+mn-ea"/>
              </a:rPr>
              <a:t>－　</a:t>
            </a:r>
            <a:r>
              <a:rPr lang="ja-JP" altLang="en-US" sz="2400" dirty="0"/>
              <a:t>受信側では付加情報から時間関係を把握し，再生する</a:t>
            </a:r>
          </a:p>
          <a:p>
            <a:pPr marL="0" indent="0">
              <a:buNone/>
            </a:pPr>
            <a:endParaRPr lang="en-US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5453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4309F2-5F71-44FB-8D07-4ED1F8E6FD2B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1570810" y="188640"/>
            <a:ext cx="6000792" cy="658812"/>
          </a:xfrm>
        </p:spPr>
        <p:txBody>
          <a:bodyPr/>
          <a:lstStyle/>
          <a:p>
            <a:pPr eaLnBrk="1" hangingPunct="1"/>
            <a:r>
              <a:rPr lang="en-US" altLang="ja-JP" sz="3200" dirty="0"/>
              <a:t>    </a:t>
            </a:r>
            <a:r>
              <a:rPr lang="en-US" altLang="ja-JP" sz="4000" dirty="0">
                <a:latin typeface="+mn-ea"/>
                <a:ea typeface="+mn-ea"/>
              </a:rPr>
              <a:t>RTP</a:t>
            </a:r>
            <a:r>
              <a:rPr lang="ja-JP" altLang="en-US" sz="4000" dirty="0">
                <a:latin typeface="+mn-ea"/>
                <a:ea typeface="+mn-ea"/>
              </a:rPr>
              <a:t>ヘッダのフォーマット</a:t>
            </a:r>
            <a:endParaRPr lang="en-US" altLang="ja-JP" sz="4000" dirty="0">
              <a:solidFill>
                <a:srgbClr val="800000"/>
              </a:solidFill>
              <a:latin typeface="+mn-ea"/>
              <a:ea typeface="+mn-ea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9839" y="2264102"/>
            <a:ext cx="2479675" cy="52322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 b="1" dirty="0"/>
              <a:t>パケットの構成</a:t>
            </a:r>
          </a:p>
        </p:txBody>
      </p:sp>
      <p:sp>
        <p:nvSpPr>
          <p:cNvPr id="44040" name="Text Box 5"/>
          <p:cNvSpPr txBox="1">
            <a:spLocks noChangeArrowheads="1"/>
          </p:cNvSpPr>
          <p:nvPr/>
        </p:nvSpPr>
        <p:spPr bwMode="auto">
          <a:xfrm>
            <a:off x="3025797" y="1094551"/>
            <a:ext cx="3113087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800" b="1" dirty="0"/>
              <a:t>順序制御と</a:t>
            </a:r>
            <a:endParaRPr lang="en-US" altLang="ja-JP" sz="2800" b="1" dirty="0"/>
          </a:p>
          <a:p>
            <a:pPr algn="ctr">
              <a:spcBef>
                <a:spcPct val="50000"/>
              </a:spcBef>
            </a:pPr>
            <a:r>
              <a:rPr lang="ja-JP" altLang="en-US" sz="2800" b="1" dirty="0"/>
              <a:t>パケット損失検出</a:t>
            </a:r>
          </a:p>
        </p:txBody>
      </p:sp>
      <p:sp>
        <p:nvSpPr>
          <p:cNvPr id="44041" name="Text Box 6"/>
          <p:cNvSpPr txBox="1">
            <a:spLocks noChangeArrowheads="1"/>
          </p:cNvSpPr>
          <p:nvPr/>
        </p:nvSpPr>
        <p:spPr bwMode="auto">
          <a:xfrm>
            <a:off x="6416055" y="1140135"/>
            <a:ext cx="2565400" cy="9971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ja-JP" altLang="en-US" sz="2800" b="1" dirty="0"/>
              <a:t>再生タイミング</a:t>
            </a:r>
            <a:endParaRPr lang="en-US" altLang="ja-JP" sz="2800" b="1" dirty="0"/>
          </a:p>
          <a:p>
            <a:pPr algn="ctr">
              <a:spcBef>
                <a:spcPct val="10000"/>
              </a:spcBef>
            </a:pPr>
            <a:r>
              <a:rPr lang="ja-JP" altLang="en-US" sz="2800" b="1" dirty="0" err="1"/>
              <a:t>を検</a:t>
            </a:r>
            <a:r>
              <a:rPr lang="ja-JP" altLang="en-US" sz="2800" b="1" dirty="0"/>
              <a:t>出</a:t>
            </a:r>
          </a:p>
        </p:txBody>
      </p:sp>
      <p:graphicFrame>
        <p:nvGraphicFramePr>
          <p:cNvPr id="257031" name="Group 7"/>
          <p:cNvGraphicFramePr>
            <a:graphicFrameLocks noGrp="1"/>
          </p:cNvGraphicFramePr>
          <p:nvPr>
            <p:ph idx="1"/>
          </p:nvPr>
        </p:nvGraphicFramePr>
        <p:xfrm>
          <a:off x="107504" y="2881312"/>
          <a:ext cx="1799084" cy="3644031"/>
        </p:xfrm>
        <a:graphic>
          <a:graphicData uri="http://schemas.openxmlformats.org/drawingml/2006/table">
            <a:tbl>
              <a:tblPr/>
              <a:tblGrid>
                <a:gridCol w="1799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音声または映像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RTP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ヘッダ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UDP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ヘッダ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IP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ヘッダ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7043" name="Group 19"/>
          <p:cNvGraphicFramePr>
            <a:graphicFrameLocks noGrp="1"/>
          </p:cNvGraphicFramePr>
          <p:nvPr/>
        </p:nvGraphicFramePr>
        <p:xfrm>
          <a:off x="2843212" y="2787324"/>
          <a:ext cx="5833243" cy="3959603"/>
        </p:xfrm>
        <a:graphic>
          <a:graphicData uri="http://schemas.openxmlformats.org/drawingml/2006/table">
            <a:tbl>
              <a:tblPr/>
              <a:tblGrid>
                <a:gridCol w="447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2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020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ｼｰｹﾝｽ番号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46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タイムスタンプ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6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同期送信元識別子（</a:t>
                      </a: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SSRC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識別子）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37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96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寄与送信元識別子（</a:t>
                      </a: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CSRC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識別子）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37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46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拡張ヘッダ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4084" name="Line 49"/>
          <p:cNvSpPr>
            <a:spLocks noChangeShapeType="1"/>
          </p:cNvSpPr>
          <p:nvPr/>
        </p:nvSpPr>
        <p:spPr bwMode="auto">
          <a:xfrm flipV="1">
            <a:off x="1906588" y="3284536"/>
            <a:ext cx="936625" cy="50450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85" name="Line 50"/>
          <p:cNvSpPr>
            <a:spLocks noChangeShapeType="1"/>
          </p:cNvSpPr>
          <p:nvPr/>
        </p:nvSpPr>
        <p:spPr bwMode="auto">
          <a:xfrm>
            <a:off x="1906588" y="4653136"/>
            <a:ext cx="936625" cy="13682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92" name="Line 57"/>
          <p:cNvSpPr>
            <a:spLocks noChangeShapeType="1"/>
          </p:cNvSpPr>
          <p:nvPr/>
        </p:nvSpPr>
        <p:spPr bwMode="auto">
          <a:xfrm flipH="1">
            <a:off x="7000511" y="2264102"/>
            <a:ext cx="725852" cy="1273959"/>
          </a:xfrm>
          <a:prstGeom prst="line">
            <a:avLst/>
          </a:prstGeom>
          <a:noFill/>
          <a:ln w="28575">
            <a:solidFill>
              <a:srgbClr val="B6005B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93" name="Line 58"/>
          <p:cNvSpPr>
            <a:spLocks noChangeShapeType="1"/>
          </p:cNvSpPr>
          <p:nvPr/>
        </p:nvSpPr>
        <p:spPr bwMode="auto">
          <a:xfrm>
            <a:off x="5724127" y="2264102"/>
            <a:ext cx="719535" cy="666181"/>
          </a:xfrm>
          <a:prstGeom prst="line">
            <a:avLst/>
          </a:prstGeom>
          <a:noFill/>
          <a:ln w="28575">
            <a:solidFill>
              <a:srgbClr val="B6005B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061075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72400" cy="927100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IP</a:t>
            </a:r>
            <a:r>
              <a:rPr lang="ja-JP" altLang="en-US" sz="4000" dirty="0"/>
              <a:t>電話の音声品質　　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424862" cy="4895850"/>
          </a:xfrm>
        </p:spPr>
        <p:txBody>
          <a:bodyPr/>
          <a:lstStyle/>
          <a:p>
            <a:pPr eaLnBrk="1" hangingPunct="1"/>
            <a:r>
              <a:rPr lang="ja-JP" altLang="en-US" b="1" dirty="0"/>
              <a:t>音声品質劣化の主な要因</a:t>
            </a:r>
          </a:p>
          <a:p>
            <a:pPr eaLnBrk="1" hangingPunct="1">
              <a:buFontTx/>
              <a:buNone/>
            </a:pPr>
            <a:endParaRPr lang="ja-JP" altLang="en-US" sz="2400" b="1" dirty="0"/>
          </a:p>
          <a:p>
            <a:pPr marL="1079500" indent="-889000" eaLnBrk="1" hangingPunct="1">
              <a:buFontTx/>
              <a:buNone/>
            </a:pPr>
            <a:r>
              <a:rPr lang="ja-JP" altLang="en-US" sz="2800" b="1" dirty="0"/>
              <a:t>－　</a:t>
            </a:r>
            <a:r>
              <a:rPr lang="ja-JP" altLang="en-US" sz="2800" b="1" dirty="0">
                <a:solidFill>
                  <a:srgbClr val="FF0000"/>
                </a:solidFill>
              </a:rPr>
              <a:t>遅延</a:t>
            </a:r>
            <a:r>
              <a:rPr lang="ja-JP" altLang="en-US" sz="2800" b="1" dirty="0"/>
              <a:t>：返事が遅くなる．</a:t>
            </a:r>
          </a:p>
          <a:p>
            <a:pPr marL="1079500" indent="-355600" eaLnBrk="1" hangingPunct="1">
              <a:buFontTx/>
              <a:buNone/>
            </a:pPr>
            <a:r>
              <a:rPr lang="ja-JP" altLang="en-US" sz="2800" b="1" dirty="0"/>
              <a:t>　圧縮遅延，パケット化遅延，伝送遅延，揺らぎ（ジッタ）吸収遅延など　</a:t>
            </a:r>
          </a:p>
          <a:p>
            <a:pPr marL="1079500" indent="-889000" eaLnBrk="1" hangingPunct="1">
              <a:buFontTx/>
              <a:buNone/>
            </a:pPr>
            <a:endParaRPr lang="ja-JP" altLang="en-US" sz="2800" b="1" dirty="0"/>
          </a:p>
          <a:p>
            <a:pPr marL="1079500" indent="-889000" eaLnBrk="1" hangingPunct="1">
              <a:buFontTx/>
              <a:buNone/>
            </a:pPr>
            <a:r>
              <a:rPr lang="ja-JP" altLang="en-US" sz="2800" b="1" dirty="0"/>
              <a:t>－　</a:t>
            </a:r>
            <a:r>
              <a:rPr lang="ja-JP" altLang="en-US" sz="2800" b="1" dirty="0">
                <a:solidFill>
                  <a:srgbClr val="FF0000"/>
                </a:solidFill>
              </a:rPr>
              <a:t>パケットロス（損失）</a:t>
            </a:r>
            <a:r>
              <a:rPr lang="ja-JP" altLang="en-US" sz="2800" b="1" dirty="0"/>
              <a:t>：音声が途切れる</a:t>
            </a:r>
            <a:endParaRPr lang="en-US" altLang="ja-JP" sz="2800" b="1" dirty="0"/>
          </a:p>
          <a:p>
            <a:pPr marL="1079500" indent="-889000" eaLnBrk="1" hangingPunct="1">
              <a:buFontTx/>
              <a:buNone/>
            </a:pPr>
            <a:endParaRPr lang="en-US" altLang="ja-JP" sz="2800" b="1" dirty="0"/>
          </a:p>
          <a:p>
            <a:pPr marL="1079500" indent="-889000" eaLnBrk="1" hangingPunct="1">
              <a:buFontTx/>
              <a:buNone/>
            </a:pPr>
            <a:r>
              <a:rPr lang="ja-JP" altLang="en-US" sz="2800" b="1" dirty="0"/>
              <a:t>－　</a:t>
            </a:r>
            <a:r>
              <a:rPr lang="ja-JP" altLang="en-US" sz="2800" b="1" dirty="0">
                <a:solidFill>
                  <a:srgbClr val="FF0000"/>
                </a:solidFill>
              </a:rPr>
              <a:t>揺らぎ（ジッタ：遅延のばらつき）</a:t>
            </a:r>
            <a:r>
              <a:rPr lang="ja-JP" altLang="en-US" sz="2800" b="1" dirty="0"/>
              <a:t>：音声のゆがみ，音とび</a:t>
            </a:r>
          </a:p>
        </p:txBody>
      </p:sp>
    </p:spTree>
    <p:extLst>
      <p:ext uri="{BB962C8B-B14F-4D97-AF65-F5344CB8AC3E}">
        <p14:creationId xmlns:p14="http://schemas.microsoft.com/office/powerpoint/2010/main" val="150135668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8186</TotalTime>
  <Words>1691</Words>
  <Application>Microsoft Office PowerPoint</Application>
  <PresentationFormat>画面に合わせる (4:3)</PresentationFormat>
  <Paragraphs>367</Paragraphs>
  <Slides>22</Slides>
  <Notes>18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8" baseType="lpstr">
      <vt:lpstr>ＭＳ Ｐゴシック</vt:lpstr>
      <vt:lpstr>ＭＳ ゴシック</vt:lpstr>
      <vt:lpstr>Arial</vt:lpstr>
      <vt:lpstr>Calibri</vt:lpstr>
      <vt:lpstr>Times New Roman</vt:lpstr>
      <vt:lpstr>標準デザイン</vt:lpstr>
      <vt:lpstr>情報通信システム論b</vt:lpstr>
      <vt:lpstr>リアルタイムアプリケーション</vt:lpstr>
      <vt:lpstr>ＩＰ電話ｼｽﾃﾑの基本構成　　</vt:lpstr>
      <vt:lpstr>   ＩＰ電話ｼｽﾃﾑの基本構成（図）　　</vt:lpstr>
      <vt:lpstr>リアルタイム通信の特徴と実現方式</vt:lpstr>
      <vt:lpstr>PowerPoint プレゼンテーション</vt:lpstr>
      <vt:lpstr>RTPが必要な理由</vt:lpstr>
      <vt:lpstr>    RTPヘッダのフォーマット</vt:lpstr>
      <vt:lpstr>IP電話の音声品質　　</vt:lpstr>
      <vt:lpstr>　ITU-Tの遅延に関する規定（G.114）</vt:lpstr>
      <vt:lpstr>   ＩＰ電話ｼｽﾃﾑの基本構成　　</vt:lpstr>
      <vt:lpstr>SIPとは　　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主なSIPメソッド</vt:lpstr>
      <vt:lpstr>   ＩＮＶＩＴＥリクエストメッセージの例</vt:lpstr>
      <vt:lpstr>HTTPのリクエストメッセージ例</vt:lpstr>
      <vt:lpstr>レスポンスの種類と内容 －ステータスコードの種類と役割－</vt:lpstr>
      <vt:lpstr>180 Ringing レスポンスメッセージの例</vt:lpstr>
    </vt:vector>
  </TitlesOfParts>
  <Company>kim-family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情報通信システム論Ⅱ</dc:title>
  <dc:creator>kim-family</dc:creator>
  <cp:lastModifiedBy>井関　文一</cp:lastModifiedBy>
  <cp:revision>157</cp:revision>
  <cp:lastPrinted>2018-12-05T07:07:53Z</cp:lastPrinted>
  <dcterms:created xsi:type="dcterms:W3CDTF">2005-10-22T12:37:32Z</dcterms:created>
  <dcterms:modified xsi:type="dcterms:W3CDTF">2024-11-06T07:55:17Z</dcterms:modified>
</cp:coreProperties>
</file>