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17" r:id="rId2"/>
    <p:sldId id="349" r:id="rId3"/>
    <p:sldId id="425" r:id="rId4"/>
    <p:sldId id="356" r:id="rId5"/>
    <p:sldId id="426" r:id="rId6"/>
    <p:sldId id="417" r:id="rId7"/>
    <p:sldId id="418" r:id="rId8"/>
    <p:sldId id="421" r:id="rId9"/>
    <p:sldId id="422" r:id="rId10"/>
    <p:sldId id="369" r:id="rId11"/>
    <p:sldId id="368" r:id="rId12"/>
    <p:sldId id="427" r:id="rId13"/>
    <p:sldId id="334" r:id="rId14"/>
    <p:sldId id="423" r:id="rId15"/>
    <p:sldId id="335" r:id="rId16"/>
    <p:sldId id="336" r:id="rId17"/>
    <p:sldId id="338" r:id="rId18"/>
    <p:sldId id="339" r:id="rId19"/>
    <p:sldId id="428" r:id="rId20"/>
    <p:sldId id="419" r:id="rId21"/>
    <p:sldId id="420" r:id="rId22"/>
    <p:sldId id="370" r:id="rId23"/>
    <p:sldId id="371" r:id="rId24"/>
    <p:sldId id="429" r:id="rId25"/>
    <p:sldId id="408" r:id="rId26"/>
    <p:sldId id="430" r:id="rId27"/>
    <p:sldId id="374" r:id="rId28"/>
    <p:sldId id="431" r:id="rId29"/>
    <p:sldId id="432" r:id="rId30"/>
    <p:sldId id="340" r:id="rId31"/>
  </p:sldIdLst>
  <p:sldSz cx="9144000" cy="6858000" type="screen4x3"/>
  <p:notesSz cx="6888163" cy="100218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90" autoAdjust="0"/>
    <p:restoredTop sz="86390" autoAdjust="0"/>
  </p:normalViewPr>
  <p:slideViewPr>
    <p:cSldViewPr>
      <p:cViewPr>
        <p:scale>
          <a:sx n="75" d="100"/>
          <a:sy n="75" d="100"/>
        </p:scale>
        <p:origin x="99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3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pPr>
              <a:defRPr/>
            </a:pPr>
            <a:fld id="{108776D1-AE86-4283-97D6-696D66DC6A91}" type="datetimeFigureOut">
              <a:rPr lang="ja-JP" altLang="en-US"/>
              <a:pPr>
                <a:defRPr/>
              </a:pPr>
              <a:t>2024/11/6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pPr>
              <a:defRPr/>
            </a:pPr>
            <a:fld id="{34E48AD2-5326-4131-83D7-77FB5BA100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2929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09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A91E43-AE7C-4E05-9A2D-8E93E3611D1F}" type="slidenum">
              <a:rPr lang="ja-JP" altLang="en-US" smtClean="0">
                <a:ea typeface="ＭＳ Ｐゴシック" charset="-128"/>
              </a:rPr>
              <a:pPr/>
              <a:t>1</a:t>
            </a:fld>
            <a:endParaRPr lang="ja-JP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7704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4D232B-A424-F324-3E7E-A35C4E53E5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スライド イメージ プレースホルダ 1">
            <a:extLst>
              <a:ext uri="{FF2B5EF4-FFF2-40B4-BE49-F238E27FC236}">
                <a16:creationId xmlns:a16="http://schemas.microsoft.com/office/drawing/2014/main" id="{C3F116E5-7259-02A4-D61D-093F8D9802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ノート プレースホルダ 2">
            <a:extLst>
              <a:ext uri="{FF2B5EF4-FFF2-40B4-BE49-F238E27FC236}">
                <a16:creationId xmlns:a16="http://schemas.microsoft.com/office/drawing/2014/main" id="{B091F874-4E4B-EFCE-CB3B-D0EA0BFB7E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5540" name="スライド番号プレースホルダ 3">
            <a:extLst>
              <a:ext uri="{FF2B5EF4-FFF2-40B4-BE49-F238E27FC236}">
                <a16:creationId xmlns:a16="http://schemas.microsoft.com/office/drawing/2014/main" id="{A04C5EDF-7F52-C1F3-FEE0-639F35738C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E661FD-3985-4857-A4EC-65B1A9C39720}" type="slidenum">
              <a:rPr lang="ja-JP" altLang="en-US" smtClean="0"/>
              <a:pPr/>
              <a:t>24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50567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11981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A85523-FAC9-4874-BA57-2BED1F718A7D}" type="slidenum">
              <a:rPr lang="en-US" altLang="ja-JP" smtClean="0"/>
              <a:pPr/>
              <a:t>27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0550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E48AD2-5326-4131-83D7-77FB5BA10012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0972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E48AD2-5326-4131-83D7-77FB5BA10012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5951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734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F37953-38F3-47F4-BC66-7A7933A884EF}" type="slidenum">
              <a:rPr lang="ja-JP" altLang="en-US" smtClean="0"/>
              <a:pPr/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34069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83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DC6101-91CA-4FFC-8500-4BDC1E72735F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5845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939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067E4F-379A-4566-AF9D-76F55F388DCC}" type="slidenum">
              <a:rPr lang="ja-JP" altLang="en-US" smtClean="0"/>
              <a:pPr/>
              <a:t>17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20969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04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35A3985-E5B3-44EE-8E75-EF8C78D5F612}" type="slidenum">
              <a:rPr lang="ja-JP" altLang="en-US" smtClean="0"/>
              <a:pPr/>
              <a:t>18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9995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32CA59-C854-EAAD-9591-C4649D6FC8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スライド イメージ プレースホルダ 1">
            <a:extLst>
              <a:ext uri="{FF2B5EF4-FFF2-40B4-BE49-F238E27FC236}">
                <a16:creationId xmlns:a16="http://schemas.microsoft.com/office/drawing/2014/main" id="{3B998159-7F4C-68DF-B214-978C2F591C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ノート プレースホルダ 2">
            <a:extLst>
              <a:ext uri="{FF2B5EF4-FFF2-40B4-BE49-F238E27FC236}">
                <a16:creationId xmlns:a16="http://schemas.microsoft.com/office/drawing/2014/main" id="{480F5A06-85B2-37E5-1471-F4A98CEB4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0420" name="スライド番号プレースホルダ 3">
            <a:extLst>
              <a:ext uri="{FF2B5EF4-FFF2-40B4-BE49-F238E27FC236}">
                <a16:creationId xmlns:a16="http://schemas.microsoft.com/office/drawing/2014/main" id="{CC179E4B-46CA-8703-7EFD-E9466AD491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35A3985-E5B3-44EE-8E75-EF8C78D5F612}" type="slidenum">
              <a:rPr lang="ja-JP" altLang="en-US" smtClean="0"/>
              <a:pPr/>
              <a:t>19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7940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554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E661FD-3985-4857-A4EC-65B1A9C39720}" type="slidenum">
              <a:rPr lang="ja-JP" altLang="en-US" smtClean="0"/>
              <a:pPr/>
              <a:t>23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6462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8E71-9A55-429A-B317-2616D60D6B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5E6CA-578D-4112-85DF-99CA4D5E1B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D5520-87A6-4A5B-AB41-539FF85732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5FAC2-CADD-4416-B795-E00A53EA2A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NGN</a:t>
            </a:r>
            <a:r>
              <a:rPr lang="ja-JP" altLang="en-US"/>
              <a:t>教育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TAT　Confidential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38C46-5D47-473C-8DDB-44C7FE1645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89153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8206F87-7BCF-44BC-BA29-083C8FC907E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001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25BDB-389E-4BAF-AADA-66B6180239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59437-F803-4AEB-AEFF-57010FFF7E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91F07-6A1A-4187-8520-8713F8B6D9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464FF-3B3D-4F09-BB29-7054D60573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B0C1C-774F-4613-8824-2234E0B51C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00134-03DC-4156-91C6-3EF95C0BE61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40834-29C1-489F-87EB-3A960CD70A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99E1C-C90E-4E5B-96D9-877BE44426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70C229B-9172-4530-84B7-2027528679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119.emf"/><Relationship Id="rId299" Type="http://schemas.openxmlformats.org/officeDocument/2006/relationships/image" Target="../media/image301.emf"/><Relationship Id="rId21" Type="http://schemas.openxmlformats.org/officeDocument/2006/relationships/image" Target="../media/image23.emf"/><Relationship Id="rId63" Type="http://schemas.openxmlformats.org/officeDocument/2006/relationships/image" Target="../media/image65.emf"/><Relationship Id="rId159" Type="http://schemas.openxmlformats.org/officeDocument/2006/relationships/image" Target="../media/image161.emf"/><Relationship Id="rId324" Type="http://schemas.openxmlformats.org/officeDocument/2006/relationships/image" Target="../media/image326.emf"/><Relationship Id="rId366" Type="http://schemas.openxmlformats.org/officeDocument/2006/relationships/image" Target="../media/image368.emf"/><Relationship Id="rId170" Type="http://schemas.openxmlformats.org/officeDocument/2006/relationships/image" Target="../media/image172.emf"/><Relationship Id="rId226" Type="http://schemas.openxmlformats.org/officeDocument/2006/relationships/image" Target="../media/image228.emf"/><Relationship Id="rId433" Type="http://schemas.openxmlformats.org/officeDocument/2006/relationships/image" Target="../media/image435.emf"/><Relationship Id="rId268" Type="http://schemas.openxmlformats.org/officeDocument/2006/relationships/image" Target="../media/image270.emf"/><Relationship Id="rId475" Type="http://schemas.openxmlformats.org/officeDocument/2006/relationships/image" Target="../media/image477.emf"/><Relationship Id="rId32" Type="http://schemas.openxmlformats.org/officeDocument/2006/relationships/image" Target="../media/image34.emf"/><Relationship Id="rId74" Type="http://schemas.openxmlformats.org/officeDocument/2006/relationships/image" Target="../media/image76.emf"/><Relationship Id="rId128" Type="http://schemas.openxmlformats.org/officeDocument/2006/relationships/image" Target="../media/image130.emf"/><Relationship Id="rId335" Type="http://schemas.openxmlformats.org/officeDocument/2006/relationships/image" Target="../media/image337.emf"/><Relationship Id="rId377" Type="http://schemas.openxmlformats.org/officeDocument/2006/relationships/image" Target="../media/image379.emf"/><Relationship Id="rId500" Type="http://schemas.openxmlformats.org/officeDocument/2006/relationships/image" Target="../media/image502.emf"/><Relationship Id="rId5" Type="http://schemas.openxmlformats.org/officeDocument/2006/relationships/image" Target="../media/image7.emf"/><Relationship Id="rId181" Type="http://schemas.openxmlformats.org/officeDocument/2006/relationships/image" Target="../media/image183.emf"/><Relationship Id="rId237" Type="http://schemas.openxmlformats.org/officeDocument/2006/relationships/image" Target="../media/image239.emf"/><Relationship Id="rId402" Type="http://schemas.openxmlformats.org/officeDocument/2006/relationships/image" Target="../media/image404.emf"/><Relationship Id="rId279" Type="http://schemas.openxmlformats.org/officeDocument/2006/relationships/image" Target="../media/image281.emf"/><Relationship Id="rId444" Type="http://schemas.openxmlformats.org/officeDocument/2006/relationships/image" Target="../media/image446.emf"/><Relationship Id="rId486" Type="http://schemas.openxmlformats.org/officeDocument/2006/relationships/image" Target="../media/image488.emf"/><Relationship Id="rId43" Type="http://schemas.openxmlformats.org/officeDocument/2006/relationships/image" Target="../media/image45.emf"/><Relationship Id="rId139" Type="http://schemas.openxmlformats.org/officeDocument/2006/relationships/image" Target="../media/image141.emf"/><Relationship Id="rId290" Type="http://schemas.openxmlformats.org/officeDocument/2006/relationships/image" Target="../media/image292.emf"/><Relationship Id="rId304" Type="http://schemas.openxmlformats.org/officeDocument/2006/relationships/image" Target="../media/image306.emf"/><Relationship Id="rId346" Type="http://schemas.openxmlformats.org/officeDocument/2006/relationships/image" Target="../media/image348.emf"/><Relationship Id="rId388" Type="http://schemas.openxmlformats.org/officeDocument/2006/relationships/image" Target="../media/image390.emf"/><Relationship Id="rId85" Type="http://schemas.openxmlformats.org/officeDocument/2006/relationships/image" Target="../media/image87.emf"/><Relationship Id="rId150" Type="http://schemas.openxmlformats.org/officeDocument/2006/relationships/image" Target="../media/image152.emf"/><Relationship Id="rId192" Type="http://schemas.openxmlformats.org/officeDocument/2006/relationships/image" Target="../media/image194.emf"/><Relationship Id="rId206" Type="http://schemas.openxmlformats.org/officeDocument/2006/relationships/image" Target="../media/image208.emf"/><Relationship Id="rId413" Type="http://schemas.openxmlformats.org/officeDocument/2006/relationships/image" Target="../media/image415.emf"/><Relationship Id="rId248" Type="http://schemas.openxmlformats.org/officeDocument/2006/relationships/image" Target="../media/image250.emf"/><Relationship Id="rId455" Type="http://schemas.openxmlformats.org/officeDocument/2006/relationships/image" Target="../media/image457.emf"/><Relationship Id="rId497" Type="http://schemas.openxmlformats.org/officeDocument/2006/relationships/image" Target="../media/image499.emf"/><Relationship Id="rId12" Type="http://schemas.openxmlformats.org/officeDocument/2006/relationships/image" Target="../media/image14.emf"/><Relationship Id="rId108" Type="http://schemas.openxmlformats.org/officeDocument/2006/relationships/image" Target="../media/image110.emf"/><Relationship Id="rId315" Type="http://schemas.openxmlformats.org/officeDocument/2006/relationships/image" Target="../media/image317.emf"/><Relationship Id="rId357" Type="http://schemas.openxmlformats.org/officeDocument/2006/relationships/image" Target="../media/image359.emf"/><Relationship Id="rId54" Type="http://schemas.openxmlformats.org/officeDocument/2006/relationships/image" Target="../media/image56.emf"/><Relationship Id="rId96" Type="http://schemas.openxmlformats.org/officeDocument/2006/relationships/image" Target="../media/image98.emf"/><Relationship Id="rId161" Type="http://schemas.openxmlformats.org/officeDocument/2006/relationships/image" Target="../media/image163.emf"/><Relationship Id="rId217" Type="http://schemas.openxmlformats.org/officeDocument/2006/relationships/image" Target="../media/image219.emf"/><Relationship Id="rId399" Type="http://schemas.openxmlformats.org/officeDocument/2006/relationships/image" Target="../media/image401.emf"/><Relationship Id="rId259" Type="http://schemas.openxmlformats.org/officeDocument/2006/relationships/image" Target="../media/image261.emf"/><Relationship Id="rId424" Type="http://schemas.openxmlformats.org/officeDocument/2006/relationships/image" Target="../media/image426.emf"/><Relationship Id="rId466" Type="http://schemas.openxmlformats.org/officeDocument/2006/relationships/image" Target="../media/image468.emf"/><Relationship Id="rId23" Type="http://schemas.openxmlformats.org/officeDocument/2006/relationships/image" Target="../media/image25.emf"/><Relationship Id="rId119" Type="http://schemas.openxmlformats.org/officeDocument/2006/relationships/image" Target="../media/image121.emf"/><Relationship Id="rId270" Type="http://schemas.openxmlformats.org/officeDocument/2006/relationships/image" Target="../media/image272.emf"/><Relationship Id="rId326" Type="http://schemas.openxmlformats.org/officeDocument/2006/relationships/image" Target="../media/image328.emf"/><Relationship Id="rId65" Type="http://schemas.openxmlformats.org/officeDocument/2006/relationships/image" Target="../media/image67.emf"/><Relationship Id="rId130" Type="http://schemas.openxmlformats.org/officeDocument/2006/relationships/image" Target="../media/image132.emf"/><Relationship Id="rId368" Type="http://schemas.openxmlformats.org/officeDocument/2006/relationships/image" Target="../media/image370.emf"/><Relationship Id="rId172" Type="http://schemas.openxmlformats.org/officeDocument/2006/relationships/image" Target="../media/image174.emf"/><Relationship Id="rId228" Type="http://schemas.openxmlformats.org/officeDocument/2006/relationships/image" Target="../media/image230.emf"/><Relationship Id="rId435" Type="http://schemas.openxmlformats.org/officeDocument/2006/relationships/image" Target="../media/image437.emf"/><Relationship Id="rId477" Type="http://schemas.openxmlformats.org/officeDocument/2006/relationships/image" Target="../media/image479.emf"/><Relationship Id="rId281" Type="http://schemas.openxmlformats.org/officeDocument/2006/relationships/image" Target="../media/image283.emf"/><Relationship Id="rId337" Type="http://schemas.openxmlformats.org/officeDocument/2006/relationships/image" Target="../media/image339.emf"/><Relationship Id="rId502" Type="http://schemas.openxmlformats.org/officeDocument/2006/relationships/image" Target="../media/image504.png"/><Relationship Id="rId34" Type="http://schemas.openxmlformats.org/officeDocument/2006/relationships/image" Target="../media/image36.emf"/><Relationship Id="rId76" Type="http://schemas.openxmlformats.org/officeDocument/2006/relationships/image" Target="../media/image78.emf"/><Relationship Id="rId141" Type="http://schemas.openxmlformats.org/officeDocument/2006/relationships/image" Target="../media/image143.emf"/><Relationship Id="rId379" Type="http://schemas.openxmlformats.org/officeDocument/2006/relationships/image" Target="../media/image381.emf"/><Relationship Id="rId7" Type="http://schemas.openxmlformats.org/officeDocument/2006/relationships/image" Target="../media/image9.emf"/><Relationship Id="rId183" Type="http://schemas.openxmlformats.org/officeDocument/2006/relationships/image" Target="../media/image185.emf"/><Relationship Id="rId239" Type="http://schemas.openxmlformats.org/officeDocument/2006/relationships/image" Target="../media/image241.emf"/><Relationship Id="rId390" Type="http://schemas.openxmlformats.org/officeDocument/2006/relationships/image" Target="../media/image392.emf"/><Relationship Id="rId404" Type="http://schemas.openxmlformats.org/officeDocument/2006/relationships/image" Target="../media/image406.emf"/><Relationship Id="rId446" Type="http://schemas.openxmlformats.org/officeDocument/2006/relationships/image" Target="../media/image448.emf"/><Relationship Id="rId250" Type="http://schemas.openxmlformats.org/officeDocument/2006/relationships/image" Target="../media/image252.emf"/><Relationship Id="rId292" Type="http://schemas.openxmlformats.org/officeDocument/2006/relationships/image" Target="../media/image294.emf"/><Relationship Id="rId306" Type="http://schemas.openxmlformats.org/officeDocument/2006/relationships/image" Target="../media/image308.emf"/><Relationship Id="rId488" Type="http://schemas.openxmlformats.org/officeDocument/2006/relationships/image" Target="../media/image490.emf"/><Relationship Id="rId45" Type="http://schemas.openxmlformats.org/officeDocument/2006/relationships/image" Target="../media/image47.emf"/><Relationship Id="rId87" Type="http://schemas.openxmlformats.org/officeDocument/2006/relationships/image" Target="../media/image89.emf"/><Relationship Id="rId110" Type="http://schemas.openxmlformats.org/officeDocument/2006/relationships/image" Target="../media/image112.emf"/><Relationship Id="rId348" Type="http://schemas.openxmlformats.org/officeDocument/2006/relationships/image" Target="../media/image350.emf"/><Relationship Id="rId152" Type="http://schemas.openxmlformats.org/officeDocument/2006/relationships/image" Target="../media/image154.emf"/><Relationship Id="rId194" Type="http://schemas.openxmlformats.org/officeDocument/2006/relationships/image" Target="../media/image196.emf"/><Relationship Id="rId208" Type="http://schemas.openxmlformats.org/officeDocument/2006/relationships/image" Target="../media/image210.emf"/><Relationship Id="rId415" Type="http://schemas.openxmlformats.org/officeDocument/2006/relationships/image" Target="../media/image417.emf"/><Relationship Id="rId457" Type="http://schemas.openxmlformats.org/officeDocument/2006/relationships/image" Target="../media/image459.emf"/><Relationship Id="rId261" Type="http://schemas.openxmlformats.org/officeDocument/2006/relationships/image" Target="../media/image263.emf"/><Relationship Id="rId499" Type="http://schemas.openxmlformats.org/officeDocument/2006/relationships/image" Target="../media/image501.emf"/><Relationship Id="rId14" Type="http://schemas.openxmlformats.org/officeDocument/2006/relationships/image" Target="../media/image16.emf"/><Relationship Id="rId56" Type="http://schemas.openxmlformats.org/officeDocument/2006/relationships/image" Target="../media/image58.emf"/><Relationship Id="rId317" Type="http://schemas.openxmlformats.org/officeDocument/2006/relationships/image" Target="../media/image319.emf"/><Relationship Id="rId359" Type="http://schemas.openxmlformats.org/officeDocument/2006/relationships/image" Target="../media/image361.emf"/><Relationship Id="rId98" Type="http://schemas.openxmlformats.org/officeDocument/2006/relationships/image" Target="../media/image100.emf"/><Relationship Id="rId121" Type="http://schemas.openxmlformats.org/officeDocument/2006/relationships/image" Target="../media/image123.emf"/><Relationship Id="rId163" Type="http://schemas.openxmlformats.org/officeDocument/2006/relationships/image" Target="../media/image165.emf"/><Relationship Id="rId219" Type="http://schemas.openxmlformats.org/officeDocument/2006/relationships/image" Target="../media/image221.emf"/><Relationship Id="rId370" Type="http://schemas.openxmlformats.org/officeDocument/2006/relationships/image" Target="../media/image372.emf"/><Relationship Id="rId426" Type="http://schemas.openxmlformats.org/officeDocument/2006/relationships/image" Target="../media/image428.emf"/><Relationship Id="rId230" Type="http://schemas.openxmlformats.org/officeDocument/2006/relationships/image" Target="../media/image232.emf"/><Relationship Id="rId468" Type="http://schemas.openxmlformats.org/officeDocument/2006/relationships/image" Target="../media/image470.emf"/><Relationship Id="rId25" Type="http://schemas.openxmlformats.org/officeDocument/2006/relationships/image" Target="../media/image27.emf"/><Relationship Id="rId67" Type="http://schemas.openxmlformats.org/officeDocument/2006/relationships/image" Target="../media/image69.emf"/><Relationship Id="rId272" Type="http://schemas.openxmlformats.org/officeDocument/2006/relationships/image" Target="../media/image274.emf"/><Relationship Id="rId328" Type="http://schemas.openxmlformats.org/officeDocument/2006/relationships/image" Target="../media/image330.emf"/><Relationship Id="rId132" Type="http://schemas.openxmlformats.org/officeDocument/2006/relationships/image" Target="../media/image134.emf"/><Relationship Id="rId174" Type="http://schemas.openxmlformats.org/officeDocument/2006/relationships/image" Target="../media/image176.emf"/><Relationship Id="rId381" Type="http://schemas.openxmlformats.org/officeDocument/2006/relationships/image" Target="../media/image383.emf"/><Relationship Id="rId241" Type="http://schemas.openxmlformats.org/officeDocument/2006/relationships/image" Target="../media/image243.emf"/><Relationship Id="rId437" Type="http://schemas.openxmlformats.org/officeDocument/2006/relationships/image" Target="../media/image439.emf"/><Relationship Id="rId479" Type="http://schemas.openxmlformats.org/officeDocument/2006/relationships/image" Target="../media/image481.emf"/><Relationship Id="rId36" Type="http://schemas.openxmlformats.org/officeDocument/2006/relationships/image" Target="../media/image38.emf"/><Relationship Id="rId283" Type="http://schemas.openxmlformats.org/officeDocument/2006/relationships/image" Target="../media/image285.emf"/><Relationship Id="rId339" Type="http://schemas.openxmlformats.org/officeDocument/2006/relationships/image" Target="../media/image341.emf"/><Relationship Id="rId490" Type="http://schemas.openxmlformats.org/officeDocument/2006/relationships/image" Target="../media/image492.emf"/><Relationship Id="rId78" Type="http://schemas.openxmlformats.org/officeDocument/2006/relationships/image" Target="../media/image80.emf"/><Relationship Id="rId101" Type="http://schemas.openxmlformats.org/officeDocument/2006/relationships/image" Target="../media/image103.emf"/><Relationship Id="rId143" Type="http://schemas.openxmlformats.org/officeDocument/2006/relationships/image" Target="../media/image145.emf"/><Relationship Id="rId185" Type="http://schemas.openxmlformats.org/officeDocument/2006/relationships/image" Target="../media/image187.emf"/><Relationship Id="rId350" Type="http://schemas.openxmlformats.org/officeDocument/2006/relationships/image" Target="../media/image352.emf"/><Relationship Id="rId406" Type="http://schemas.openxmlformats.org/officeDocument/2006/relationships/image" Target="../media/image408.emf"/><Relationship Id="rId9" Type="http://schemas.openxmlformats.org/officeDocument/2006/relationships/image" Target="../media/image11.emf"/><Relationship Id="rId210" Type="http://schemas.openxmlformats.org/officeDocument/2006/relationships/image" Target="../media/image212.emf"/><Relationship Id="rId392" Type="http://schemas.openxmlformats.org/officeDocument/2006/relationships/image" Target="../media/image394.emf"/><Relationship Id="rId448" Type="http://schemas.openxmlformats.org/officeDocument/2006/relationships/image" Target="../media/image450.emf"/><Relationship Id="rId252" Type="http://schemas.openxmlformats.org/officeDocument/2006/relationships/image" Target="../media/image254.emf"/><Relationship Id="rId294" Type="http://schemas.openxmlformats.org/officeDocument/2006/relationships/image" Target="../media/image296.emf"/><Relationship Id="rId308" Type="http://schemas.openxmlformats.org/officeDocument/2006/relationships/image" Target="../media/image310.emf"/><Relationship Id="rId47" Type="http://schemas.openxmlformats.org/officeDocument/2006/relationships/image" Target="../media/image49.emf"/><Relationship Id="rId89" Type="http://schemas.openxmlformats.org/officeDocument/2006/relationships/image" Target="../media/image91.emf"/><Relationship Id="rId112" Type="http://schemas.openxmlformats.org/officeDocument/2006/relationships/image" Target="../media/image114.emf"/><Relationship Id="rId154" Type="http://schemas.openxmlformats.org/officeDocument/2006/relationships/image" Target="../media/image156.emf"/><Relationship Id="rId361" Type="http://schemas.openxmlformats.org/officeDocument/2006/relationships/image" Target="../media/image363.emf"/><Relationship Id="rId196" Type="http://schemas.openxmlformats.org/officeDocument/2006/relationships/image" Target="../media/image198.emf"/><Relationship Id="rId417" Type="http://schemas.openxmlformats.org/officeDocument/2006/relationships/image" Target="../media/image419.emf"/><Relationship Id="rId459" Type="http://schemas.openxmlformats.org/officeDocument/2006/relationships/image" Target="../media/image461.emf"/><Relationship Id="rId16" Type="http://schemas.openxmlformats.org/officeDocument/2006/relationships/image" Target="../media/image18.emf"/><Relationship Id="rId221" Type="http://schemas.openxmlformats.org/officeDocument/2006/relationships/image" Target="../media/image223.emf"/><Relationship Id="rId263" Type="http://schemas.openxmlformats.org/officeDocument/2006/relationships/image" Target="../media/image265.emf"/><Relationship Id="rId319" Type="http://schemas.openxmlformats.org/officeDocument/2006/relationships/image" Target="../media/image321.emf"/><Relationship Id="rId470" Type="http://schemas.openxmlformats.org/officeDocument/2006/relationships/image" Target="../media/image472.emf"/><Relationship Id="rId58" Type="http://schemas.openxmlformats.org/officeDocument/2006/relationships/image" Target="../media/image60.emf"/><Relationship Id="rId123" Type="http://schemas.openxmlformats.org/officeDocument/2006/relationships/image" Target="../media/image125.emf"/><Relationship Id="rId330" Type="http://schemas.openxmlformats.org/officeDocument/2006/relationships/image" Target="../media/image332.emf"/><Relationship Id="rId165" Type="http://schemas.openxmlformats.org/officeDocument/2006/relationships/image" Target="../media/image167.emf"/><Relationship Id="rId372" Type="http://schemas.openxmlformats.org/officeDocument/2006/relationships/image" Target="../media/image374.emf"/><Relationship Id="rId428" Type="http://schemas.openxmlformats.org/officeDocument/2006/relationships/image" Target="../media/image430.emf"/><Relationship Id="rId232" Type="http://schemas.openxmlformats.org/officeDocument/2006/relationships/image" Target="../media/image234.emf"/><Relationship Id="rId274" Type="http://schemas.openxmlformats.org/officeDocument/2006/relationships/image" Target="../media/image276.emf"/><Relationship Id="rId481" Type="http://schemas.openxmlformats.org/officeDocument/2006/relationships/image" Target="../media/image483.emf"/><Relationship Id="rId27" Type="http://schemas.openxmlformats.org/officeDocument/2006/relationships/image" Target="../media/image29.emf"/><Relationship Id="rId69" Type="http://schemas.openxmlformats.org/officeDocument/2006/relationships/image" Target="../media/image71.emf"/><Relationship Id="rId134" Type="http://schemas.openxmlformats.org/officeDocument/2006/relationships/image" Target="../media/image136.emf"/><Relationship Id="rId80" Type="http://schemas.openxmlformats.org/officeDocument/2006/relationships/image" Target="../media/image82.emf"/><Relationship Id="rId176" Type="http://schemas.openxmlformats.org/officeDocument/2006/relationships/image" Target="../media/image178.emf"/><Relationship Id="rId341" Type="http://schemas.openxmlformats.org/officeDocument/2006/relationships/image" Target="../media/image343.emf"/><Relationship Id="rId383" Type="http://schemas.openxmlformats.org/officeDocument/2006/relationships/image" Target="../media/image385.emf"/><Relationship Id="rId439" Type="http://schemas.openxmlformats.org/officeDocument/2006/relationships/image" Target="../media/image441.emf"/><Relationship Id="rId201" Type="http://schemas.openxmlformats.org/officeDocument/2006/relationships/image" Target="../media/image203.emf"/><Relationship Id="rId243" Type="http://schemas.openxmlformats.org/officeDocument/2006/relationships/image" Target="../media/image245.emf"/><Relationship Id="rId285" Type="http://schemas.openxmlformats.org/officeDocument/2006/relationships/image" Target="../media/image287.emf"/><Relationship Id="rId450" Type="http://schemas.openxmlformats.org/officeDocument/2006/relationships/image" Target="../media/image452.emf"/><Relationship Id="rId38" Type="http://schemas.openxmlformats.org/officeDocument/2006/relationships/image" Target="../media/image40.emf"/><Relationship Id="rId103" Type="http://schemas.openxmlformats.org/officeDocument/2006/relationships/image" Target="../media/image105.emf"/><Relationship Id="rId310" Type="http://schemas.openxmlformats.org/officeDocument/2006/relationships/image" Target="../media/image312.emf"/><Relationship Id="rId492" Type="http://schemas.openxmlformats.org/officeDocument/2006/relationships/image" Target="../media/image494.emf"/><Relationship Id="rId91" Type="http://schemas.openxmlformats.org/officeDocument/2006/relationships/image" Target="../media/image93.emf"/><Relationship Id="rId145" Type="http://schemas.openxmlformats.org/officeDocument/2006/relationships/image" Target="../media/image147.emf"/><Relationship Id="rId187" Type="http://schemas.openxmlformats.org/officeDocument/2006/relationships/image" Target="../media/image189.emf"/><Relationship Id="rId352" Type="http://schemas.openxmlformats.org/officeDocument/2006/relationships/image" Target="../media/image354.emf"/><Relationship Id="rId394" Type="http://schemas.openxmlformats.org/officeDocument/2006/relationships/image" Target="../media/image396.emf"/><Relationship Id="rId408" Type="http://schemas.openxmlformats.org/officeDocument/2006/relationships/image" Target="../media/image410.emf"/><Relationship Id="rId212" Type="http://schemas.openxmlformats.org/officeDocument/2006/relationships/image" Target="../media/image214.emf"/><Relationship Id="rId254" Type="http://schemas.openxmlformats.org/officeDocument/2006/relationships/image" Target="../media/image256.emf"/><Relationship Id="rId49" Type="http://schemas.openxmlformats.org/officeDocument/2006/relationships/image" Target="../media/image51.emf"/><Relationship Id="rId114" Type="http://schemas.openxmlformats.org/officeDocument/2006/relationships/image" Target="../media/image116.emf"/><Relationship Id="rId296" Type="http://schemas.openxmlformats.org/officeDocument/2006/relationships/image" Target="../media/image298.emf"/><Relationship Id="rId461" Type="http://schemas.openxmlformats.org/officeDocument/2006/relationships/image" Target="../media/image463.emf"/><Relationship Id="rId60" Type="http://schemas.openxmlformats.org/officeDocument/2006/relationships/image" Target="../media/image62.emf"/><Relationship Id="rId156" Type="http://schemas.openxmlformats.org/officeDocument/2006/relationships/image" Target="../media/image158.emf"/><Relationship Id="rId198" Type="http://schemas.openxmlformats.org/officeDocument/2006/relationships/image" Target="../media/image200.emf"/><Relationship Id="rId321" Type="http://schemas.openxmlformats.org/officeDocument/2006/relationships/image" Target="../media/image323.emf"/><Relationship Id="rId363" Type="http://schemas.openxmlformats.org/officeDocument/2006/relationships/image" Target="../media/image365.emf"/><Relationship Id="rId419" Type="http://schemas.openxmlformats.org/officeDocument/2006/relationships/image" Target="../media/image421.emf"/><Relationship Id="rId223" Type="http://schemas.openxmlformats.org/officeDocument/2006/relationships/image" Target="../media/image225.emf"/><Relationship Id="rId430" Type="http://schemas.openxmlformats.org/officeDocument/2006/relationships/image" Target="../media/image432.emf"/><Relationship Id="rId18" Type="http://schemas.openxmlformats.org/officeDocument/2006/relationships/image" Target="../media/image20.emf"/><Relationship Id="rId265" Type="http://schemas.openxmlformats.org/officeDocument/2006/relationships/image" Target="../media/image267.emf"/><Relationship Id="rId472" Type="http://schemas.openxmlformats.org/officeDocument/2006/relationships/image" Target="../media/image474.emf"/><Relationship Id="rId125" Type="http://schemas.openxmlformats.org/officeDocument/2006/relationships/image" Target="../media/image127.emf"/><Relationship Id="rId167" Type="http://schemas.openxmlformats.org/officeDocument/2006/relationships/image" Target="../media/image169.emf"/><Relationship Id="rId332" Type="http://schemas.openxmlformats.org/officeDocument/2006/relationships/image" Target="../media/image334.emf"/><Relationship Id="rId374" Type="http://schemas.openxmlformats.org/officeDocument/2006/relationships/image" Target="../media/image376.emf"/><Relationship Id="rId71" Type="http://schemas.openxmlformats.org/officeDocument/2006/relationships/image" Target="../media/image73.emf"/><Relationship Id="rId234" Type="http://schemas.openxmlformats.org/officeDocument/2006/relationships/image" Target="../media/image236.emf"/><Relationship Id="rId2" Type="http://schemas.openxmlformats.org/officeDocument/2006/relationships/image" Target="../media/image4.emf"/><Relationship Id="rId29" Type="http://schemas.openxmlformats.org/officeDocument/2006/relationships/image" Target="../media/image31.emf"/><Relationship Id="rId276" Type="http://schemas.openxmlformats.org/officeDocument/2006/relationships/image" Target="../media/image278.emf"/><Relationship Id="rId441" Type="http://schemas.openxmlformats.org/officeDocument/2006/relationships/image" Target="../media/image443.emf"/><Relationship Id="rId483" Type="http://schemas.openxmlformats.org/officeDocument/2006/relationships/image" Target="../media/image485.emf"/><Relationship Id="rId40" Type="http://schemas.openxmlformats.org/officeDocument/2006/relationships/image" Target="../media/image42.emf"/><Relationship Id="rId136" Type="http://schemas.openxmlformats.org/officeDocument/2006/relationships/image" Target="../media/image138.emf"/><Relationship Id="rId178" Type="http://schemas.openxmlformats.org/officeDocument/2006/relationships/image" Target="../media/image180.emf"/><Relationship Id="rId301" Type="http://schemas.openxmlformats.org/officeDocument/2006/relationships/image" Target="../media/image303.emf"/><Relationship Id="rId343" Type="http://schemas.openxmlformats.org/officeDocument/2006/relationships/image" Target="../media/image345.emf"/><Relationship Id="rId82" Type="http://schemas.openxmlformats.org/officeDocument/2006/relationships/image" Target="../media/image84.emf"/><Relationship Id="rId203" Type="http://schemas.openxmlformats.org/officeDocument/2006/relationships/image" Target="../media/image205.emf"/><Relationship Id="rId385" Type="http://schemas.openxmlformats.org/officeDocument/2006/relationships/image" Target="../media/image387.emf"/><Relationship Id="rId245" Type="http://schemas.openxmlformats.org/officeDocument/2006/relationships/image" Target="../media/image247.emf"/><Relationship Id="rId287" Type="http://schemas.openxmlformats.org/officeDocument/2006/relationships/image" Target="../media/image289.emf"/><Relationship Id="rId410" Type="http://schemas.openxmlformats.org/officeDocument/2006/relationships/image" Target="../media/image412.emf"/><Relationship Id="rId452" Type="http://schemas.openxmlformats.org/officeDocument/2006/relationships/image" Target="../media/image454.emf"/><Relationship Id="rId494" Type="http://schemas.openxmlformats.org/officeDocument/2006/relationships/image" Target="../media/image496.emf"/><Relationship Id="rId105" Type="http://schemas.openxmlformats.org/officeDocument/2006/relationships/image" Target="../media/image107.emf"/><Relationship Id="rId147" Type="http://schemas.openxmlformats.org/officeDocument/2006/relationships/image" Target="../media/image149.emf"/><Relationship Id="rId312" Type="http://schemas.openxmlformats.org/officeDocument/2006/relationships/image" Target="../media/image314.emf"/><Relationship Id="rId354" Type="http://schemas.openxmlformats.org/officeDocument/2006/relationships/image" Target="../media/image356.emf"/><Relationship Id="rId51" Type="http://schemas.openxmlformats.org/officeDocument/2006/relationships/image" Target="../media/image53.emf"/><Relationship Id="rId93" Type="http://schemas.openxmlformats.org/officeDocument/2006/relationships/image" Target="../media/image95.emf"/><Relationship Id="rId189" Type="http://schemas.openxmlformats.org/officeDocument/2006/relationships/image" Target="../media/image191.emf"/><Relationship Id="rId396" Type="http://schemas.openxmlformats.org/officeDocument/2006/relationships/image" Target="../media/image398.emf"/><Relationship Id="rId214" Type="http://schemas.openxmlformats.org/officeDocument/2006/relationships/image" Target="../media/image216.emf"/><Relationship Id="rId256" Type="http://schemas.openxmlformats.org/officeDocument/2006/relationships/image" Target="../media/image258.emf"/><Relationship Id="rId298" Type="http://schemas.openxmlformats.org/officeDocument/2006/relationships/image" Target="../media/image300.emf"/><Relationship Id="rId421" Type="http://schemas.openxmlformats.org/officeDocument/2006/relationships/image" Target="../media/image423.emf"/><Relationship Id="rId463" Type="http://schemas.openxmlformats.org/officeDocument/2006/relationships/image" Target="../media/image465.emf"/><Relationship Id="rId116" Type="http://schemas.openxmlformats.org/officeDocument/2006/relationships/image" Target="../media/image118.emf"/><Relationship Id="rId158" Type="http://schemas.openxmlformats.org/officeDocument/2006/relationships/image" Target="../media/image160.emf"/><Relationship Id="rId323" Type="http://schemas.openxmlformats.org/officeDocument/2006/relationships/image" Target="../media/image325.emf"/><Relationship Id="rId20" Type="http://schemas.openxmlformats.org/officeDocument/2006/relationships/image" Target="../media/image22.emf"/><Relationship Id="rId62" Type="http://schemas.openxmlformats.org/officeDocument/2006/relationships/image" Target="../media/image64.emf"/><Relationship Id="rId365" Type="http://schemas.openxmlformats.org/officeDocument/2006/relationships/image" Target="../media/image367.emf"/><Relationship Id="rId225" Type="http://schemas.openxmlformats.org/officeDocument/2006/relationships/image" Target="../media/image227.emf"/><Relationship Id="rId267" Type="http://schemas.openxmlformats.org/officeDocument/2006/relationships/image" Target="../media/image269.emf"/><Relationship Id="rId432" Type="http://schemas.openxmlformats.org/officeDocument/2006/relationships/image" Target="../media/image434.emf"/><Relationship Id="rId474" Type="http://schemas.openxmlformats.org/officeDocument/2006/relationships/image" Target="../media/image476.emf"/><Relationship Id="rId127" Type="http://schemas.openxmlformats.org/officeDocument/2006/relationships/image" Target="../media/image129.emf"/><Relationship Id="rId10" Type="http://schemas.openxmlformats.org/officeDocument/2006/relationships/image" Target="../media/image12.emf"/><Relationship Id="rId31" Type="http://schemas.openxmlformats.org/officeDocument/2006/relationships/image" Target="../media/image33.emf"/><Relationship Id="rId52" Type="http://schemas.openxmlformats.org/officeDocument/2006/relationships/image" Target="../media/image54.emf"/><Relationship Id="rId73" Type="http://schemas.openxmlformats.org/officeDocument/2006/relationships/image" Target="../media/image75.emf"/><Relationship Id="rId94" Type="http://schemas.openxmlformats.org/officeDocument/2006/relationships/image" Target="../media/image96.emf"/><Relationship Id="rId148" Type="http://schemas.openxmlformats.org/officeDocument/2006/relationships/image" Target="../media/image150.emf"/><Relationship Id="rId169" Type="http://schemas.openxmlformats.org/officeDocument/2006/relationships/image" Target="../media/image171.emf"/><Relationship Id="rId334" Type="http://schemas.openxmlformats.org/officeDocument/2006/relationships/image" Target="../media/image336.emf"/><Relationship Id="rId355" Type="http://schemas.openxmlformats.org/officeDocument/2006/relationships/image" Target="../media/image357.emf"/><Relationship Id="rId376" Type="http://schemas.openxmlformats.org/officeDocument/2006/relationships/image" Target="../media/image378.emf"/><Relationship Id="rId397" Type="http://schemas.openxmlformats.org/officeDocument/2006/relationships/image" Target="../media/image399.emf"/><Relationship Id="rId4" Type="http://schemas.openxmlformats.org/officeDocument/2006/relationships/image" Target="../media/image6.emf"/><Relationship Id="rId180" Type="http://schemas.openxmlformats.org/officeDocument/2006/relationships/image" Target="../media/image182.emf"/><Relationship Id="rId215" Type="http://schemas.openxmlformats.org/officeDocument/2006/relationships/image" Target="../media/image217.emf"/><Relationship Id="rId236" Type="http://schemas.openxmlformats.org/officeDocument/2006/relationships/image" Target="../media/image238.emf"/><Relationship Id="rId257" Type="http://schemas.openxmlformats.org/officeDocument/2006/relationships/image" Target="../media/image259.emf"/><Relationship Id="rId278" Type="http://schemas.openxmlformats.org/officeDocument/2006/relationships/image" Target="../media/image280.emf"/><Relationship Id="rId401" Type="http://schemas.openxmlformats.org/officeDocument/2006/relationships/image" Target="../media/image403.emf"/><Relationship Id="rId422" Type="http://schemas.openxmlformats.org/officeDocument/2006/relationships/image" Target="../media/image424.emf"/><Relationship Id="rId443" Type="http://schemas.openxmlformats.org/officeDocument/2006/relationships/image" Target="../media/image445.emf"/><Relationship Id="rId464" Type="http://schemas.openxmlformats.org/officeDocument/2006/relationships/image" Target="../media/image466.emf"/><Relationship Id="rId303" Type="http://schemas.openxmlformats.org/officeDocument/2006/relationships/image" Target="../media/image305.emf"/><Relationship Id="rId485" Type="http://schemas.openxmlformats.org/officeDocument/2006/relationships/image" Target="../media/image487.emf"/><Relationship Id="rId42" Type="http://schemas.openxmlformats.org/officeDocument/2006/relationships/image" Target="../media/image44.emf"/><Relationship Id="rId84" Type="http://schemas.openxmlformats.org/officeDocument/2006/relationships/image" Target="../media/image86.emf"/><Relationship Id="rId138" Type="http://schemas.openxmlformats.org/officeDocument/2006/relationships/image" Target="../media/image140.emf"/><Relationship Id="rId345" Type="http://schemas.openxmlformats.org/officeDocument/2006/relationships/image" Target="../media/image347.emf"/><Relationship Id="rId387" Type="http://schemas.openxmlformats.org/officeDocument/2006/relationships/image" Target="../media/image389.emf"/><Relationship Id="rId191" Type="http://schemas.openxmlformats.org/officeDocument/2006/relationships/image" Target="../media/image193.emf"/><Relationship Id="rId205" Type="http://schemas.openxmlformats.org/officeDocument/2006/relationships/image" Target="../media/image207.emf"/><Relationship Id="rId247" Type="http://schemas.openxmlformats.org/officeDocument/2006/relationships/image" Target="../media/image249.emf"/><Relationship Id="rId412" Type="http://schemas.openxmlformats.org/officeDocument/2006/relationships/image" Target="../media/image414.emf"/><Relationship Id="rId107" Type="http://schemas.openxmlformats.org/officeDocument/2006/relationships/image" Target="../media/image109.emf"/><Relationship Id="rId289" Type="http://schemas.openxmlformats.org/officeDocument/2006/relationships/image" Target="../media/image291.emf"/><Relationship Id="rId454" Type="http://schemas.openxmlformats.org/officeDocument/2006/relationships/image" Target="../media/image456.emf"/><Relationship Id="rId496" Type="http://schemas.openxmlformats.org/officeDocument/2006/relationships/image" Target="../media/image498.emf"/><Relationship Id="rId11" Type="http://schemas.openxmlformats.org/officeDocument/2006/relationships/image" Target="../media/image13.emf"/><Relationship Id="rId53" Type="http://schemas.openxmlformats.org/officeDocument/2006/relationships/image" Target="../media/image55.emf"/><Relationship Id="rId149" Type="http://schemas.openxmlformats.org/officeDocument/2006/relationships/image" Target="../media/image151.emf"/><Relationship Id="rId314" Type="http://schemas.openxmlformats.org/officeDocument/2006/relationships/image" Target="../media/image316.emf"/><Relationship Id="rId356" Type="http://schemas.openxmlformats.org/officeDocument/2006/relationships/image" Target="../media/image358.emf"/><Relationship Id="rId398" Type="http://schemas.openxmlformats.org/officeDocument/2006/relationships/image" Target="../media/image400.emf"/><Relationship Id="rId95" Type="http://schemas.openxmlformats.org/officeDocument/2006/relationships/image" Target="../media/image97.emf"/><Relationship Id="rId160" Type="http://schemas.openxmlformats.org/officeDocument/2006/relationships/image" Target="../media/image162.emf"/><Relationship Id="rId216" Type="http://schemas.openxmlformats.org/officeDocument/2006/relationships/image" Target="../media/image218.emf"/><Relationship Id="rId423" Type="http://schemas.openxmlformats.org/officeDocument/2006/relationships/image" Target="../media/image425.emf"/><Relationship Id="rId258" Type="http://schemas.openxmlformats.org/officeDocument/2006/relationships/image" Target="../media/image260.emf"/><Relationship Id="rId465" Type="http://schemas.openxmlformats.org/officeDocument/2006/relationships/image" Target="../media/image467.emf"/><Relationship Id="rId22" Type="http://schemas.openxmlformats.org/officeDocument/2006/relationships/image" Target="../media/image24.emf"/><Relationship Id="rId64" Type="http://schemas.openxmlformats.org/officeDocument/2006/relationships/image" Target="../media/image66.emf"/><Relationship Id="rId118" Type="http://schemas.openxmlformats.org/officeDocument/2006/relationships/image" Target="../media/image120.emf"/><Relationship Id="rId325" Type="http://schemas.openxmlformats.org/officeDocument/2006/relationships/image" Target="../media/image327.emf"/><Relationship Id="rId367" Type="http://schemas.openxmlformats.org/officeDocument/2006/relationships/image" Target="../media/image369.emf"/><Relationship Id="rId171" Type="http://schemas.openxmlformats.org/officeDocument/2006/relationships/image" Target="../media/image173.emf"/><Relationship Id="rId227" Type="http://schemas.openxmlformats.org/officeDocument/2006/relationships/image" Target="../media/image229.emf"/><Relationship Id="rId269" Type="http://schemas.openxmlformats.org/officeDocument/2006/relationships/image" Target="../media/image271.emf"/><Relationship Id="rId434" Type="http://schemas.openxmlformats.org/officeDocument/2006/relationships/image" Target="../media/image436.emf"/><Relationship Id="rId476" Type="http://schemas.openxmlformats.org/officeDocument/2006/relationships/image" Target="../media/image478.emf"/><Relationship Id="rId33" Type="http://schemas.openxmlformats.org/officeDocument/2006/relationships/image" Target="../media/image35.emf"/><Relationship Id="rId129" Type="http://schemas.openxmlformats.org/officeDocument/2006/relationships/image" Target="../media/image131.emf"/><Relationship Id="rId280" Type="http://schemas.openxmlformats.org/officeDocument/2006/relationships/image" Target="../media/image282.emf"/><Relationship Id="rId336" Type="http://schemas.openxmlformats.org/officeDocument/2006/relationships/image" Target="../media/image338.emf"/><Relationship Id="rId501" Type="http://schemas.openxmlformats.org/officeDocument/2006/relationships/image" Target="../media/image503.png"/><Relationship Id="rId75" Type="http://schemas.openxmlformats.org/officeDocument/2006/relationships/image" Target="../media/image77.emf"/><Relationship Id="rId140" Type="http://schemas.openxmlformats.org/officeDocument/2006/relationships/image" Target="../media/image142.emf"/><Relationship Id="rId182" Type="http://schemas.openxmlformats.org/officeDocument/2006/relationships/image" Target="../media/image184.emf"/><Relationship Id="rId378" Type="http://schemas.openxmlformats.org/officeDocument/2006/relationships/image" Target="../media/image380.png"/><Relationship Id="rId403" Type="http://schemas.openxmlformats.org/officeDocument/2006/relationships/image" Target="../media/image405.emf"/><Relationship Id="rId6" Type="http://schemas.openxmlformats.org/officeDocument/2006/relationships/image" Target="../media/image8.emf"/><Relationship Id="rId238" Type="http://schemas.openxmlformats.org/officeDocument/2006/relationships/image" Target="../media/image240.emf"/><Relationship Id="rId445" Type="http://schemas.openxmlformats.org/officeDocument/2006/relationships/image" Target="../media/image447.emf"/><Relationship Id="rId487" Type="http://schemas.openxmlformats.org/officeDocument/2006/relationships/image" Target="../media/image489.emf"/><Relationship Id="rId291" Type="http://schemas.openxmlformats.org/officeDocument/2006/relationships/image" Target="../media/image293.emf"/><Relationship Id="rId305" Type="http://schemas.openxmlformats.org/officeDocument/2006/relationships/image" Target="../media/image307.emf"/><Relationship Id="rId347" Type="http://schemas.openxmlformats.org/officeDocument/2006/relationships/image" Target="../media/image349.emf"/><Relationship Id="rId44" Type="http://schemas.openxmlformats.org/officeDocument/2006/relationships/image" Target="../media/image46.emf"/><Relationship Id="rId86" Type="http://schemas.openxmlformats.org/officeDocument/2006/relationships/image" Target="../media/image88.emf"/><Relationship Id="rId151" Type="http://schemas.openxmlformats.org/officeDocument/2006/relationships/image" Target="../media/image153.emf"/><Relationship Id="rId389" Type="http://schemas.openxmlformats.org/officeDocument/2006/relationships/image" Target="../media/image391.emf"/><Relationship Id="rId193" Type="http://schemas.openxmlformats.org/officeDocument/2006/relationships/image" Target="../media/image195.emf"/><Relationship Id="rId207" Type="http://schemas.openxmlformats.org/officeDocument/2006/relationships/image" Target="../media/image209.emf"/><Relationship Id="rId249" Type="http://schemas.openxmlformats.org/officeDocument/2006/relationships/image" Target="../media/image251.emf"/><Relationship Id="rId414" Type="http://schemas.openxmlformats.org/officeDocument/2006/relationships/image" Target="../media/image416.emf"/><Relationship Id="rId456" Type="http://schemas.openxmlformats.org/officeDocument/2006/relationships/image" Target="../media/image458.emf"/><Relationship Id="rId498" Type="http://schemas.openxmlformats.org/officeDocument/2006/relationships/image" Target="../media/image500.emf"/><Relationship Id="rId13" Type="http://schemas.openxmlformats.org/officeDocument/2006/relationships/image" Target="../media/image15.emf"/><Relationship Id="rId109" Type="http://schemas.openxmlformats.org/officeDocument/2006/relationships/image" Target="../media/image111.emf"/><Relationship Id="rId260" Type="http://schemas.openxmlformats.org/officeDocument/2006/relationships/image" Target="../media/image262.emf"/><Relationship Id="rId316" Type="http://schemas.openxmlformats.org/officeDocument/2006/relationships/image" Target="../media/image318.emf"/><Relationship Id="rId55" Type="http://schemas.openxmlformats.org/officeDocument/2006/relationships/image" Target="../media/image57.emf"/><Relationship Id="rId97" Type="http://schemas.openxmlformats.org/officeDocument/2006/relationships/image" Target="../media/image99.emf"/><Relationship Id="rId120" Type="http://schemas.openxmlformats.org/officeDocument/2006/relationships/image" Target="../media/image122.emf"/><Relationship Id="rId358" Type="http://schemas.openxmlformats.org/officeDocument/2006/relationships/image" Target="../media/image360.emf"/><Relationship Id="rId162" Type="http://schemas.openxmlformats.org/officeDocument/2006/relationships/image" Target="../media/image164.emf"/><Relationship Id="rId218" Type="http://schemas.openxmlformats.org/officeDocument/2006/relationships/image" Target="../media/image220.emf"/><Relationship Id="rId425" Type="http://schemas.openxmlformats.org/officeDocument/2006/relationships/image" Target="../media/image427.emf"/><Relationship Id="rId467" Type="http://schemas.openxmlformats.org/officeDocument/2006/relationships/image" Target="../media/image469.emf"/><Relationship Id="rId271" Type="http://schemas.openxmlformats.org/officeDocument/2006/relationships/image" Target="../media/image273.emf"/><Relationship Id="rId24" Type="http://schemas.openxmlformats.org/officeDocument/2006/relationships/image" Target="../media/image26.emf"/><Relationship Id="rId66" Type="http://schemas.openxmlformats.org/officeDocument/2006/relationships/image" Target="../media/image68.emf"/><Relationship Id="rId131" Type="http://schemas.openxmlformats.org/officeDocument/2006/relationships/image" Target="../media/image133.emf"/><Relationship Id="rId327" Type="http://schemas.openxmlformats.org/officeDocument/2006/relationships/image" Target="../media/image329.emf"/><Relationship Id="rId369" Type="http://schemas.openxmlformats.org/officeDocument/2006/relationships/image" Target="../media/image371.emf"/><Relationship Id="rId173" Type="http://schemas.openxmlformats.org/officeDocument/2006/relationships/image" Target="../media/image175.emf"/><Relationship Id="rId229" Type="http://schemas.openxmlformats.org/officeDocument/2006/relationships/image" Target="../media/image231.emf"/><Relationship Id="rId380" Type="http://schemas.openxmlformats.org/officeDocument/2006/relationships/image" Target="../media/image382.emf"/><Relationship Id="rId436" Type="http://schemas.openxmlformats.org/officeDocument/2006/relationships/image" Target="../media/image438.emf"/><Relationship Id="rId240" Type="http://schemas.openxmlformats.org/officeDocument/2006/relationships/image" Target="../media/image242.emf"/><Relationship Id="rId478" Type="http://schemas.openxmlformats.org/officeDocument/2006/relationships/image" Target="../media/image480.emf"/><Relationship Id="rId35" Type="http://schemas.openxmlformats.org/officeDocument/2006/relationships/image" Target="../media/image37.emf"/><Relationship Id="rId77" Type="http://schemas.openxmlformats.org/officeDocument/2006/relationships/image" Target="../media/image79.emf"/><Relationship Id="rId100" Type="http://schemas.openxmlformats.org/officeDocument/2006/relationships/image" Target="../media/image102.emf"/><Relationship Id="rId282" Type="http://schemas.openxmlformats.org/officeDocument/2006/relationships/image" Target="../media/image284.emf"/><Relationship Id="rId338" Type="http://schemas.openxmlformats.org/officeDocument/2006/relationships/image" Target="../media/image340.emf"/><Relationship Id="rId503" Type="http://schemas.openxmlformats.org/officeDocument/2006/relationships/image" Target="../media/image505.png"/><Relationship Id="rId8" Type="http://schemas.openxmlformats.org/officeDocument/2006/relationships/image" Target="../media/image10.emf"/><Relationship Id="rId142" Type="http://schemas.openxmlformats.org/officeDocument/2006/relationships/image" Target="../media/image144.emf"/><Relationship Id="rId184" Type="http://schemas.openxmlformats.org/officeDocument/2006/relationships/image" Target="../media/image186.emf"/><Relationship Id="rId391" Type="http://schemas.openxmlformats.org/officeDocument/2006/relationships/image" Target="../media/image393.emf"/><Relationship Id="rId405" Type="http://schemas.openxmlformats.org/officeDocument/2006/relationships/image" Target="../media/image407.emf"/><Relationship Id="rId447" Type="http://schemas.openxmlformats.org/officeDocument/2006/relationships/image" Target="../media/image449.emf"/><Relationship Id="rId251" Type="http://schemas.openxmlformats.org/officeDocument/2006/relationships/image" Target="../media/image253.emf"/><Relationship Id="rId489" Type="http://schemas.openxmlformats.org/officeDocument/2006/relationships/image" Target="../media/image491.emf"/><Relationship Id="rId46" Type="http://schemas.openxmlformats.org/officeDocument/2006/relationships/image" Target="../media/image48.emf"/><Relationship Id="rId293" Type="http://schemas.openxmlformats.org/officeDocument/2006/relationships/image" Target="../media/image295.emf"/><Relationship Id="rId307" Type="http://schemas.openxmlformats.org/officeDocument/2006/relationships/image" Target="../media/image309.emf"/><Relationship Id="rId349" Type="http://schemas.openxmlformats.org/officeDocument/2006/relationships/image" Target="../media/image351.emf"/><Relationship Id="rId88" Type="http://schemas.openxmlformats.org/officeDocument/2006/relationships/image" Target="../media/image90.emf"/><Relationship Id="rId111" Type="http://schemas.openxmlformats.org/officeDocument/2006/relationships/image" Target="../media/image113.emf"/><Relationship Id="rId153" Type="http://schemas.openxmlformats.org/officeDocument/2006/relationships/image" Target="../media/image155.emf"/><Relationship Id="rId195" Type="http://schemas.openxmlformats.org/officeDocument/2006/relationships/image" Target="../media/image197.emf"/><Relationship Id="rId209" Type="http://schemas.openxmlformats.org/officeDocument/2006/relationships/image" Target="../media/image211.emf"/><Relationship Id="rId360" Type="http://schemas.openxmlformats.org/officeDocument/2006/relationships/image" Target="../media/image362.emf"/><Relationship Id="rId416" Type="http://schemas.openxmlformats.org/officeDocument/2006/relationships/image" Target="../media/image418.emf"/><Relationship Id="rId220" Type="http://schemas.openxmlformats.org/officeDocument/2006/relationships/image" Target="../media/image222.emf"/><Relationship Id="rId458" Type="http://schemas.openxmlformats.org/officeDocument/2006/relationships/image" Target="../media/image460.emf"/><Relationship Id="rId15" Type="http://schemas.openxmlformats.org/officeDocument/2006/relationships/image" Target="../media/image17.emf"/><Relationship Id="rId57" Type="http://schemas.openxmlformats.org/officeDocument/2006/relationships/image" Target="../media/image59.emf"/><Relationship Id="rId262" Type="http://schemas.openxmlformats.org/officeDocument/2006/relationships/image" Target="../media/image264.emf"/><Relationship Id="rId318" Type="http://schemas.openxmlformats.org/officeDocument/2006/relationships/image" Target="../media/image320.emf"/><Relationship Id="rId99" Type="http://schemas.openxmlformats.org/officeDocument/2006/relationships/image" Target="../media/image101.emf"/><Relationship Id="rId122" Type="http://schemas.openxmlformats.org/officeDocument/2006/relationships/image" Target="../media/image124.emf"/><Relationship Id="rId164" Type="http://schemas.openxmlformats.org/officeDocument/2006/relationships/image" Target="../media/image166.emf"/><Relationship Id="rId371" Type="http://schemas.openxmlformats.org/officeDocument/2006/relationships/image" Target="../media/image373.emf"/><Relationship Id="rId427" Type="http://schemas.openxmlformats.org/officeDocument/2006/relationships/image" Target="../media/image429.emf"/><Relationship Id="rId469" Type="http://schemas.openxmlformats.org/officeDocument/2006/relationships/image" Target="../media/image471.emf"/><Relationship Id="rId26" Type="http://schemas.openxmlformats.org/officeDocument/2006/relationships/image" Target="../media/image28.emf"/><Relationship Id="rId231" Type="http://schemas.openxmlformats.org/officeDocument/2006/relationships/image" Target="../media/image233.emf"/><Relationship Id="rId273" Type="http://schemas.openxmlformats.org/officeDocument/2006/relationships/image" Target="../media/image275.emf"/><Relationship Id="rId329" Type="http://schemas.openxmlformats.org/officeDocument/2006/relationships/image" Target="../media/image331.emf"/><Relationship Id="rId480" Type="http://schemas.openxmlformats.org/officeDocument/2006/relationships/image" Target="../media/image482.emf"/><Relationship Id="rId68" Type="http://schemas.openxmlformats.org/officeDocument/2006/relationships/image" Target="../media/image70.emf"/><Relationship Id="rId133" Type="http://schemas.openxmlformats.org/officeDocument/2006/relationships/image" Target="../media/image135.emf"/><Relationship Id="rId175" Type="http://schemas.openxmlformats.org/officeDocument/2006/relationships/image" Target="../media/image177.emf"/><Relationship Id="rId340" Type="http://schemas.openxmlformats.org/officeDocument/2006/relationships/image" Target="../media/image342.emf"/><Relationship Id="rId200" Type="http://schemas.openxmlformats.org/officeDocument/2006/relationships/image" Target="../media/image202.emf"/><Relationship Id="rId382" Type="http://schemas.openxmlformats.org/officeDocument/2006/relationships/image" Target="../media/image384.emf"/><Relationship Id="rId438" Type="http://schemas.openxmlformats.org/officeDocument/2006/relationships/image" Target="../media/image440.emf"/><Relationship Id="rId242" Type="http://schemas.openxmlformats.org/officeDocument/2006/relationships/image" Target="../media/image244.emf"/><Relationship Id="rId284" Type="http://schemas.openxmlformats.org/officeDocument/2006/relationships/image" Target="../media/image286.emf"/><Relationship Id="rId491" Type="http://schemas.openxmlformats.org/officeDocument/2006/relationships/image" Target="../media/image493.emf"/><Relationship Id="rId37" Type="http://schemas.openxmlformats.org/officeDocument/2006/relationships/image" Target="../media/image39.emf"/><Relationship Id="rId79" Type="http://schemas.openxmlformats.org/officeDocument/2006/relationships/image" Target="../media/image81.emf"/><Relationship Id="rId102" Type="http://schemas.openxmlformats.org/officeDocument/2006/relationships/image" Target="../media/image104.emf"/><Relationship Id="rId144" Type="http://schemas.openxmlformats.org/officeDocument/2006/relationships/image" Target="../media/image146.emf"/><Relationship Id="rId90" Type="http://schemas.openxmlformats.org/officeDocument/2006/relationships/image" Target="../media/image92.emf"/><Relationship Id="rId186" Type="http://schemas.openxmlformats.org/officeDocument/2006/relationships/image" Target="../media/image188.emf"/><Relationship Id="rId351" Type="http://schemas.openxmlformats.org/officeDocument/2006/relationships/image" Target="../media/image353.emf"/><Relationship Id="rId393" Type="http://schemas.openxmlformats.org/officeDocument/2006/relationships/image" Target="../media/image395.emf"/><Relationship Id="rId407" Type="http://schemas.openxmlformats.org/officeDocument/2006/relationships/image" Target="../media/image409.emf"/><Relationship Id="rId449" Type="http://schemas.openxmlformats.org/officeDocument/2006/relationships/image" Target="../media/image451.emf"/><Relationship Id="rId211" Type="http://schemas.openxmlformats.org/officeDocument/2006/relationships/image" Target="../media/image213.emf"/><Relationship Id="rId253" Type="http://schemas.openxmlformats.org/officeDocument/2006/relationships/image" Target="../media/image255.emf"/><Relationship Id="rId295" Type="http://schemas.openxmlformats.org/officeDocument/2006/relationships/image" Target="../media/image297.emf"/><Relationship Id="rId309" Type="http://schemas.openxmlformats.org/officeDocument/2006/relationships/image" Target="../media/image311.emf"/><Relationship Id="rId460" Type="http://schemas.openxmlformats.org/officeDocument/2006/relationships/image" Target="../media/image462.emf"/><Relationship Id="rId48" Type="http://schemas.openxmlformats.org/officeDocument/2006/relationships/image" Target="../media/image50.emf"/><Relationship Id="rId113" Type="http://schemas.openxmlformats.org/officeDocument/2006/relationships/image" Target="../media/image115.emf"/><Relationship Id="rId320" Type="http://schemas.openxmlformats.org/officeDocument/2006/relationships/image" Target="../media/image322.emf"/><Relationship Id="rId155" Type="http://schemas.openxmlformats.org/officeDocument/2006/relationships/image" Target="../media/image157.emf"/><Relationship Id="rId197" Type="http://schemas.openxmlformats.org/officeDocument/2006/relationships/image" Target="../media/image199.emf"/><Relationship Id="rId362" Type="http://schemas.openxmlformats.org/officeDocument/2006/relationships/image" Target="../media/image364.emf"/><Relationship Id="rId418" Type="http://schemas.openxmlformats.org/officeDocument/2006/relationships/image" Target="../media/image420.emf"/><Relationship Id="rId222" Type="http://schemas.openxmlformats.org/officeDocument/2006/relationships/image" Target="../media/image224.emf"/><Relationship Id="rId264" Type="http://schemas.openxmlformats.org/officeDocument/2006/relationships/image" Target="../media/image266.emf"/><Relationship Id="rId471" Type="http://schemas.openxmlformats.org/officeDocument/2006/relationships/image" Target="../media/image473.emf"/><Relationship Id="rId17" Type="http://schemas.openxmlformats.org/officeDocument/2006/relationships/image" Target="../media/image19.emf"/><Relationship Id="rId59" Type="http://schemas.openxmlformats.org/officeDocument/2006/relationships/image" Target="../media/image61.emf"/><Relationship Id="rId124" Type="http://schemas.openxmlformats.org/officeDocument/2006/relationships/image" Target="../media/image126.emf"/><Relationship Id="rId70" Type="http://schemas.openxmlformats.org/officeDocument/2006/relationships/image" Target="../media/image72.emf"/><Relationship Id="rId166" Type="http://schemas.openxmlformats.org/officeDocument/2006/relationships/image" Target="../media/image168.emf"/><Relationship Id="rId331" Type="http://schemas.openxmlformats.org/officeDocument/2006/relationships/image" Target="../media/image333.emf"/><Relationship Id="rId373" Type="http://schemas.openxmlformats.org/officeDocument/2006/relationships/image" Target="../media/image375.emf"/><Relationship Id="rId429" Type="http://schemas.openxmlformats.org/officeDocument/2006/relationships/image" Target="../media/image431.emf"/><Relationship Id="rId1" Type="http://schemas.openxmlformats.org/officeDocument/2006/relationships/slideLayout" Target="../slideLayouts/slideLayout2.xml"/><Relationship Id="rId233" Type="http://schemas.openxmlformats.org/officeDocument/2006/relationships/image" Target="../media/image235.emf"/><Relationship Id="rId440" Type="http://schemas.openxmlformats.org/officeDocument/2006/relationships/image" Target="../media/image442.emf"/><Relationship Id="rId28" Type="http://schemas.openxmlformats.org/officeDocument/2006/relationships/image" Target="../media/image30.emf"/><Relationship Id="rId275" Type="http://schemas.openxmlformats.org/officeDocument/2006/relationships/image" Target="../media/image277.emf"/><Relationship Id="rId300" Type="http://schemas.openxmlformats.org/officeDocument/2006/relationships/image" Target="../media/image302.emf"/><Relationship Id="rId482" Type="http://schemas.openxmlformats.org/officeDocument/2006/relationships/image" Target="../media/image484.emf"/><Relationship Id="rId81" Type="http://schemas.openxmlformats.org/officeDocument/2006/relationships/image" Target="../media/image83.emf"/><Relationship Id="rId135" Type="http://schemas.openxmlformats.org/officeDocument/2006/relationships/image" Target="../media/image137.emf"/><Relationship Id="rId177" Type="http://schemas.openxmlformats.org/officeDocument/2006/relationships/image" Target="../media/image179.emf"/><Relationship Id="rId342" Type="http://schemas.openxmlformats.org/officeDocument/2006/relationships/image" Target="../media/image344.emf"/><Relationship Id="rId384" Type="http://schemas.openxmlformats.org/officeDocument/2006/relationships/image" Target="../media/image386.emf"/><Relationship Id="rId202" Type="http://schemas.openxmlformats.org/officeDocument/2006/relationships/image" Target="../media/image204.emf"/><Relationship Id="rId244" Type="http://schemas.openxmlformats.org/officeDocument/2006/relationships/image" Target="../media/image246.emf"/><Relationship Id="rId39" Type="http://schemas.openxmlformats.org/officeDocument/2006/relationships/image" Target="../media/image41.emf"/><Relationship Id="rId286" Type="http://schemas.openxmlformats.org/officeDocument/2006/relationships/image" Target="../media/image288.emf"/><Relationship Id="rId451" Type="http://schemas.openxmlformats.org/officeDocument/2006/relationships/image" Target="../media/image453.emf"/><Relationship Id="rId493" Type="http://schemas.openxmlformats.org/officeDocument/2006/relationships/image" Target="../media/image495.emf"/><Relationship Id="rId50" Type="http://schemas.openxmlformats.org/officeDocument/2006/relationships/image" Target="../media/image52.emf"/><Relationship Id="rId104" Type="http://schemas.openxmlformats.org/officeDocument/2006/relationships/image" Target="../media/image106.emf"/><Relationship Id="rId146" Type="http://schemas.openxmlformats.org/officeDocument/2006/relationships/image" Target="../media/image148.emf"/><Relationship Id="rId188" Type="http://schemas.openxmlformats.org/officeDocument/2006/relationships/image" Target="../media/image190.emf"/><Relationship Id="rId311" Type="http://schemas.openxmlformats.org/officeDocument/2006/relationships/image" Target="../media/image313.emf"/><Relationship Id="rId353" Type="http://schemas.openxmlformats.org/officeDocument/2006/relationships/image" Target="../media/image355.emf"/><Relationship Id="rId395" Type="http://schemas.openxmlformats.org/officeDocument/2006/relationships/image" Target="../media/image397.emf"/><Relationship Id="rId409" Type="http://schemas.openxmlformats.org/officeDocument/2006/relationships/image" Target="../media/image411.emf"/><Relationship Id="rId92" Type="http://schemas.openxmlformats.org/officeDocument/2006/relationships/image" Target="../media/image94.emf"/><Relationship Id="rId213" Type="http://schemas.openxmlformats.org/officeDocument/2006/relationships/image" Target="../media/image215.emf"/><Relationship Id="rId420" Type="http://schemas.openxmlformats.org/officeDocument/2006/relationships/image" Target="../media/image422.emf"/><Relationship Id="rId255" Type="http://schemas.openxmlformats.org/officeDocument/2006/relationships/image" Target="../media/image257.emf"/><Relationship Id="rId297" Type="http://schemas.openxmlformats.org/officeDocument/2006/relationships/image" Target="../media/image299.emf"/><Relationship Id="rId462" Type="http://schemas.openxmlformats.org/officeDocument/2006/relationships/image" Target="../media/image464.emf"/><Relationship Id="rId115" Type="http://schemas.openxmlformats.org/officeDocument/2006/relationships/image" Target="../media/image117.emf"/><Relationship Id="rId157" Type="http://schemas.openxmlformats.org/officeDocument/2006/relationships/image" Target="../media/image159.emf"/><Relationship Id="rId322" Type="http://schemas.openxmlformats.org/officeDocument/2006/relationships/image" Target="../media/image324.emf"/><Relationship Id="rId364" Type="http://schemas.openxmlformats.org/officeDocument/2006/relationships/image" Target="../media/image366.emf"/><Relationship Id="rId61" Type="http://schemas.openxmlformats.org/officeDocument/2006/relationships/image" Target="../media/image63.emf"/><Relationship Id="rId199" Type="http://schemas.openxmlformats.org/officeDocument/2006/relationships/image" Target="../media/image201.emf"/><Relationship Id="rId19" Type="http://schemas.openxmlformats.org/officeDocument/2006/relationships/image" Target="../media/image21.emf"/><Relationship Id="rId224" Type="http://schemas.openxmlformats.org/officeDocument/2006/relationships/image" Target="../media/image226.emf"/><Relationship Id="rId266" Type="http://schemas.openxmlformats.org/officeDocument/2006/relationships/image" Target="../media/image268.emf"/><Relationship Id="rId431" Type="http://schemas.openxmlformats.org/officeDocument/2006/relationships/image" Target="../media/image433.emf"/><Relationship Id="rId473" Type="http://schemas.openxmlformats.org/officeDocument/2006/relationships/image" Target="../media/image475.emf"/><Relationship Id="rId30" Type="http://schemas.openxmlformats.org/officeDocument/2006/relationships/image" Target="../media/image32.emf"/><Relationship Id="rId126" Type="http://schemas.openxmlformats.org/officeDocument/2006/relationships/image" Target="../media/image128.emf"/><Relationship Id="rId168" Type="http://schemas.openxmlformats.org/officeDocument/2006/relationships/image" Target="../media/image170.emf"/><Relationship Id="rId333" Type="http://schemas.openxmlformats.org/officeDocument/2006/relationships/image" Target="../media/image335.emf"/><Relationship Id="rId72" Type="http://schemas.openxmlformats.org/officeDocument/2006/relationships/image" Target="../media/image74.emf"/><Relationship Id="rId375" Type="http://schemas.openxmlformats.org/officeDocument/2006/relationships/image" Target="../media/image377.emf"/><Relationship Id="rId3" Type="http://schemas.openxmlformats.org/officeDocument/2006/relationships/image" Target="../media/image5.emf"/><Relationship Id="rId235" Type="http://schemas.openxmlformats.org/officeDocument/2006/relationships/image" Target="../media/image237.emf"/><Relationship Id="rId277" Type="http://schemas.openxmlformats.org/officeDocument/2006/relationships/image" Target="../media/image279.emf"/><Relationship Id="rId400" Type="http://schemas.openxmlformats.org/officeDocument/2006/relationships/image" Target="../media/image402.emf"/><Relationship Id="rId442" Type="http://schemas.openxmlformats.org/officeDocument/2006/relationships/image" Target="../media/image444.emf"/><Relationship Id="rId484" Type="http://schemas.openxmlformats.org/officeDocument/2006/relationships/image" Target="../media/image486.emf"/><Relationship Id="rId137" Type="http://schemas.openxmlformats.org/officeDocument/2006/relationships/image" Target="../media/image139.emf"/><Relationship Id="rId302" Type="http://schemas.openxmlformats.org/officeDocument/2006/relationships/image" Target="../media/image304.emf"/><Relationship Id="rId344" Type="http://schemas.openxmlformats.org/officeDocument/2006/relationships/image" Target="../media/image346.emf"/><Relationship Id="rId41" Type="http://schemas.openxmlformats.org/officeDocument/2006/relationships/image" Target="../media/image43.emf"/><Relationship Id="rId83" Type="http://schemas.openxmlformats.org/officeDocument/2006/relationships/image" Target="../media/image85.emf"/><Relationship Id="rId179" Type="http://schemas.openxmlformats.org/officeDocument/2006/relationships/image" Target="../media/image181.emf"/><Relationship Id="rId386" Type="http://schemas.openxmlformats.org/officeDocument/2006/relationships/image" Target="../media/image388.emf"/><Relationship Id="rId190" Type="http://schemas.openxmlformats.org/officeDocument/2006/relationships/image" Target="../media/image192.emf"/><Relationship Id="rId204" Type="http://schemas.openxmlformats.org/officeDocument/2006/relationships/image" Target="../media/image206.emf"/><Relationship Id="rId246" Type="http://schemas.openxmlformats.org/officeDocument/2006/relationships/image" Target="../media/image248.emf"/><Relationship Id="rId288" Type="http://schemas.openxmlformats.org/officeDocument/2006/relationships/image" Target="../media/image290.emf"/><Relationship Id="rId411" Type="http://schemas.openxmlformats.org/officeDocument/2006/relationships/image" Target="../media/image413.emf"/><Relationship Id="rId453" Type="http://schemas.openxmlformats.org/officeDocument/2006/relationships/image" Target="../media/image455.emf"/><Relationship Id="rId106" Type="http://schemas.openxmlformats.org/officeDocument/2006/relationships/image" Target="../media/image108.emf"/><Relationship Id="rId313" Type="http://schemas.openxmlformats.org/officeDocument/2006/relationships/image" Target="../media/image315.emf"/><Relationship Id="rId495" Type="http://schemas.openxmlformats.org/officeDocument/2006/relationships/image" Target="../media/image49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981075"/>
            <a:ext cx="7772400" cy="1470025"/>
          </a:xfrm>
        </p:spPr>
        <p:txBody>
          <a:bodyPr/>
          <a:lstStyle/>
          <a:p>
            <a:pPr eaLnBrk="1" hangingPunct="1"/>
            <a:r>
              <a:rPr lang="ja-JP" altLang="en-US" dirty="0"/>
              <a:t>情報通信システム論</a:t>
            </a:r>
            <a:r>
              <a:rPr lang="en-US" altLang="ja-JP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863422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/>
          <a:lstStyle/>
          <a:p>
            <a:r>
              <a:rPr lang="ja-JP" altLang="en-US" b="1" dirty="0">
                <a:latin typeface="+mn-ea"/>
              </a:rPr>
              <a:t>ストリーミングの主な</a:t>
            </a:r>
            <a:r>
              <a:rPr kumimoji="1" lang="ja-JP" altLang="en-US" dirty="0"/>
              <a:t>課題</a:t>
            </a:r>
            <a:r>
              <a:rPr lang="en-US" altLang="ja-JP" b="1" dirty="0">
                <a:solidFill>
                  <a:srgbClr val="FF0000"/>
                </a:solidFill>
              </a:rPr>
              <a:t>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43608" y="2204864"/>
            <a:ext cx="5976664" cy="2887960"/>
          </a:xfrm>
        </p:spPr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データ圧縮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endParaRPr lang="en-US" altLang="ja-JP" dirty="0"/>
          </a:p>
          <a:p>
            <a:r>
              <a:rPr kumimoji="1" lang="ja-JP" altLang="en-US" dirty="0"/>
              <a:t>リアルタイム通信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102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936104"/>
          </a:xfrm>
        </p:spPr>
        <p:txBody>
          <a:bodyPr/>
          <a:lstStyle/>
          <a:p>
            <a:r>
              <a:rPr kumimoji="1" lang="ja-JP" altLang="en-US" dirty="0"/>
              <a:t>データ量の例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328592"/>
          </a:xfrm>
        </p:spPr>
        <p:txBody>
          <a:bodyPr/>
          <a:lstStyle/>
          <a:p>
            <a:r>
              <a:rPr kumimoji="1" lang="ja-JP" altLang="en-US" dirty="0"/>
              <a:t>電話音声</a:t>
            </a:r>
            <a:r>
              <a:rPr kumimoji="1" lang="en-US" altLang="ja-JP" dirty="0"/>
              <a:t>: 8b*8000Hz = 64Kbps</a:t>
            </a:r>
          </a:p>
          <a:p>
            <a:r>
              <a:rPr lang="ja-JP" altLang="en-US" dirty="0"/>
              <a:t>静止画：</a:t>
            </a:r>
            <a:r>
              <a:rPr lang="en-US" altLang="ja-JP" dirty="0"/>
              <a:t>24b(RGB)*1000</a:t>
            </a:r>
            <a:r>
              <a:rPr lang="ja-JP" altLang="en-US" dirty="0"/>
              <a:t>ﾋﾟｸｾﾙ</a:t>
            </a:r>
            <a:r>
              <a:rPr lang="en-US" altLang="ja-JP" dirty="0"/>
              <a:t>*1000</a:t>
            </a:r>
            <a:r>
              <a:rPr lang="ja-JP" altLang="en-US" dirty="0"/>
              <a:t>ﾋﾟｸｾﾙ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</a:t>
            </a:r>
            <a:r>
              <a:rPr lang="en-US" altLang="ja-JP" dirty="0"/>
              <a:t>  = 24Mbps </a:t>
            </a:r>
            <a:endParaRPr kumimoji="1" lang="en-US" altLang="ja-JP" dirty="0"/>
          </a:p>
          <a:p>
            <a:r>
              <a:rPr lang="en-US" altLang="ja-JP" dirty="0"/>
              <a:t>TV: 24b*720</a:t>
            </a:r>
            <a:r>
              <a:rPr lang="ja-JP" altLang="en-US" dirty="0"/>
              <a:t>ﾋﾟｸｾﾙ</a:t>
            </a:r>
            <a:r>
              <a:rPr lang="en-US" altLang="ja-JP" dirty="0"/>
              <a:t>*480</a:t>
            </a:r>
            <a:r>
              <a:rPr lang="ja-JP" altLang="en-US" dirty="0"/>
              <a:t>ﾗｲﾝ</a:t>
            </a:r>
            <a:r>
              <a:rPr lang="en-US" altLang="ja-JP" dirty="0"/>
              <a:t>*29.97</a:t>
            </a:r>
            <a:r>
              <a:rPr lang="ja-JP" altLang="en-US" dirty="0">
                <a:latin typeface="+mn-ea"/>
              </a:rPr>
              <a:t>ﾌﾚｰﾑ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         </a:t>
            </a:r>
            <a:r>
              <a:rPr lang="ja-JP" altLang="en-US" dirty="0"/>
              <a:t>　</a:t>
            </a:r>
            <a:r>
              <a:rPr lang="en-US" altLang="ja-JP" dirty="0"/>
              <a:t> =  </a:t>
            </a:r>
            <a:r>
              <a:rPr lang="ja-JP" altLang="en-US" dirty="0"/>
              <a:t>約</a:t>
            </a:r>
            <a:r>
              <a:rPr lang="en-US" altLang="ja-JP" dirty="0"/>
              <a:t>250Mbps</a:t>
            </a:r>
          </a:p>
          <a:p>
            <a:r>
              <a:rPr kumimoji="1" lang="en-US" altLang="ja-JP" dirty="0"/>
              <a:t>HDTV:24b*1920</a:t>
            </a:r>
            <a:r>
              <a:rPr kumimoji="1" lang="ja-JP" altLang="en-US" dirty="0"/>
              <a:t>ﾋﾟｸｾﾙ</a:t>
            </a:r>
            <a:r>
              <a:rPr kumimoji="1" lang="en-US" altLang="ja-JP" dirty="0"/>
              <a:t>*1080</a:t>
            </a:r>
            <a:r>
              <a:rPr kumimoji="1" lang="ja-JP" altLang="en-US" dirty="0"/>
              <a:t>ﾗｲﾝ</a:t>
            </a:r>
            <a:r>
              <a:rPr kumimoji="1" lang="en-US" altLang="ja-JP" dirty="0"/>
              <a:t>*29.97</a:t>
            </a:r>
            <a:r>
              <a:rPr lang="ja-JP" altLang="en-US" dirty="0">
                <a:latin typeface="+mn-ea"/>
              </a:rPr>
              <a:t>ﾌﾚｰﾑ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　　　</a:t>
            </a:r>
            <a:r>
              <a:rPr kumimoji="1" lang="en-US" altLang="ja-JP" dirty="0"/>
              <a:t>= </a:t>
            </a:r>
            <a:r>
              <a:rPr kumimoji="1" lang="ja-JP" altLang="en-US" dirty="0"/>
              <a:t>約</a:t>
            </a:r>
            <a:r>
              <a:rPr kumimoji="1" lang="en-US" altLang="ja-JP" dirty="0"/>
              <a:t>1.5Gbps (2K)</a:t>
            </a:r>
            <a:endParaRPr lang="en-US" altLang="ja-JP" dirty="0"/>
          </a:p>
          <a:p>
            <a:r>
              <a:rPr kumimoji="1" lang="ja-JP" altLang="en-US" dirty="0"/>
              <a:t>４</a:t>
            </a:r>
            <a:r>
              <a:rPr kumimoji="1" lang="en-US" altLang="ja-JP" dirty="0"/>
              <a:t>K</a:t>
            </a:r>
            <a:r>
              <a:rPr kumimoji="1" lang="ja-JP" altLang="en-US" dirty="0"/>
              <a:t>： </a:t>
            </a:r>
            <a:r>
              <a:rPr kumimoji="1" lang="en-US" altLang="ja-JP" dirty="0"/>
              <a:t>3840*2160     </a:t>
            </a:r>
            <a:r>
              <a:rPr kumimoji="1" lang="en-US" altLang="ja-JP" sz="2400" dirty="0"/>
              <a:t>2K</a:t>
            </a:r>
            <a:r>
              <a:rPr kumimoji="1" lang="ja-JP" altLang="en-US" sz="2400" dirty="0"/>
              <a:t>の</a:t>
            </a:r>
            <a:r>
              <a:rPr kumimoji="1" lang="en-US" altLang="ja-JP" sz="2400" dirty="0"/>
              <a:t>4</a:t>
            </a:r>
            <a:r>
              <a:rPr kumimoji="1" lang="ja-JP" altLang="en-US" sz="2400" dirty="0"/>
              <a:t>倍</a:t>
            </a:r>
            <a:endParaRPr kumimoji="1" lang="en-US" altLang="ja-JP" sz="2400" dirty="0"/>
          </a:p>
          <a:p>
            <a:r>
              <a:rPr lang="ja-JP" altLang="en-US" dirty="0"/>
              <a:t>８</a:t>
            </a:r>
            <a:r>
              <a:rPr lang="en-US" altLang="ja-JP" dirty="0"/>
              <a:t>K</a:t>
            </a:r>
            <a:r>
              <a:rPr lang="ja-JP" altLang="en-US" dirty="0"/>
              <a:t>： </a:t>
            </a:r>
            <a:r>
              <a:rPr lang="en-US" altLang="ja-JP" dirty="0"/>
              <a:t>7680x4320     </a:t>
            </a:r>
            <a:r>
              <a:rPr lang="en-US" altLang="ja-JP" sz="2400" dirty="0"/>
              <a:t>2K</a:t>
            </a:r>
            <a:r>
              <a:rPr lang="ja-JP" altLang="en-US" sz="2400" dirty="0"/>
              <a:t>の</a:t>
            </a:r>
            <a:r>
              <a:rPr lang="en-US" altLang="ja-JP" sz="2400" dirty="0"/>
              <a:t>16</a:t>
            </a:r>
            <a:r>
              <a:rPr lang="ja-JP" altLang="en-US" sz="2400" dirty="0"/>
              <a:t>倍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5654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90152D-D271-6D89-F322-63C5EC0FFF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815593-96C4-CD32-E86C-46BE2D2EF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936104"/>
          </a:xfrm>
        </p:spPr>
        <p:txBody>
          <a:bodyPr/>
          <a:lstStyle/>
          <a:p>
            <a:r>
              <a:rPr lang="ja-JP" altLang="en-US" dirty="0"/>
              <a:t>静止画と動画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9087936-726B-EFF4-CB22-8578D742C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328592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静止画：各ピクセルを光の</a:t>
            </a:r>
            <a:r>
              <a:rPr lang="en-US" altLang="ja-JP" dirty="0"/>
              <a:t>3</a:t>
            </a:r>
            <a:r>
              <a:rPr lang="ja-JP" altLang="en-US" dirty="0"/>
              <a:t>原色</a:t>
            </a:r>
            <a:r>
              <a:rPr lang="en-US" altLang="ja-JP" dirty="0"/>
              <a:t>(RGB)</a:t>
            </a:r>
            <a:r>
              <a:rPr lang="ja-JP" altLang="en-US" dirty="0"/>
              <a:t>で表示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動画を構成する静止画をフレームと言う</a:t>
            </a:r>
          </a:p>
          <a:p>
            <a:endParaRPr lang="ja-JP" altLang="en-US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平行四辺形 3">
            <a:extLst>
              <a:ext uri="{FF2B5EF4-FFF2-40B4-BE49-F238E27FC236}">
                <a16:creationId xmlns:a16="http://schemas.microsoft.com/office/drawing/2014/main" id="{F4938F55-8CCA-C488-D21A-6DEAA8CC5903}"/>
              </a:ext>
            </a:extLst>
          </p:cNvPr>
          <p:cNvSpPr/>
          <p:nvPr/>
        </p:nvSpPr>
        <p:spPr>
          <a:xfrm>
            <a:off x="3275856" y="2132856"/>
            <a:ext cx="1216152" cy="91440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スライド番号プレースホルダー 2">
            <a:extLst>
              <a:ext uri="{FF2B5EF4-FFF2-40B4-BE49-F238E27FC236}">
                <a16:creationId xmlns:a16="http://schemas.microsoft.com/office/drawing/2014/main" id="{93B265A8-02A0-5732-2003-DD6C10BFE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F4B0C1C-774F-4613-8824-2234E0B51CEF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  <p:sp>
        <p:nvSpPr>
          <p:cNvPr id="6" name="平行四辺形 5">
            <a:extLst>
              <a:ext uri="{FF2B5EF4-FFF2-40B4-BE49-F238E27FC236}">
                <a16:creationId xmlns:a16="http://schemas.microsoft.com/office/drawing/2014/main" id="{B201F600-0B44-6C45-7238-5AC1F8D0119D}"/>
              </a:ext>
            </a:extLst>
          </p:cNvPr>
          <p:cNvSpPr/>
          <p:nvPr/>
        </p:nvSpPr>
        <p:spPr>
          <a:xfrm>
            <a:off x="827584" y="4509120"/>
            <a:ext cx="1504184" cy="91440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平行四辺形 6">
            <a:extLst>
              <a:ext uri="{FF2B5EF4-FFF2-40B4-BE49-F238E27FC236}">
                <a16:creationId xmlns:a16="http://schemas.microsoft.com/office/drawing/2014/main" id="{1C4AF592-7AB8-B6A0-8762-B73BB6FE7BE7}"/>
              </a:ext>
            </a:extLst>
          </p:cNvPr>
          <p:cNvSpPr/>
          <p:nvPr/>
        </p:nvSpPr>
        <p:spPr>
          <a:xfrm>
            <a:off x="2358630" y="4508376"/>
            <a:ext cx="1421281" cy="91440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平行四辺形 7">
            <a:extLst>
              <a:ext uri="{FF2B5EF4-FFF2-40B4-BE49-F238E27FC236}">
                <a16:creationId xmlns:a16="http://schemas.microsoft.com/office/drawing/2014/main" id="{87F74248-E62D-9CFF-F52C-9A7B12CB12E9}"/>
              </a:ext>
            </a:extLst>
          </p:cNvPr>
          <p:cNvSpPr/>
          <p:nvPr/>
        </p:nvSpPr>
        <p:spPr>
          <a:xfrm>
            <a:off x="5004048" y="4536207"/>
            <a:ext cx="1387097" cy="91440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平行四辺形 8">
            <a:extLst>
              <a:ext uri="{FF2B5EF4-FFF2-40B4-BE49-F238E27FC236}">
                <a16:creationId xmlns:a16="http://schemas.microsoft.com/office/drawing/2014/main" id="{5CED2F11-C8F7-8ECE-3694-4F88A8BD06E7}"/>
              </a:ext>
            </a:extLst>
          </p:cNvPr>
          <p:cNvSpPr/>
          <p:nvPr/>
        </p:nvSpPr>
        <p:spPr>
          <a:xfrm>
            <a:off x="6516216" y="4509120"/>
            <a:ext cx="1432176" cy="91440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3158E27-9226-8EB5-6E6C-899166F50F5A}"/>
              </a:ext>
            </a:extLst>
          </p:cNvPr>
          <p:cNvSpPr txBox="1"/>
          <p:nvPr/>
        </p:nvSpPr>
        <p:spPr>
          <a:xfrm>
            <a:off x="3972313" y="4735487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</a:t>
            </a: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F64CD5F9-386E-DE44-3A7F-44275336CE87}"/>
              </a:ext>
            </a:extLst>
          </p:cNvPr>
          <p:cNvCxnSpPr/>
          <p:nvPr/>
        </p:nvCxnSpPr>
        <p:spPr>
          <a:xfrm flipV="1">
            <a:off x="1043608" y="5733256"/>
            <a:ext cx="6624736" cy="7200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ACD5AE8-B48C-6FD3-35B9-27E97615CCA9}"/>
              </a:ext>
            </a:extLst>
          </p:cNvPr>
          <p:cNvSpPr txBox="1"/>
          <p:nvPr/>
        </p:nvSpPr>
        <p:spPr>
          <a:xfrm>
            <a:off x="7884368" y="5373216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時間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E872256-4C7D-3C1E-4558-2F4211146D7D}"/>
              </a:ext>
            </a:extLst>
          </p:cNvPr>
          <p:cNvSpPr txBox="1"/>
          <p:nvPr/>
        </p:nvSpPr>
        <p:spPr>
          <a:xfrm>
            <a:off x="993924" y="4735487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ﾌﾚｰﾑ</a:t>
            </a:r>
            <a:r>
              <a:rPr kumimoji="1" lang="en-US" altLang="ja-JP" dirty="0"/>
              <a:t>30</a:t>
            </a:r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51EED13-35EA-C8B0-575E-9FF310535FA1}"/>
              </a:ext>
            </a:extLst>
          </p:cNvPr>
          <p:cNvSpPr txBox="1"/>
          <p:nvPr/>
        </p:nvSpPr>
        <p:spPr>
          <a:xfrm>
            <a:off x="6663077" y="4734742"/>
            <a:ext cx="1138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ﾌﾚｰﾑ１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1D471B2-3F9E-6EAD-50FC-EB757BA51D3A}"/>
              </a:ext>
            </a:extLst>
          </p:cNvPr>
          <p:cNvSpPr txBox="1"/>
          <p:nvPr/>
        </p:nvSpPr>
        <p:spPr>
          <a:xfrm>
            <a:off x="2428307" y="4735487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ﾌﾚｰﾑ</a:t>
            </a:r>
            <a:r>
              <a:rPr kumimoji="1" lang="en-US" altLang="ja-JP" dirty="0"/>
              <a:t>29</a:t>
            </a:r>
            <a:endParaRPr kumimoji="1"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A71C13E-EF1A-89D0-026F-8790A33A161A}"/>
              </a:ext>
            </a:extLst>
          </p:cNvPr>
          <p:cNvSpPr txBox="1"/>
          <p:nvPr/>
        </p:nvSpPr>
        <p:spPr>
          <a:xfrm>
            <a:off x="5156422" y="473727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ﾌﾚｰﾑ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4577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0181"/>
            <a:ext cx="7772400" cy="792386"/>
          </a:xfrm>
        </p:spPr>
        <p:txBody>
          <a:bodyPr/>
          <a:lstStyle/>
          <a:p>
            <a:pPr eaLnBrk="1" hangingPunct="1"/>
            <a:r>
              <a:rPr lang="ja-JP" altLang="en-US" dirty="0"/>
              <a:t>圧縮技術 </a:t>
            </a:r>
            <a:r>
              <a:rPr lang="en-US" altLang="ja-JP" b="1" dirty="0">
                <a:solidFill>
                  <a:srgbClr val="FF0000"/>
                </a:solidFill>
              </a:rPr>
              <a:t> </a:t>
            </a:r>
            <a:endParaRPr lang="ja-JP" alt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52736"/>
            <a:ext cx="8458200" cy="532787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800" dirty="0"/>
              <a:t>圧縮の限界：情報の冗長性を取る</a:t>
            </a:r>
            <a:r>
              <a:rPr lang="ja-JP" altLang="en-US" sz="2800" b="1" dirty="0"/>
              <a:t>限界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/>
              <a:t>情報の冗長性を取る基本的な技術例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/>
              <a:t>   ①ハフマン符号：発生確率に応じた長さの符号を割当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 　</a:t>
            </a:r>
            <a:r>
              <a:rPr lang="ja-JP" altLang="en-US" sz="2800" dirty="0"/>
              <a:t>②ラン・レングス符号：同じ値が続く長さに着目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/>
              <a:t>   ③差分に着目</a:t>
            </a:r>
            <a:endParaRPr lang="en-US" altLang="ja-JP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0   0   0   0   0   0   1   1   1   1   2   2   3   2   2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00  00  00  00  00  00  01  01  01  01  10  10  11  10  10  &lt;30bit&gt;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00 -&gt; 0, 01 -&gt; 10, 10 -&gt; 110, 3 -&gt; 111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0   0   0   0   0   0   10  10  10  10  110 110 111 110 110 &lt;29bit&gt;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(0,6)  (1,4)  (2,2)  (3,1)  (2,2)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00</a:t>
            </a:r>
            <a:r>
              <a:rPr lang="en-US" altLang="ja-JP" sz="16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110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01</a:t>
            </a:r>
            <a:r>
              <a:rPr lang="en-US" altLang="ja-JP" sz="16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100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10</a:t>
            </a:r>
            <a:r>
              <a:rPr lang="en-US" altLang="ja-JP" sz="16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010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11</a:t>
            </a:r>
            <a:r>
              <a:rPr lang="en-US" altLang="ja-JP" sz="16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001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10</a:t>
            </a:r>
            <a:r>
              <a:rPr lang="en-US" altLang="ja-JP" sz="16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010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             &lt;25bit&gt;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 0   +0  +0  +0  +0  +0  +1  +0  +0  +0  +1  +0  +1  -1  +0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   0   0   0   0   0  10   0   0   0  10   0  10   11  0  &lt;20bit&gt; </a:t>
            </a:r>
          </a:p>
        </p:txBody>
      </p:sp>
    </p:spTree>
    <p:extLst>
      <p:ext uri="{BB962C8B-B14F-4D97-AF65-F5344CB8AC3E}">
        <p14:creationId xmlns:p14="http://schemas.microsoft.com/office/powerpoint/2010/main" val="876727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792088"/>
          </a:xfrm>
        </p:spPr>
        <p:txBody>
          <a:bodyPr/>
          <a:lstStyle/>
          <a:p>
            <a:r>
              <a:rPr lang="ja-JP" altLang="en-US" dirty="0"/>
              <a:t>情報理論 </a:t>
            </a:r>
            <a:r>
              <a:rPr lang="en-US" altLang="ja-JP" dirty="0"/>
              <a:t>/</a:t>
            </a:r>
            <a:r>
              <a:rPr kumimoji="1" lang="ja-JP" altLang="en-US" dirty="0"/>
              <a:t>エントロピー </a:t>
            </a:r>
            <a:r>
              <a:rPr lang="en-US" altLang="ja-JP" b="1" dirty="0">
                <a:solidFill>
                  <a:srgbClr val="FF0000"/>
                </a:solidFill>
              </a:rPr>
              <a:t>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124744"/>
            <a:ext cx="7846640" cy="2664296"/>
          </a:xfrm>
        </p:spPr>
        <p:txBody>
          <a:bodyPr/>
          <a:lstStyle/>
          <a:p>
            <a:r>
              <a:rPr lang="ja-JP" altLang="en-US" sz="2400" dirty="0"/>
              <a:t>「自己情報量」を定義</a:t>
            </a:r>
            <a:br>
              <a:rPr lang="en-US" altLang="ja-JP" sz="2400" dirty="0"/>
            </a:br>
            <a:r>
              <a:rPr lang="ja-JP" altLang="en-US" sz="2400" dirty="0"/>
              <a:t>情報量 ∝ 情報の珍しさ（希少性）</a:t>
            </a:r>
            <a:br>
              <a:rPr lang="en-US" altLang="ja-JP" sz="2400" dirty="0"/>
            </a:b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例えば，事象</a:t>
            </a:r>
            <a:r>
              <a:rPr lang="en-US" altLang="ja-JP" sz="2400" dirty="0"/>
              <a:t>X</a:t>
            </a:r>
            <a:r>
              <a:rPr lang="ja-JP" altLang="en-US" sz="2400" dirty="0"/>
              <a:t>が起こる確率を</a:t>
            </a:r>
            <a:r>
              <a:rPr lang="en-US" altLang="ja-JP" sz="2400" dirty="0"/>
              <a:t>P</a:t>
            </a:r>
            <a:r>
              <a:rPr lang="ja-JP" altLang="en-US" sz="2400" dirty="0"/>
              <a:t>（</a:t>
            </a:r>
            <a:r>
              <a:rPr lang="en-US" altLang="ja-JP" sz="2400" dirty="0"/>
              <a:t>X</a:t>
            </a:r>
            <a:r>
              <a:rPr lang="ja-JP" altLang="en-US" sz="2400" dirty="0"/>
              <a:t>）とすると，</a:t>
            </a:r>
            <a:r>
              <a:rPr lang="en-US" altLang="ja-JP" sz="2400" dirty="0">
                <a:solidFill>
                  <a:srgbClr val="FF0000"/>
                </a:solidFill>
              </a:rPr>
              <a:t>-</a:t>
            </a:r>
            <a:r>
              <a:rPr lang="en-US" altLang="ja-JP" sz="2400" dirty="0" err="1">
                <a:solidFill>
                  <a:srgbClr val="FF0000"/>
                </a:solidFill>
              </a:rPr>
              <a:t>logP</a:t>
            </a:r>
            <a:r>
              <a:rPr lang="en-US" altLang="ja-JP" sz="2400" dirty="0">
                <a:solidFill>
                  <a:srgbClr val="FF0000"/>
                </a:solidFill>
              </a:rPr>
              <a:t>(X)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を</a:t>
            </a:r>
            <a:endParaRPr lang="en-US" altLang="ja-JP" sz="2400" dirty="0"/>
          </a:p>
          <a:p>
            <a:pPr marL="174625" indent="-174625">
              <a:buNone/>
            </a:pPr>
            <a:r>
              <a:rPr lang="ja-JP" altLang="en-US" sz="2400" dirty="0"/>
              <a:t>　</a:t>
            </a:r>
            <a:r>
              <a:rPr lang="en-US" altLang="ja-JP" sz="2400" dirty="0"/>
              <a:t>X</a:t>
            </a:r>
            <a:r>
              <a:rPr lang="ja-JP" altLang="en-US" sz="2400" dirty="0"/>
              <a:t>の「</a:t>
            </a:r>
            <a:r>
              <a:rPr lang="ja-JP" altLang="en-US" sz="2400" dirty="0">
                <a:solidFill>
                  <a:srgbClr val="FF0000"/>
                </a:solidFill>
              </a:rPr>
              <a:t>自己情報量</a:t>
            </a:r>
            <a:r>
              <a:rPr lang="ja-JP" altLang="en-US" sz="2400" dirty="0"/>
              <a:t>（エントロピー）」と</a:t>
            </a:r>
            <a:r>
              <a:rPr lang="ja-JP" altLang="en-US" sz="2400" dirty="0">
                <a:solidFill>
                  <a:srgbClr val="FF0000"/>
                </a:solidFill>
              </a:rPr>
              <a:t>定義</a:t>
            </a:r>
            <a:r>
              <a:rPr lang="ja-JP" altLang="en-US" sz="2400" dirty="0"/>
              <a:t>する．ここで</a:t>
            </a:r>
            <a:r>
              <a:rPr lang="en-US" altLang="ja-JP" sz="2400" dirty="0"/>
              <a:t>log</a:t>
            </a:r>
            <a:r>
              <a:rPr lang="ja-JP" altLang="en-US" sz="2400" dirty="0"/>
              <a:t>の底は</a:t>
            </a:r>
            <a:r>
              <a:rPr lang="en-US" altLang="ja-JP" sz="2400" dirty="0"/>
              <a:t>2</a:t>
            </a:r>
            <a:r>
              <a:rPr lang="ja-JP" altLang="en-US" sz="2400" dirty="0"/>
              <a:t>である。</a:t>
            </a:r>
            <a:endParaRPr lang="en-US" altLang="ja-JP" sz="2400" dirty="0"/>
          </a:p>
          <a:p>
            <a:pPr marL="174625" indent="-174625">
              <a:buNone/>
            </a:pPr>
            <a:endParaRPr lang="en-US" altLang="ja-JP" sz="2400" dirty="0"/>
          </a:p>
          <a:p>
            <a:pPr marL="174625" indent="-174625">
              <a:buNone/>
            </a:pPr>
            <a:r>
              <a:rPr lang="ja-JP" altLang="en-US" sz="2400" dirty="0"/>
              <a:t>　サイコロを振って奇数の文字が出る確率 </a:t>
            </a:r>
            <a:r>
              <a:rPr lang="en-US" altLang="ja-JP" sz="2400" dirty="0"/>
              <a:t>0.5</a:t>
            </a:r>
          </a:p>
          <a:p>
            <a:pPr marL="0" indent="0">
              <a:buNone/>
            </a:pPr>
            <a:r>
              <a:rPr lang="en-US" altLang="ja-JP" sz="2400" dirty="0"/>
              <a:t>   - log</a:t>
            </a:r>
            <a:r>
              <a:rPr lang="en-US" altLang="ja-JP" sz="2000" dirty="0"/>
              <a:t>2</a:t>
            </a:r>
            <a:r>
              <a:rPr lang="en-US" altLang="ja-JP" sz="2800" dirty="0"/>
              <a:t>(2</a:t>
            </a:r>
            <a:r>
              <a:rPr lang="en-US" altLang="ja-JP" sz="2800" baseline="30000" dirty="0"/>
              <a:t>-1</a:t>
            </a:r>
            <a:r>
              <a:rPr lang="en-US" altLang="ja-JP" sz="2800" dirty="0"/>
              <a:t>) = - (-1) = 1</a:t>
            </a:r>
          </a:p>
          <a:p>
            <a:pPr marL="0" indent="0">
              <a:buNone/>
            </a:pPr>
            <a:endParaRPr kumimoji="1" lang="en-US" altLang="ja-JP" sz="2800" dirty="0"/>
          </a:p>
          <a:p>
            <a:pPr marL="0" indent="0">
              <a:buNone/>
            </a:pPr>
            <a:r>
              <a:rPr lang="en-US" altLang="ja-JP" sz="2800" dirty="0"/>
              <a:t>  </a:t>
            </a:r>
            <a:r>
              <a:rPr lang="ja-JP" altLang="en-US" sz="2800" dirty="0"/>
              <a:t>ある</a:t>
            </a:r>
            <a:r>
              <a:rPr lang="en-US" altLang="ja-JP" sz="2800" dirty="0"/>
              <a:t>bit </a:t>
            </a:r>
            <a:r>
              <a:rPr lang="ja-JP" altLang="en-US" sz="2800" dirty="0"/>
              <a:t>が </a:t>
            </a:r>
            <a:r>
              <a:rPr lang="en-US" altLang="ja-JP" sz="2800" dirty="0"/>
              <a:t>0</a:t>
            </a:r>
            <a:r>
              <a:rPr lang="ja-JP" altLang="en-US" sz="2800" dirty="0"/>
              <a:t>か</a:t>
            </a:r>
            <a:r>
              <a:rPr lang="en-US" altLang="ja-JP" sz="2800" dirty="0"/>
              <a:t>1</a:t>
            </a:r>
            <a:r>
              <a:rPr lang="ja-JP" altLang="en-US" sz="2800" dirty="0"/>
              <a:t>かの情報量 </a:t>
            </a:r>
            <a:r>
              <a:rPr lang="en-US" altLang="ja-JP" sz="2800" dirty="0"/>
              <a:t>1</a:t>
            </a:r>
            <a:endParaRPr kumimoji="1" lang="ja-JP" altLang="en-US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B9570C8-5C31-11CF-1656-6509EB15A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365104"/>
            <a:ext cx="5729858" cy="233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6498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792088"/>
          </a:xfrm>
        </p:spPr>
        <p:txBody>
          <a:bodyPr/>
          <a:lstStyle/>
          <a:p>
            <a:r>
              <a:rPr lang="ja-JP" altLang="en-US" dirty="0"/>
              <a:t>情報理論 </a:t>
            </a:r>
            <a:r>
              <a:rPr lang="en-US" altLang="ja-JP" dirty="0"/>
              <a:t>/</a:t>
            </a:r>
            <a:r>
              <a:rPr kumimoji="1" lang="ja-JP" altLang="en-US" dirty="0"/>
              <a:t>エントロピー </a:t>
            </a:r>
            <a:r>
              <a:rPr lang="en-US" altLang="ja-JP" b="1" dirty="0">
                <a:solidFill>
                  <a:srgbClr val="FF0000"/>
                </a:solidFill>
              </a:rPr>
              <a:t>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7584" y="1340768"/>
            <a:ext cx="7846640" cy="5040560"/>
          </a:xfrm>
        </p:spPr>
        <p:txBody>
          <a:bodyPr/>
          <a:lstStyle/>
          <a:p>
            <a:r>
              <a:rPr lang="ja-JP" altLang="en-US" sz="2400" dirty="0"/>
              <a:t>「自己情報量」の平均値を考え，「平均情報量」を定義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例えば </a:t>
            </a:r>
            <a:r>
              <a:rPr lang="en-US" altLang="ja-JP" sz="2400" dirty="0"/>
              <a:t>n</a:t>
            </a:r>
            <a:r>
              <a:rPr lang="ja-JP" altLang="en-US" sz="2400" dirty="0"/>
              <a:t>個の事象から成る確率事象集合を</a:t>
            </a:r>
            <a:r>
              <a:rPr lang="en-US" altLang="ja-JP" sz="2400" dirty="0"/>
              <a:t>A</a:t>
            </a:r>
            <a:r>
              <a:rPr lang="ja-JP" altLang="en-US" sz="2400" dirty="0"/>
              <a:t>（即ち，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en-US" altLang="ja-JP" sz="2400" dirty="0"/>
              <a:t>A={X1, X2, </a:t>
            </a:r>
            <a:r>
              <a:rPr lang="ja-JP" altLang="en-US" sz="2400" dirty="0"/>
              <a:t>・・ </a:t>
            </a:r>
            <a:r>
              <a:rPr lang="en-US" altLang="ja-JP" sz="2400" dirty="0" err="1"/>
              <a:t>Xn</a:t>
            </a:r>
            <a:r>
              <a:rPr lang="en-US" altLang="ja-JP" sz="2400" dirty="0"/>
              <a:t>}</a:t>
            </a:r>
            <a:r>
              <a:rPr lang="ja-JP" altLang="en-US" sz="2400" dirty="0"/>
              <a:t>）とすると、「平均情報量」</a:t>
            </a:r>
            <a:r>
              <a:rPr lang="en-US" altLang="ja-JP" sz="2400" dirty="0"/>
              <a:t>H(A)</a:t>
            </a:r>
            <a:r>
              <a:rPr lang="ja-JP" altLang="en-US" sz="2400" dirty="0"/>
              <a:t>を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次の様に定義する。</a:t>
            </a:r>
          </a:p>
          <a:p>
            <a:pPr marL="0" indent="0">
              <a:buNone/>
            </a:pPr>
            <a:r>
              <a:rPr lang="ja-JP" altLang="en-US" sz="2400" dirty="0"/>
              <a:t>　　　　　</a:t>
            </a:r>
            <a:r>
              <a:rPr lang="en-US" altLang="ja-JP" sz="2800" dirty="0"/>
              <a:t>H(A)=∑ P(</a:t>
            </a:r>
            <a:r>
              <a:rPr lang="en-US" altLang="ja-JP" sz="2800" dirty="0" err="1"/>
              <a:t>X</a:t>
            </a:r>
            <a:r>
              <a:rPr lang="en-US" altLang="ja-JP" sz="2400" dirty="0" err="1"/>
              <a:t>k</a:t>
            </a:r>
            <a:r>
              <a:rPr lang="en-US" altLang="ja-JP" sz="2800" dirty="0"/>
              <a:t>)</a:t>
            </a:r>
            <a:r>
              <a:rPr lang="en-US" altLang="ja-JP" sz="2800" dirty="0" err="1"/>
              <a:t>logP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</a:t>
            </a:r>
            <a:r>
              <a:rPr lang="en-US" altLang="ja-JP" sz="2400" dirty="0" err="1"/>
              <a:t>k</a:t>
            </a:r>
            <a:r>
              <a:rPr lang="en-US" altLang="ja-JP" sz="2800" dirty="0"/>
              <a:t>)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この式は熱力学でのエントロピーと同じであり，情報理論においてもエントロピーと呼んでいる．</a:t>
            </a:r>
            <a:br>
              <a:rPr lang="en-US" altLang="ja-JP" sz="2400" dirty="0"/>
            </a:br>
            <a:r>
              <a:rPr lang="en-US" altLang="ja-JP" sz="2400" dirty="0"/>
              <a:t>                     </a:t>
            </a:r>
            <a:endParaRPr lang="ja-JP" altLang="en-US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閉じた系ではエントロピーは必ず増大する　（情報は散逸する）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9964BD-0151-3F47-7C8E-033B73917B4A}"/>
              </a:ext>
            </a:extLst>
          </p:cNvPr>
          <p:cNvSpPr txBox="1"/>
          <p:nvPr/>
        </p:nvSpPr>
        <p:spPr>
          <a:xfrm>
            <a:off x="2913584" y="3501008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k</a:t>
            </a:r>
            <a:endParaRPr kumimoji="1" lang="ja-JP" altLang="en-US" sz="1600" dirty="0"/>
          </a:p>
        </p:txBody>
      </p:sp>
      <p:sp>
        <p:nvSpPr>
          <p:cNvPr id="5" name="矢印: 下 4">
            <a:extLst>
              <a:ext uri="{FF2B5EF4-FFF2-40B4-BE49-F238E27FC236}">
                <a16:creationId xmlns:a16="http://schemas.microsoft.com/office/drawing/2014/main" id="{EE83A394-D400-6893-4D5C-93129D71B93D}"/>
              </a:ext>
            </a:extLst>
          </p:cNvPr>
          <p:cNvSpPr/>
          <p:nvPr/>
        </p:nvSpPr>
        <p:spPr>
          <a:xfrm>
            <a:off x="3635896" y="4941168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708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25512"/>
          </a:xfrm>
        </p:spPr>
        <p:txBody>
          <a:bodyPr/>
          <a:lstStyle/>
          <a:p>
            <a:pPr eaLnBrk="1" hangingPunct="1"/>
            <a:r>
              <a:rPr lang="ja-JP" altLang="en-US" sz="4000" dirty="0"/>
              <a:t>圧縮方式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196752"/>
            <a:ext cx="8136259" cy="5472608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ja-JP" altLang="en-US" sz="2000" dirty="0">
                <a:latin typeface="+mn-ea"/>
              </a:rPr>
              <a:t>　　　　　　　　情報圧縮：情報量を保ったまま冗長度を削る</a:t>
            </a:r>
            <a:endParaRPr lang="en-US" altLang="ja-JP" sz="2000" dirty="0">
              <a:latin typeface="+mn-ea"/>
            </a:endParaRPr>
          </a:p>
          <a:p>
            <a:pPr eaLnBrk="1" hangingPunct="1">
              <a:lnSpc>
                <a:spcPct val="80000"/>
              </a:lnSpc>
            </a:pPr>
            <a:endParaRPr lang="en-US" altLang="ja-JP" sz="2800" dirty="0">
              <a:latin typeface="+mn-ea"/>
            </a:endParaRPr>
          </a:p>
          <a:p>
            <a:pPr eaLnBrk="1" hangingPunct="1">
              <a:lnSpc>
                <a:spcPct val="80000"/>
              </a:lnSpc>
            </a:pPr>
            <a:r>
              <a:rPr lang="ja-JP" altLang="en-US" sz="2800" dirty="0">
                <a:latin typeface="+mn-ea"/>
              </a:rPr>
              <a:t>可逆圧縮方式：完全に元の情報に戻す事が可能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latin typeface="+mn-ea"/>
              </a:rPr>
              <a:t>　　</a:t>
            </a:r>
            <a:r>
              <a:rPr lang="en-US" altLang="ja-JP" sz="2800" dirty="0">
                <a:latin typeface="+mn-ea"/>
              </a:rPr>
              <a:t>-</a:t>
            </a:r>
            <a:r>
              <a:rPr lang="ja-JP" altLang="en-US" sz="2800" dirty="0">
                <a:latin typeface="+mn-ea"/>
              </a:rPr>
              <a:t>　ロスレス </a:t>
            </a:r>
            <a:r>
              <a:rPr lang="en-US" altLang="ja-JP" sz="2800" dirty="0">
                <a:latin typeface="+mn-ea"/>
              </a:rPr>
              <a:t>(loss less)</a:t>
            </a:r>
            <a:r>
              <a:rPr lang="ja-JP" altLang="en-US" sz="2800" dirty="0">
                <a:latin typeface="+mn-ea"/>
              </a:rPr>
              <a:t>　データファイルが対象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latin typeface="+mn-ea"/>
              </a:rPr>
              <a:t>　　</a:t>
            </a:r>
            <a:r>
              <a:rPr lang="en-US" altLang="ja-JP" sz="2800" dirty="0">
                <a:latin typeface="+mn-ea"/>
              </a:rPr>
              <a:t>-</a:t>
            </a:r>
            <a:r>
              <a:rPr lang="ja-JP" altLang="en-US" sz="2800" dirty="0">
                <a:latin typeface="+mn-ea"/>
              </a:rPr>
              <a:t>　</a:t>
            </a:r>
            <a:r>
              <a:rPr lang="en-US" altLang="ja-JP" sz="2800" dirty="0">
                <a:latin typeface="+mn-ea"/>
              </a:rPr>
              <a:t>LZ</a:t>
            </a:r>
            <a:r>
              <a:rPr lang="ja-JP" altLang="en-US" sz="2800" dirty="0">
                <a:latin typeface="+mn-ea"/>
              </a:rPr>
              <a:t>７７： </a:t>
            </a:r>
            <a:r>
              <a:rPr lang="en-US" altLang="ja-JP" sz="2800" dirty="0">
                <a:latin typeface="+mn-ea"/>
              </a:rPr>
              <a:t>1977</a:t>
            </a:r>
            <a:r>
              <a:rPr lang="ja-JP" altLang="en-US" sz="2800" dirty="0">
                <a:latin typeface="+mn-ea"/>
              </a:rPr>
              <a:t>年に</a:t>
            </a:r>
            <a:r>
              <a:rPr lang="en-US" altLang="ja-JP" sz="2800" dirty="0">
                <a:latin typeface="+mn-ea"/>
              </a:rPr>
              <a:t>Lempel</a:t>
            </a:r>
            <a:r>
              <a:rPr lang="ja-JP" altLang="en-US" sz="2800" dirty="0">
                <a:latin typeface="+mn-ea"/>
              </a:rPr>
              <a:t>と </a:t>
            </a:r>
            <a:r>
              <a:rPr lang="en-US" altLang="ja-JP" sz="2800" dirty="0" err="1">
                <a:latin typeface="+mn-ea"/>
              </a:rPr>
              <a:t>Ziv</a:t>
            </a:r>
            <a:r>
              <a:rPr lang="en-US" altLang="ja-JP" sz="2800" dirty="0">
                <a:latin typeface="+mn-ea"/>
              </a:rPr>
              <a:t> </a:t>
            </a:r>
            <a:r>
              <a:rPr lang="ja-JP" altLang="en-US" sz="2800" dirty="0">
                <a:latin typeface="+mn-ea"/>
              </a:rPr>
              <a:t>が発表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latin typeface="+mn-ea"/>
              </a:rPr>
              <a:t>　　　　</a:t>
            </a:r>
            <a:r>
              <a:rPr lang="en-US" altLang="ja-JP" sz="2800" dirty="0">
                <a:latin typeface="+mn-ea"/>
              </a:rPr>
              <a:t>-</a:t>
            </a:r>
            <a:r>
              <a:rPr lang="ja-JP" altLang="en-US" sz="2800" dirty="0">
                <a:latin typeface="+mn-ea"/>
              </a:rPr>
              <a:t>　繰り返しパターンを見つけて記号に置換える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latin typeface="+mn-ea"/>
              </a:rPr>
              <a:t>　　　　</a:t>
            </a:r>
            <a:r>
              <a:rPr lang="en-US" altLang="ja-JP" sz="2800" dirty="0">
                <a:latin typeface="+mn-ea"/>
              </a:rPr>
              <a:t>-</a:t>
            </a:r>
            <a:r>
              <a:rPr lang="ja-JP" altLang="en-US" sz="2800" dirty="0">
                <a:latin typeface="+mn-ea"/>
              </a:rPr>
              <a:t>　</a:t>
            </a:r>
            <a:r>
              <a:rPr lang="en-US" altLang="ja-JP" sz="2800" dirty="0">
                <a:latin typeface="+mn-ea"/>
              </a:rPr>
              <a:t>zip : LZ</a:t>
            </a:r>
            <a:r>
              <a:rPr lang="ja-JP" altLang="en-US" sz="2800" dirty="0">
                <a:latin typeface="+mn-ea"/>
              </a:rPr>
              <a:t>７７の改良技術を使用</a:t>
            </a:r>
            <a:endParaRPr lang="en-US" altLang="ja-JP" sz="2800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dirty="0">
              <a:latin typeface="+mn-ea"/>
            </a:endParaRPr>
          </a:p>
          <a:p>
            <a:pPr eaLnBrk="1" hangingPunct="1">
              <a:lnSpc>
                <a:spcPct val="80000"/>
              </a:lnSpc>
            </a:pPr>
            <a:r>
              <a:rPr lang="ja-JP" altLang="en-US" sz="2800" dirty="0">
                <a:latin typeface="+mn-ea"/>
              </a:rPr>
              <a:t>非可逆圧縮方式：完全には元の情報に戻せない</a:t>
            </a:r>
          </a:p>
          <a:p>
            <a:pPr marL="1258888" indent="-1258888"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latin typeface="+mn-ea"/>
              </a:rPr>
              <a:t>　　</a:t>
            </a:r>
            <a:r>
              <a:rPr lang="en-US" altLang="ja-JP" sz="2800" dirty="0">
                <a:latin typeface="+mn-ea"/>
              </a:rPr>
              <a:t>-</a:t>
            </a:r>
            <a:r>
              <a:rPr lang="ja-JP" altLang="en-US" sz="2800" dirty="0">
                <a:latin typeface="+mn-ea"/>
              </a:rPr>
              <a:t>　ロッシー</a:t>
            </a:r>
            <a:r>
              <a:rPr lang="en-US" altLang="ja-JP" sz="2800" dirty="0">
                <a:latin typeface="+mn-ea"/>
              </a:rPr>
              <a:t>(lossy)</a:t>
            </a:r>
            <a:r>
              <a:rPr lang="ja-JP" altLang="en-US" sz="2800" dirty="0">
                <a:latin typeface="+mn-ea"/>
              </a:rPr>
              <a:t>　人間が判断する音や画像などが対象（例：</a:t>
            </a:r>
            <a:r>
              <a:rPr lang="en-US" altLang="ja-JP" sz="2800" dirty="0">
                <a:latin typeface="+mn-ea"/>
              </a:rPr>
              <a:t>MPEG</a:t>
            </a:r>
            <a:r>
              <a:rPr lang="ja-JP" altLang="en-US" sz="2800" dirty="0">
                <a:latin typeface="+mn-ea"/>
              </a:rPr>
              <a:t>，</a:t>
            </a:r>
            <a:r>
              <a:rPr lang="en-US" altLang="ja-JP" sz="2800" dirty="0">
                <a:latin typeface="+mn-ea"/>
              </a:rPr>
              <a:t>JPEG</a:t>
            </a:r>
            <a:r>
              <a:rPr lang="ja-JP" altLang="en-US" sz="2800" dirty="0">
                <a:latin typeface="+mn-ea"/>
              </a:rPr>
              <a:t>）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latin typeface="+mn-ea"/>
              </a:rPr>
              <a:t>　　</a:t>
            </a:r>
            <a:r>
              <a:rPr lang="en-US" altLang="ja-JP" sz="2800" dirty="0">
                <a:latin typeface="+mn-ea"/>
              </a:rPr>
              <a:t>-</a:t>
            </a:r>
            <a:r>
              <a:rPr lang="ja-JP" altLang="en-US" sz="2800" dirty="0">
                <a:latin typeface="+mn-ea"/>
              </a:rPr>
              <a:t>　人間の視聴覚特性を利用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latin typeface="+mn-ea"/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2947718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367"/>
            <a:ext cx="7772400" cy="792162"/>
          </a:xfrm>
        </p:spPr>
        <p:txBody>
          <a:bodyPr/>
          <a:lstStyle/>
          <a:p>
            <a:pPr eaLnBrk="1" hangingPunct="1"/>
            <a:r>
              <a:rPr lang="ja-JP" altLang="en-US" sz="4000" dirty="0"/>
              <a:t>静止画の圧縮</a:t>
            </a:r>
            <a:r>
              <a:rPr lang="en-US" altLang="ja-JP" sz="4000" b="1" dirty="0">
                <a:solidFill>
                  <a:srgbClr val="FF0000"/>
                </a:solidFill>
              </a:rPr>
              <a:t> </a:t>
            </a:r>
            <a:endParaRPr lang="ja-JP" altLang="en-US" sz="40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836712"/>
            <a:ext cx="8353300" cy="5832648"/>
          </a:xfrm>
        </p:spPr>
        <p:txBody>
          <a:bodyPr/>
          <a:lstStyle/>
          <a:p>
            <a:pPr eaLnBrk="1" hangingPunct="1"/>
            <a:r>
              <a:rPr lang="ja-JP" altLang="en-US" sz="2800" dirty="0">
                <a:latin typeface="+mn-ea"/>
              </a:rPr>
              <a:t>静止画：人工画像（グラフィックス）と自然画像（写真）</a:t>
            </a:r>
            <a:endParaRPr lang="en-US" altLang="ja-JP" sz="2800" dirty="0">
              <a:latin typeface="+mn-ea"/>
            </a:endParaRPr>
          </a:p>
          <a:p>
            <a:pPr eaLnBrk="1" hangingPunct="1"/>
            <a:endParaRPr lang="ja-JP" altLang="en-US" sz="2800" dirty="0">
              <a:latin typeface="+mn-ea"/>
            </a:endParaRPr>
          </a:p>
          <a:p>
            <a:pPr eaLnBrk="1" hangingPunct="1"/>
            <a:r>
              <a:rPr lang="ja-JP" altLang="en-US" sz="2800" dirty="0">
                <a:latin typeface="+mn-ea"/>
              </a:rPr>
              <a:t>人工画像（ビットマップ）の圧縮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</a:t>
            </a:r>
            <a:r>
              <a:rPr lang="en-US" altLang="ja-JP" sz="2800" dirty="0">
                <a:latin typeface="+mn-ea"/>
              </a:rPr>
              <a:t>-</a:t>
            </a:r>
            <a:r>
              <a:rPr lang="ja-JP" altLang="en-US" sz="2800" dirty="0">
                <a:latin typeface="+mn-ea"/>
              </a:rPr>
              <a:t>　可逆方式が使用される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</a:t>
            </a:r>
            <a:r>
              <a:rPr lang="en-US" altLang="ja-JP" sz="2800" dirty="0">
                <a:latin typeface="+mn-ea"/>
              </a:rPr>
              <a:t>-</a:t>
            </a:r>
            <a:r>
              <a:rPr lang="ja-JP" altLang="en-US" sz="2800" dirty="0">
                <a:latin typeface="+mn-ea"/>
              </a:rPr>
              <a:t>　</a:t>
            </a:r>
            <a:r>
              <a:rPr lang="en-US" altLang="ja-JP" sz="2800" dirty="0">
                <a:latin typeface="+mn-ea"/>
              </a:rPr>
              <a:t>GIF</a:t>
            </a:r>
            <a:r>
              <a:rPr lang="ja-JP" altLang="en-US" sz="2800" dirty="0">
                <a:latin typeface="+mn-ea"/>
              </a:rPr>
              <a:t>：</a:t>
            </a:r>
            <a:r>
              <a:rPr lang="en-US" altLang="ja-JP" sz="2800" dirty="0">
                <a:latin typeface="+mn-ea"/>
              </a:rPr>
              <a:t>LZ77</a:t>
            </a:r>
            <a:r>
              <a:rPr lang="ja-JP" altLang="en-US" sz="2800" dirty="0">
                <a:latin typeface="+mn-ea"/>
              </a:rPr>
              <a:t>の改良方式を使用</a:t>
            </a:r>
          </a:p>
          <a:p>
            <a:pPr eaLnBrk="1" hangingPunct="1"/>
            <a:r>
              <a:rPr lang="ja-JP" altLang="en-US" sz="2800" dirty="0">
                <a:latin typeface="+mn-ea"/>
              </a:rPr>
              <a:t>自然画像の圧縮　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</a:t>
            </a:r>
            <a:r>
              <a:rPr lang="en-US" altLang="ja-JP" sz="2800" dirty="0">
                <a:latin typeface="+mn-ea"/>
              </a:rPr>
              <a:t>-</a:t>
            </a:r>
            <a:r>
              <a:rPr lang="ja-JP" altLang="en-US" sz="2800" dirty="0">
                <a:latin typeface="+mn-ea"/>
              </a:rPr>
              <a:t>　人間の視覚特性を利用した非可逆方式</a:t>
            </a:r>
            <a:endParaRPr lang="en-US" altLang="ja-JP" sz="2800" dirty="0">
              <a:latin typeface="+mn-ea"/>
            </a:endParaRPr>
          </a:p>
          <a:p>
            <a:pPr eaLnBrk="1" hangingPunct="1">
              <a:buNone/>
            </a:pPr>
            <a:r>
              <a:rPr lang="en-US" altLang="ja-JP" sz="2800" dirty="0">
                <a:latin typeface="+mn-ea"/>
              </a:rPr>
              <a:t>  -   </a:t>
            </a:r>
            <a:r>
              <a:rPr lang="ja-JP" altLang="en-US" sz="2800" dirty="0">
                <a:latin typeface="+mn-ea"/>
              </a:rPr>
              <a:t>空間冗長度を減らす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　  画素の変化が緩やかな所は忠実に再現し、</a:t>
            </a:r>
            <a:endParaRPr lang="en-US" altLang="ja-JP" sz="2800" dirty="0">
              <a:latin typeface="+mn-ea"/>
            </a:endParaRP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　　変化の激しい所は大雑把に丸める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</a:t>
            </a:r>
            <a:r>
              <a:rPr lang="en-US" altLang="ja-JP" sz="2800" dirty="0">
                <a:latin typeface="+mn-ea"/>
              </a:rPr>
              <a:t>-</a:t>
            </a:r>
            <a:r>
              <a:rPr lang="ja-JP" altLang="en-US" sz="2800" dirty="0">
                <a:latin typeface="+mn-ea"/>
              </a:rPr>
              <a:t>　国際標準</a:t>
            </a:r>
            <a:r>
              <a:rPr lang="en-US" altLang="ja-JP" sz="2800" dirty="0">
                <a:latin typeface="+mn-ea"/>
              </a:rPr>
              <a:t>JPEG </a:t>
            </a:r>
            <a:r>
              <a:rPr lang="ja-JP" altLang="en-US" sz="2800" dirty="0">
                <a:latin typeface="+mn-ea"/>
              </a:rPr>
              <a:t>（約</a:t>
            </a:r>
            <a:r>
              <a:rPr lang="en-US" altLang="ja-JP" sz="2800" dirty="0">
                <a:latin typeface="+mn-ea"/>
              </a:rPr>
              <a:t>1/10</a:t>
            </a:r>
            <a:r>
              <a:rPr lang="ja-JP" altLang="en-US" sz="2800" dirty="0">
                <a:latin typeface="+mn-ea"/>
              </a:rPr>
              <a:t>に圧縮）　</a:t>
            </a:r>
            <a:endParaRPr lang="en-US" altLang="ja-JP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53579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-99392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z="4000" dirty="0"/>
              <a:t>動画（映像）の圧縮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08720"/>
            <a:ext cx="8856786" cy="5760640"/>
          </a:xfrm>
        </p:spPr>
        <p:txBody>
          <a:bodyPr/>
          <a:lstStyle/>
          <a:p>
            <a:pPr eaLnBrk="1" hangingPunct="1"/>
            <a:r>
              <a:rPr lang="ja-JP" altLang="en-US" sz="2800" dirty="0">
                <a:latin typeface="+mn-ea"/>
              </a:rPr>
              <a:t>動画：静止画を連続的に表示　（例：約</a:t>
            </a:r>
            <a:r>
              <a:rPr lang="en-US" altLang="ja-JP" sz="2800" dirty="0">
                <a:latin typeface="+mn-ea"/>
              </a:rPr>
              <a:t>30</a:t>
            </a:r>
            <a:r>
              <a:rPr lang="ja-JP" altLang="en-US" sz="2800" dirty="0">
                <a:latin typeface="+mn-ea"/>
              </a:rPr>
              <a:t>フレーム</a:t>
            </a:r>
            <a:r>
              <a:rPr lang="en-US" altLang="ja-JP" sz="2800" dirty="0">
                <a:latin typeface="+mn-ea"/>
              </a:rPr>
              <a:t>/</a:t>
            </a:r>
            <a:r>
              <a:rPr lang="ja-JP" altLang="en-US" sz="2800" dirty="0">
                <a:latin typeface="+mn-ea"/>
              </a:rPr>
              <a:t>秒）</a:t>
            </a:r>
            <a:endParaRPr lang="en-US" altLang="ja-JP" sz="2800" dirty="0">
              <a:latin typeface="+mn-ea"/>
            </a:endParaRPr>
          </a:p>
          <a:p>
            <a:pPr eaLnBrk="1" hangingPunct="1"/>
            <a:endParaRPr lang="ja-JP" altLang="en-US" sz="2800" dirty="0">
              <a:latin typeface="+mn-ea"/>
            </a:endParaRPr>
          </a:p>
          <a:p>
            <a:pPr eaLnBrk="1" hangingPunct="1"/>
            <a:r>
              <a:rPr lang="ja-JP" altLang="en-US" sz="2800" dirty="0">
                <a:latin typeface="+mn-ea"/>
              </a:rPr>
              <a:t>空間冗長度と時間冗長度（フレーム間の相関）を減らす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－人間の視覚特性を利用した非可逆方式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－動きがゆっくりした所は細かく再現し、早い所は</a:t>
            </a:r>
            <a:endParaRPr lang="en-US" altLang="ja-JP" sz="2800" dirty="0">
              <a:latin typeface="+mn-ea"/>
            </a:endParaRP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　 大雑把に表現する</a:t>
            </a:r>
            <a:endParaRPr lang="en-US" altLang="ja-JP" sz="2800" dirty="0">
              <a:latin typeface="+mn-ea"/>
            </a:endParaRPr>
          </a:p>
          <a:p>
            <a:pPr eaLnBrk="1" hangingPunct="1">
              <a:buFontTx/>
              <a:buNone/>
            </a:pPr>
            <a:endParaRPr lang="ja-JP" altLang="en-US" sz="2800" dirty="0">
              <a:latin typeface="+mn-ea"/>
            </a:endParaRPr>
          </a:p>
          <a:p>
            <a:pPr eaLnBrk="1" hangingPunct="1"/>
            <a:r>
              <a:rPr lang="ja-JP" altLang="en-US" sz="2800" dirty="0">
                <a:latin typeface="+mn-ea"/>
              </a:rPr>
              <a:t>代表的な方式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－　</a:t>
            </a:r>
            <a:r>
              <a:rPr lang="en-US" altLang="ja-JP" sz="2800" dirty="0">
                <a:latin typeface="+mn-ea"/>
              </a:rPr>
              <a:t>MPEG1:</a:t>
            </a:r>
            <a:r>
              <a:rPr lang="ja-JP" altLang="en-US" sz="2800" dirty="0">
                <a:latin typeface="+mn-ea"/>
              </a:rPr>
              <a:t>　映像（</a:t>
            </a:r>
            <a:r>
              <a:rPr lang="en-US" altLang="ja-JP" sz="2800" dirty="0">
                <a:latin typeface="+mn-ea"/>
              </a:rPr>
              <a:t>1.25M)</a:t>
            </a:r>
            <a:r>
              <a:rPr lang="ja-JP" altLang="en-US" sz="2800" dirty="0">
                <a:latin typeface="+mn-ea"/>
              </a:rPr>
              <a:t>と音声（</a:t>
            </a:r>
            <a:r>
              <a:rPr lang="en-US" altLang="ja-JP" sz="2800" dirty="0">
                <a:latin typeface="+mn-ea"/>
              </a:rPr>
              <a:t>250K)</a:t>
            </a:r>
            <a:r>
              <a:rPr lang="ja-JP" altLang="en-US" sz="2800" dirty="0">
                <a:latin typeface="+mn-ea"/>
              </a:rPr>
              <a:t>を格納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－　</a:t>
            </a:r>
            <a:r>
              <a:rPr lang="en-US" altLang="ja-JP" sz="2800" dirty="0">
                <a:latin typeface="+mn-ea"/>
              </a:rPr>
              <a:t>MPEG2</a:t>
            </a:r>
            <a:r>
              <a:rPr lang="ja-JP" altLang="en-US" sz="2800" dirty="0">
                <a:latin typeface="+mn-ea"/>
              </a:rPr>
              <a:t>： </a:t>
            </a:r>
            <a:r>
              <a:rPr lang="en-US" altLang="ja-JP" sz="2800" dirty="0">
                <a:latin typeface="+mn-ea"/>
              </a:rPr>
              <a:t>MPEG1</a:t>
            </a:r>
            <a:r>
              <a:rPr lang="ja-JP" altLang="en-US" sz="2800" dirty="0">
                <a:latin typeface="+mn-ea"/>
              </a:rPr>
              <a:t>に基づいている </a:t>
            </a:r>
            <a:endParaRPr lang="en-US" altLang="ja-JP" sz="2800" dirty="0">
              <a:latin typeface="+mn-ea"/>
            </a:endParaRP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+mn-ea"/>
              </a:rPr>
              <a:t>        </a:t>
            </a:r>
            <a:r>
              <a:rPr lang="ja-JP" altLang="en-US" sz="2800" dirty="0">
                <a:latin typeface="+mn-ea"/>
              </a:rPr>
              <a:t>（約</a:t>
            </a:r>
            <a:r>
              <a:rPr lang="en-US" altLang="ja-JP" sz="2800" dirty="0">
                <a:latin typeface="+mn-ea"/>
              </a:rPr>
              <a:t>1/100</a:t>
            </a:r>
            <a:r>
              <a:rPr lang="ja-JP" altLang="en-US" sz="2800" dirty="0">
                <a:latin typeface="+mn-ea"/>
              </a:rPr>
              <a:t>に圧縮）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2133580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CF8EBD-4C55-0A90-EE3F-9A94E9B254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C090F70-DFD9-FCFF-764A-487CF6C2B4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-99392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z="4000" dirty="0"/>
              <a:t>動画の圧縮方式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0FDBEF9-05D3-E005-338D-BF9241316E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908720"/>
            <a:ext cx="8856786" cy="5760640"/>
          </a:xfrm>
        </p:spPr>
        <p:txBody>
          <a:bodyPr/>
          <a:lstStyle/>
          <a:p>
            <a:r>
              <a:rPr lang="ja-JP" altLang="en-US" sz="2800" dirty="0"/>
              <a:t>元の動画を①と②に分解して圧縮する</a:t>
            </a:r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① 選んだフレームを静止画として圧縮</a:t>
            </a:r>
            <a:endParaRPr lang="en-US" altLang="ja-JP" sz="2800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② 静止画との差分を求める</a:t>
            </a:r>
          </a:p>
          <a:p>
            <a:endParaRPr lang="ja-JP" altLang="en-US" sz="2800" dirty="0"/>
          </a:p>
          <a:p>
            <a:pPr eaLnBrk="1" hangingPunct="1">
              <a:buFontTx/>
              <a:buNone/>
            </a:pPr>
            <a:endParaRPr lang="en-US" altLang="ja-JP" sz="2400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0527BE3-5D71-B49A-8EC5-16ECD2246A52}"/>
              </a:ext>
            </a:extLst>
          </p:cNvPr>
          <p:cNvGrpSpPr/>
          <p:nvPr/>
        </p:nvGrpSpPr>
        <p:grpSpPr>
          <a:xfrm>
            <a:off x="827584" y="1556792"/>
            <a:ext cx="8023619" cy="1702514"/>
            <a:chOff x="827584" y="4508376"/>
            <a:chExt cx="8023619" cy="1702514"/>
          </a:xfrm>
        </p:grpSpPr>
        <p:sp>
          <p:nvSpPr>
            <p:cNvPr id="4" name="平行四辺形 3">
              <a:extLst>
                <a:ext uri="{FF2B5EF4-FFF2-40B4-BE49-F238E27FC236}">
                  <a16:creationId xmlns:a16="http://schemas.microsoft.com/office/drawing/2014/main" id="{7291495B-F434-8289-E1EA-5CA90280C6C2}"/>
                </a:ext>
              </a:extLst>
            </p:cNvPr>
            <p:cNvSpPr/>
            <p:nvPr/>
          </p:nvSpPr>
          <p:spPr>
            <a:xfrm>
              <a:off x="827584" y="4509120"/>
              <a:ext cx="1504184" cy="91440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平行四辺形 4">
              <a:extLst>
                <a:ext uri="{FF2B5EF4-FFF2-40B4-BE49-F238E27FC236}">
                  <a16:creationId xmlns:a16="http://schemas.microsoft.com/office/drawing/2014/main" id="{872F5E7D-CFB2-349A-5D1D-0A1B2964F41A}"/>
                </a:ext>
              </a:extLst>
            </p:cNvPr>
            <p:cNvSpPr/>
            <p:nvPr/>
          </p:nvSpPr>
          <p:spPr>
            <a:xfrm>
              <a:off x="2358630" y="4508376"/>
              <a:ext cx="1421281" cy="91440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平行四辺形 5">
              <a:extLst>
                <a:ext uri="{FF2B5EF4-FFF2-40B4-BE49-F238E27FC236}">
                  <a16:creationId xmlns:a16="http://schemas.microsoft.com/office/drawing/2014/main" id="{10033AA9-C8C1-6785-FF35-E7C133EF3620}"/>
                </a:ext>
              </a:extLst>
            </p:cNvPr>
            <p:cNvSpPr/>
            <p:nvPr/>
          </p:nvSpPr>
          <p:spPr>
            <a:xfrm>
              <a:off x="5004048" y="4536207"/>
              <a:ext cx="1387097" cy="91440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平行四辺形 6">
              <a:extLst>
                <a:ext uri="{FF2B5EF4-FFF2-40B4-BE49-F238E27FC236}">
                  <a16:creationId xmlns:a16="http://schemas.microsoft.com/office/drawing/2014/main" id="{B8C58E86-6B4D-9A8B-AF64-E937EDFE0C11}"/>
                </a:ext>
              </a:extLst>
            </p:cNvPr>
            <p:cNvSpPr/>
            <p:nvPr/>
          </p:nvSpPr>
          <p:spPr>
            <a:xfrm>
              <a:off x="6516216" y="4509120"/>
              <a:ext cx="1432176" cy="91440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06B2BD99-8DC9-0886-F94F-423C7D715D82}"/>
                </a:ext>
              </a:extLst>
            </p:cNvPr>
            <p:cNvSpPr txBox="1"/>
            <p:nvPr/>
          </p:nvSpPr>
          <p:spPr>
            <a:xfrm>
              <a:off x="3972313" y="4735487"/>
              <a:ext cx="6463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・・・</a:t>
              </a:r>
            </a:p>
          </p:txBody>
        </p:sp>
        <p:cxnSp>
          <p:nvCxnSpPr>
            <p:cNvPr id="9" name="直線矢印コネクタ 8">
              <a:extLst>
                <a:ext uri="{FF2B5EF4-FFF2-40B4-BE49-F238E27FC236}">
                  <a16:creationId xmlns:a16="http://schemas.microsoft.com/office/drawing/2014/main" id="{13B9FF95-40E0-BF1F-57EC-545CC5DDAF9F}"/>
                </a:ext>
              </a:extLst>
            </p:cNvPr>
            <p:cNvCxnSpPr/>
            <p:nvPr/>
          </p:nvCxnSpPr>
          <p:spPr>
            <a:xfrm flipV="1">
              <a:off x="1142972" y="5709374"/>
              <a:ext cx="6624736" cy="7200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9F76444E-E389-F7DB-C16A-030A55CEBF38}"/>
                </a:ext>
              </a:extLst>
            </p:cNvPr>
            <p:cNvSpPr txBox="1"/>
            <p:nvPr/>
          </p:nvSpPr>
          <p:spPr>
            <a:xfrm>
              <a:off x="7948392" y="5687670"/>
              <a:ext cx="9028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/>
                <a:t>時間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F40ED88F-EFDA-73A4-67CF-C902EF884C60}"/>
                </a:ext>
              </a:extLst>
            </p:cNvPr>
            <p:cNvSpPr txBox="1"/>
            <p:nvPr/>
          </p:nvSpPr>
          <p:spPr>
            <a:xfrm>
              <a:off x="993924" y="4735487"/>
              <a:ext cx="12362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ﾌﾚｰﾑ</a:t>
              </a:r>
              <a:r>
                <a:rPr kumimoji="1" lang="en-US" altLang="ja-JP" dirty="0"/>
                <a:t>30</a:t>
              </a:r>
              <a:endParaRPr kumimoji="1" lang="ja-JP" altLang="en-US" dirty="0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18A6436-7BDA-E9A7-AF51-778852EE6B56}"/>
                </a:ext>
              </a:extLst>
            </p:cNvPr>
            <p:cNvSpPr txBox="1"/>
            <p:nvPr/>
          </p:nvSpPr>
          <p:spPr>
            <a:xfrm>
              <a:off x="6663077" y="4734742"/>
              <a:ext cx="11384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ﾌﾚｰﾑ１</a:t>
              </a: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8AF28EC-9627-418E-8979-77E007050D54}"/>
                </a:ext>
              </a:extLst>
            </p:cNvPr>
            <p:cNvSpPr txBox="1"/>
            <p:nvPr/>
          </p:nvSpPr>
          <p:spPr>
            <a:xfrm>
              <a:off x="2428307" y="4735487"/>
              <a:ext cx="12362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ﾌﾚｰﾑ</a:t>
              </a:r>
              <a:r>
                <a:rPr kumimoji="1" lang="en-US" altLang="ja-JP" dirty="0"/>
                <a:t>29</a:t>
              </a:r>
              <a:endParaRPr kumimoji="1" lang="ja-JP" altLang="en-US" dirty="0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8527CD57-51FC-D9C5-689B-286E368304F0}"/>
                </a:ext>
              </a:extLst>
            </p:cNvPr>
            <p:cNvSpPr txBox="1"/>
            <p:nvPr/>
          </p:nvSpPr>
          <p:spPr>
            <a:xfrm>
              <a:off x="5156422" y="4737270"/>
              <a:ext cx="10823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ﾌﾚｰﾑ</a:t>
              </a:r>
              <a:r>
                <a:rPr kumimoji="1" lang="en-US" altLang="ja-JP" dirty="0"/>
                <a:t>2</a:t>
              </a:r>
              <a:endParaRPr kumimoji="1" lang="ja-JP" altLang="en-US" dirty="0"/>
            </a:p>
          </p:txBody>
        </p:sp>
      </p:grpSp>
      <p:sp>
        <p:nvSpPr>
          <p:cNvPr id="15" name="平行四辺形 14">
            <a:extLst>
              <a:ext uri="{FF2B5EF4-FFF2-40B4-BE49-F238E27FC236}">
                <a16:creationId xmlns:a16="http://schemas.microsoft.com/office/drawing/2014/main" id="{66CDDEF9-C7FC-32D5-4262-E930B33551C8}"/>
              </a:ext>
            </a:extLst>
          </p:cNvPr>
          <p:cNvSpPr/>
          <p:nvPr/>
        </p:nvSpPr>
        <p:spPr>
          <a:xfrm>
            <a:off x="3528687" y="3570070"/>
            <a:ext cx="1421281" cy="91440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平行四辺形 15">
            <a:extLst>
              <a:ext uri="{FF2B5EF4-FFF2-40B4-BE49-F238E27FC236}">
                <a16:creationId xmlns:a16="http://schemas.microsoft.com/office/drawing/2014/main" id="{F53C760E-C1ED-A2ED-05EB-01DDEE659C2F}"/>
              </a:ext>
            </a:extLst>
          </p:cNvPr>
          <p:cNvSpPr/>
          <p:nvPr/>
        </p:nvSpPr>
        <p:spPr>
          <a:xfrm>
            <a:off x="6426798" y="3580201"/>
            <a:ext cx="1432176" cy="91440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D3E5ADDC-8ACD-17AE-2FA2-E14AA033F812}"/>
              </a:ext>
            </a:extLst>
          </p:cNvPr>
          <p:cNvCxnSpPr/>
          <p:nvPr/>
        </p:nvCxnSpPr>
        <p:spPr>
          <a:xfrm flipV="1">
            <a:off x="1043608" y="4653136"/>
            <a:ext cx="6624736" cy="7200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C00652-26FB-07D0-947B-C332A253B7D2}"/>
              </a:ext>
            </a:extLst>
          </p:cNvPr>
          <p:cNvSpPr txBox="1"/>
          <p:nvPr/>
        </p:nvSpPr>
        <p:spPr>
          <a:xfrm>
            <a:off x="7858974" y="4758751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時間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755D354-DC8E-A5A5-F3CF-7E6E8276D975}"/>
              </a:ext>
            </a:extLst>
          </p:cNvPr>
          <p:cNvSpPr txBox="1"/>
          <p:nvPr/>
        </p:nvSpPr>
        <p:spPr>
          <a:xfrm>
            <a:off x="6573659" y="3805823"/>
            <a:ext cx="1138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ﾌﾚｰﾑ１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7E8BDF2-BB14-A445-E096-CCE488810A2B}"/>
              </a:ext>
            </a:extLst>
          </p:cNvPr>
          <p:cNvSpPr txBox="1"/>
          <p:nvPr/>
        </p:nvSpPr>
        <p:spPr>
          <a:xfrm>
            <a:off x="3621209" y="3763362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ﾌﾚｰﾑ</a:t>
            </a:r>
            <a:r>
              <a:rPr kumimoji="1" lang="en-US" altLang="ja-JP" dirty="0"/>
              <a:t>16</a:t>
            </a:r>
            <a:endParaRPr kumimoji="1" lang="ja-JP" altLang="en-US" dirty="0"/>
          </a:p>
        </p:txBody>
      </p:sp>
      <p:sp>
        <p:nvSpPr>
          <p:cNvPr id="21" name="平行四辺形 20">
            <a:extLst>
              <a:ext uri="{FF2B5EF4-FFF2-40B4-BE49-F238E27FC236}">
                <a16:creationId xmlns:a16="http://schemas.microsoft.com/office/drawing/2014/main" id="{8A68257E-E703-2269-DEAA-07974FB7A392}"/>
              </a:ext>
            </a:extLst>
          </p:cNvPr>
          <p:cNvSpPr/>
          <p:nvPr/>
        </p:nvSpPr>
        <p:spPr>
          <a:xfrm>
            <a:off x="2172889" y="5517231"/>
            <a:ext cx="1504184" cy="91440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平行四辺形 21">
            <a:extLst>
              <a:ext uri="{FF2B5EF4-FFF2-40B4-BE49-F238E27FC236}">
                <a16:creationId xmlns:a16="http://schemas.microsoft.com/office/drawing/2014/main" id="{80F0CE3A-78DE-5F9D-0649-25952D58968A}"/>
              </a:ext>
            </a:extLst>
          </p:cNvPr>
          <p:cNvSpPr/>
          <p:nvPr/>
        </p:nvSpPr>
        <p:spPr>
          <a:xfrm>
            <a:off x="5436096" y="5517232"/>
            <a:ext cx="1432176" cy="91440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7B04F1D-60EE-67CC-315A-FFCF49CF5F78}"/>
              </a:ext>
            </a:extLst>
          </p:cNvPr>
          <p:cNvSpPr txBox="1"/>
          <p:nvPr/>
        </p:nvSpPr>
        <p:spPr>
          <a:xfrm>
            <a:off x="4105878" y="5715122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・・・</a:t>
            </a: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34C7909B-7DBF-8CE1-1CA2-A9744463D35D}"/>
              </a:ext>
            </a:extLst>
          </p:cNvPr>
          <p:cNvCxnSpPr/>
          <p:nvPr/>
        </p:nvCxnSpPr>
        <p:spPr>
          <a:xfrm flipV="1">
            <a:off x="899592" y="6597352"/>
            <a:ext cx="6624736" cy="7200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BFD8594-8C77-6C4C-8D62-532157CE911D}"/>
              </a:ext>
            </a:extLst>
          </p:cNvPr>
          <p:cNvSpPr txBox="1"/>
          <p:nvPr/>
        </p:nvSpPr>
        <p:spPr>
          <a:xfrm>
            <a:off x="7740352" y="6165304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時間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CAE2BAF-A4FA-4083-487D-754EC2A20819}"/>
              </a:ext>
            </a:extLst>
          </p:cNvPr>
          <p:cNvSpPr txBox="1"/>
          <p:nvPr/>
        </p:nvSpPr>
        <p:spPr>
          <a:xfrm>
            <a:off x="2299690" y="5715121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ﾌﾚｰﾑ</a:t>
            </a:r>
            <a:r>
              <a:rPr kumimoji="1" lang="en-US" altLang="ja-JP" dirty="0"/>
              <a:t>17</a:t>
            </a:r>
            <a:endParaRPr kumimoji="1" lang="ja-JP" altLang="en-US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0501808-D2FA-557C-B3B1-E6E96328DD49}"/>
              </a:ext>
            </a:extLst>
          </p:cNvPr>
          <p:cNvSpPr txBox="1"/>
          <p:nvPr/>
        </p:nvSpPr>
        <p:spPr>
          <a:xfrm>
            <a:off x="5591228" y="5743599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ﾌﾚｰﾑ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605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854075"/>
          </a:xfrm>
        </p:spPr>
        <p:txBody>
          <a:bodyPr/>
          <a:lstStyle/>
          <a:p>
            <a:r>
              <a:rPr lang="ja-JP" altLang="en-US" sz="4000" dirty="0"/>
              <a:t>ストリーミング （</a:t>
            </a:r>
            <a:r>
              <a:rPr lang="en-US" altLang="ja-JP" sz="4000" dirty="0"/>
              <a:t>1</a:t>
            </a:r>
            <a:r>
              <a:rPr lang="ja-JP" altLang="en-US" sz="4000" dirty="0"/>
              <a:t>）</a:t>
            </a:r>
            <a:endParaRPr lang="en-US" altLang="ja-JP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2" y="1341438"/>
            <a:ext cx="8280275" cy="5255914"/>
          </a:xfrm>
        </p:spPr>
        <p:txBody>
          <a:bodyPr/>
          <a:lstStyle/>
          <a:p>
            <a:r>
              <a:rPr lang="en-US" altLang="ja-JP" sz="2400" dirty="0"/>
              <a:t>Stream</a:t>
            </a:r>
            <a:r>
              <a:rPr lang="ja-JP" altLang="en-US" sz="2400" dirty="0"/>
              <a:t>　</a:t>
            </a:r>
            <a:r>
              <a:rPr lang="en-US" altLang="ja-JP" sz="2400" dirty="0"/>
              <a:t>(</a:t>
            </a:r>
            <a:r>
              <a:rPr lang="ja-JP" altLang="en-US" sz="2400" dirty="0"/>
              <a:t>流れる</a:t>
            </a:r>
            <a:r>
              <a:rPr lang="en-US" altLang="ja-JP" sz="2400" dirty="0"/>
              <a:t>)</a:t>
            </a:r>
            <a:r>
              <a:rPr lang="ja-JP" altLang="en-US" sz="2400" dirty="0"/>
              <a:t>　</a:t>
            </a:r>
            <a:r>
              <a:rPr lang="en-US" altLang="ja-JP" sz="2400" dirty="0" err="1"/>
              <a:t>ing</a:t>
            </a:r>
            <a:endParaRPr lang="en-US" altLang="ja-JP" sz="2400" dirty="0"/>
          </a:p>
          <a:p>
            <a:r>
              <a:rPr lang="ja-JP" altLang="en-US" sz="2400" dirty="0"/>
              <a:t>サーバからネットワークを経由して流れてくるデータを，プログレッシブ（逐次</a:t>
            </a:r>
            <a:r>
              <a:rPr lang="en-US" altLang="ja-JP" sz="2400" dirty="0"/>
              <a:t>:</a:t>
            </a:r>
            <a:r>
              <a:rPr lang="ja-JP" altLang="en-US" sz="2400" dirty="0"/>
              <a:t>ちくじ）に再生（処理）する</a:t>
            </a:r>
            <a:endParaRPr lang="en-US" altLang="ja-JP" sz="2400" dirty="0"/>
          </a:p>
          <a:p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ストリーミングサーバ　　</a:t>
            </a:r>
            <a:r>
              <a:rPr lang="en-US" altLang="ja-JP" sz="2400" dirty="0">
                <a:solidFill>
                  <a:schemeClr val="bg1"/>
                </a:solidFill>
              </a:rPr>
              <a:t>------------&gt;</a:t>
            </a:r>
            <a:r>
              <a:rPr lang="ja-JP" altLang="en-US" sz="2400" dirty="0"/>
              <a:t>　バッファリング</a:t>
            </a:r>
            <a:r>
              <a:rPr lang="en-US" altLang="ja-JP" sz="2400" dirty="0"/>
              <a:t>/</a:t>
            </a:r>
            <a:r>
              <a:rPr lang="ja-JP" altLang="en-US" sz="2400" dirty="0"/>
              <a:t>逐次再生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　　　　　　　　　　　　　　　　　　　　データを残さない</a:t>
            </a:r>
          </a:p>
          <a:p>
            <a:pPr marL="0" indent="0">
              <a:buNone/>
            </a:pPr>
            <a:endParaRPr lang="ja-JP" altLang="en-US" sz="2400" dirty="0"/>
          </a:p>
          <a:p>
            <a:pPr marL="0" indent="0">
              <a:buNone/>
            </a:pPr>
            <a:endParaRPr lang="ja-JP" altLang="en-US" sz="2400" dirty="0"/>
          </a:p>
          <a:p>
            <a:endParaRPr lang="en-US" altLang="ja-JP" sz="2400" dirty="0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3419872" y="4077072"/>
            <a:ext cx="273702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" name="Group 38">
            <a:extLst>
              <a:ext uri="{FF2B5EF4-FFF2-40B4-BE49-F238E27FC236}">
                <a16:creationId xmlns:a16="http://schemas.microsoft.com/office/drawing/2014/main" id="{2BDFD23F-7F43-DB54-D654-E32E66C6248C}"/>
              </a:ext>
            </a:extLst>
          </p:cNvPr>
          <p:cNvGrpSpPr>
            <a:grpSpLocks/>
          </p:cNvGrpSpPr>
          <p:nvPr/>
        </p:nvGrpSpPr>
        <p:grpSpPr bwMode="auto">
          <a:xfrm>
            <a:off x="1043608" y="3357488"/>
            <a:ext cx="2232248" cy="1622063"/>
            <a:chOff x="2264" y="3057"/>
            <a:chExt cx="1037" cy="753"/>
          </a:xfrm>
        </p:grpSpPr>
        <p:grpSp>
          <p:nvGrpSpPr>
            <p:cNvPr id="3" name="Group 39">
              <a:extLst>
                <a:ext uri="{FF2B5EF4-FFF2-40B4-BE49-F238E27FC236}">
                  <a16:creationId xmlns:a16="http://schemas.microsoft.com/office/drawing/2014/main" id="{6184464B-4A9D-365F-31C5-48DF28C1D3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</p:grpSpPr>
          <p:sp>
            <p:nvSpPr>
              <p:cNvPr id="20" name="Rectangle 40">
                <a:extLst>
                  <a:ext uri="{FF2B5EF4-FFF2-40B4-BE49-F238E27FC236}">
                    <a16:creationId xmlns:a16="http://schemas.microsoft.com/office/drawing/2014/main" id="{D6635463-D552-2270-D9C7-3551F96856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Rectangle 41">
                <a:extLst>
                  <a:ext uri="{FF2B5EF4-FFF2-40B4-BE49-F238E27FC236}">
                    <a16:creationId xmlns:a16="http://schemas.microsoft.com/office/drawing/2014/main" id="{FABFC955-31EA-B2FB-87EE-50B7801D9B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Rectangle 42">
                <a:extLst>
                  <a:ext uri="{FF2B5EF4-FFF2-40B4-BE49-F238E27FC236}">
                    <a16:creationId xmlns:a16="http://schemas.microsoft.com/office/drawing/2014/main" id="{C29D8406-DC06-C253-446C-BEF268B17A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Rectangle 43">
                <a:extLst>
                  <a:ext uri="{FF2B5EF4-FFF2-40B4-BE49-F238E27FC236}">
                    <a16:creationId xmlns:a16="http://schemas.microsoft.com/office/drawing/2014/main" id="{E37430B9-7003-CF79-2423-9124C1AA0F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Oval 44">
                <a:extLst>
                  <a:ext uri="{FF2B5EF4-FFF2-40B4-BE49-F238E27FC236}">
                    <a16:creationId xmlns:a16="http://schemas.microsoft.com/office/drawing/2014/main" id="{260AEA79-A3C3-10EC-B903-0B2C6B0599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Oval 45">
                <a:extLst>
                  <a:ext uri="{FF2B5EF4-FFF2-40B4-BE49-F238E27FC236}">
                    <a16:creationId xmlns:a16="http://schemas.microsoft.com/office/drawing/2014/main" id="{14B0926F-53DD-0665-317D-CF518F7C9A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Oval 46">
                <a:extLst>
                  <a:ext uri="{FF2B5EF4-FFF2-40B4-BE49-F238E27FC236}">
                    <a16:creationId xmlns:a16="http://schemas.microsoft.com/office/drawing/2014/main" id="{2560129A-438A-56F2-4EE8-976A127091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Rectangle 47">
                <a:extLst>
                  <a:ext uri="{FF2B5EF4-FFF2-40B4-BE49-F238E27FC236}">
                    <a16:creationId xmlns:a16="http://schemas.microsoft.com/office/drawing/2014/main" id="{FB3061E5-6E08-7B59-2A5F-AF0B9F991F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" name="Group 48">
              <a:extLst>
                <a:ext uri="{FF2B5EF4-FFF2-40B4-BE49-F238E27FC236}">
                  <a16:creationId xmlns:a16="http://schemas.microsoft.com/office/drawing/2014/main" id="{0CD4DC14-E85F-6A5B-D5C7-72509A1C96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</p:grpSpPr>
          <p:sp>
            <p:nvSpPr>
              <p:cNvPr id="17" name="AutoShape 49">
                <a:extLst>
                  <a:ext uri="{FF2B5EF4-FFF2-40B4-BE49-F238E27FC236}">
                    <a16:creationId xmlns:a16="http://schemas.microsoft.com/office/drawing/2014/main" id="{83E13904-7CC7-75A0-9D77-1FA349703A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AutoShape 50">
                <a:extLst>
                  <a:ext uri="{FF2B5EF4-FFF2-40B4-BE49-F238E27FC236}">
                    <a16:creationId xmlns:a16="http://schemas.microsoft.com/office/drawing/2014/main" id="{32471E1F-2B4B-5457-5B09-CF41F8CD7D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AutoShape 51">
                <a:extLst>
                  <a:ext uri="{FF2B5EF4-FFF2-40B4-BE49-F238E27FC236}">
                    <a16:creationId xmlns:a16="http://schemas.microsoft.com/office/drawing/2014/main" id="{769EB09E-BE00-587A-C4C6-73CA62C6CC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" name="Group 52">
              <a:extLst>
                <a:ext uri="{FF2B5EF4-FFF2-40B4-BE49-F238E27FC236}">
                  <a16:creationId xmlns:a16="http://schemas.microsoft.com/office/drawing/2014/main" id="{552E57A2-7FB2-842E-0DD2-508965C1D1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</p:grpSpPr>
          <p:sp>
            <p:nvSpPr>
              <p:cNvPr id="6" name="AutoShape 53">
                <a:extLst>
                  <a:ext uri="{FF2B5EF4-FFF2-40B4-BE49-F238E27FC236}">
                    <a16:creationId xmlns:a16="http://schemas.microsoft.com/office/drawing/2014/main" id="{B06E4666-4CC0-5165-EF19-EDC9A3076C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" name="Line 54">
                <a:extLst>
                  <a:ext uri="{FF2B5EF4-FFF2-40B4-BE49-F238E27FC236}">
                    <a16:creationId xmlns:a16="http://schemas.microsoft.com/office/drawing/2014/main" id="{10E95AF2-EA67-06D1-1BDF-A369389EB8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" name="Line 55">
                <a:extLst>
                  <a:ext uri="{FF2B5EF4-FFF2-40B4-BE49-F238E27FC236}">
                    <a16:creationId xmlns:a16="http://schemas.microsoft.com/office/drawing/2014/main" id="{9668303A-39A2-3B49-DB24-FBC532C2F1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" name="Line 56">
                <a:extLst>
                  <a:ext uri="{FF2B5EF4-FFF2-40B4-BE49-F238E27FC236}">
                    <a16:creationId xmlns:a16="http://schemas.microsoft.com/office/drawing/2014/main" id="{1A96C6FE-7119-D1B0-331E-072DBA5515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" name="Line 57">
                <a:extLst>
                  <a:ext uri="{FF2B5EF4-FFF2-40B4-BE49-F238E27FC236}">
                    <a16:creationId xmlns:a16="http://schemas.microsoft.com/office/drawing/2014/main" id="{FE70401E-BED4-57C4-1A10-B82C940583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" name="Line 58">
                <a:extLst>
                  <a:ext uri="{FF2B5EF4-FFF2-40B4-BE49-F238E27FC236}">
                    <a16:creationId xmlns:a16="http://schemas.microsoft.com/office/drawing/2014/main" id="{A69C4642-4874-47DA-9468-98A55F35C9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" name="Line 59">
                <a:extLst>
                  <a:ext uri="{FF2B5EF4-FFF2-40B4-BE49-F238E27FC236}">
                    <a16:creationId xmlns:a16="http://schemas.microsoft.com/office/drawing/2014/main" id="{B6A02C7F-56A8-6BC7-5CB4-53C9C4E124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" name="Line 60">
                <a:extLst>
                  <a:ext uri="{FF2B5EF4-FFF2-40B4-BE49-F238E27FC236}">
                    <a16:creationId xmlns:a16="http://schemas.microsoft.com/office/drawing/2014/main" id="{44019029-523F-5ABE-A05B-CC6610FA1E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" name="Line 61">
                <a:extLst>
                  <a:ext uri="{FF2B5EF4-FFF2-40B4-BE49-F238E27FC236}">
                    <a16:creationId xmlns:a16="http://schemas.microsoft.com/office/drawing/2014/main" id="{4B5EB1FE-39D1-5F59-9579-993C196599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" name="Line 62">
                <a:extLst>
                  <a:ext uri="{FF2B5EF4-FFF2-40B4-BE49-F238E27FC236}">
                    <a16:creationId xmlns:a16="http://schemas.microsoft.com/office/drawing/2014/main" id="{183E55EF-771B-C78E-54B2-71B62BD799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" name="Line 63">
                <a:extLst>
                  <a:ext uri="{FF2B5EF4-FFF2-40B4-BE49-F238E27FC236}">
                    <a16:creationId xmlns:a16="http://schemas.microsoft.com/office/drawing/2014/main" id="{C09AA59F-2378-9416-602A-B055485F1B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28" name="Group 224">
            <a:extLst>
              <a:ext uri="{FF2B5EF4-FFF2-40B4-BE49-F238E27FC236}">
                <a16:creationId xmlns:a16="http://schemas.microsoft.com/office/drawing/2014/main" id="{36A376E7-35CD-676D-AD6C-2FBF27DA1F76}"/>
              </a:ext>
            </a:extLst>
          </p:cNvPr>
          <p:cNvGrpSpPr>
            <a:grpSpLocks/>
          </p:cNvGrpSpPr>
          <p:nvPr/>
        </p:nvGrpSpPr>
        <p:grpSpPr bwMode="auto">
          <a:xfrm>
            <a:off x="6228184" y="3501504"/>
            <a:ext cx="1080120" cy="1275321"/>
            <a:chOff x="882" y="2353"/>
            <a:chExt cx="492" cy="580"/>
          </a:xfrm>
          <a:solidFill>
            <a:srgbClr val="FFCCCC"/>
          </a:solidFill>
        </p:grpSpPr>
        <p:sp>
          <p:nvSpPr>
            <p:cNvPr id="29" name="AutoShape 225">
              <a:extLst>
                <a:ext uri="{FF2B5EF4-FFF2-40B4-BE49-F238E27FC236}">
                  <a16:creationId xmlns:a16="http://schemas.microsoft.com/office/drawing/2014/main" id="{5C9F8BD0-B9A0-B58F-D025-C06001EAE46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3" y="2611"/>
              <a:ext cx="245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469 h 21600"/>
                <a:gd name="T14" fmla="*/ 17104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30" name="Group 226">
              <a:extLst>
                <a:ext uri="{FF2B5EF4-FFF2-40B4-BE49-F238E27FC236}">
                  <a16:creationId xmlns:a16="http://schemas.microsoft.com/office/drawing/2014/main" id="{7B082B5A-84DB-2D86-1EE9-DCE011C5D9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353"/>
              <a:ext cx="423" cy="300"/>
              <a:chOff x="698" y="2185"/>
              <a:chExt cx="508" cy="360"/>
            </a:xfrm>
            <a:grpFill/>
          </p:grpSpPr>
          <p:sp>
            <p:nvSpPr>
              <p:cNvPr id="49" name="AutoShape 227">
                <a:extLst>
                  <a:ext uri="{FF2B5EF4-FFF2-40B4-BE49-F238E27FC236}">
                    <a16:creationId xmlns:a16="http://schemas.microsoft.com/office/drawing/2014/main" id="{47EAD1FB-AED7-ECBB-7F12-BB7D490FC6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" y="2185"/>
                <a:ext cx="508" cy="36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0" name="AutoShape 228">
                <a:extLst>
                  <a:ext uri="{FF2B5EF4-FFF2-40B4-BE49-F238E27FC236}">
                    <a16:creationId xmlns:a16="http://schemas.microsoft.com/office/drawing/2014/main" id="{26873894-5A23-6998-815C-CB0127E1C5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2213"/>
                <a:ext cx="460" cy="307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1" name="Group 229">
              <a:extLst>
                <a:ext uri="{FF2B5EF4-FFF2-40B4-BE49-F238E27FC236}">
                  <a16:creationId xmlns:a16="http://schemas.microsoft.com/office/drawing/2014/main" id="{45D52CBB-FEB6-B8AD-882B-B8AA0E4450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" y="2801"/>
              <a:ext cx="492" cy="132"/>
              <a:chOff x="1796" y="3412"/>
              <a:chExt cx="2186" cy="606"/>
            </a:xfrm>
            <a:grpFill/>
          </p:grpSpPr>
          <p:sp>
            <p:nvSpPr>
              <p:cNvPr id="38" name="AutoShape 230">
                <a:extLst>
                  <a:ext uri="{FF2B5EF4-FFF2-40B4-BE49-F238E27FC236}">
                    <a16:creationId xmlns:a16="http://schemas.microsoft.com/office/drawing/2014/main" id="{0566458D-825C-4CB4-492C-C09F1C5FE4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9" name="Line 231">
                <a:extLst>
                  <a:ext uri="{FF2B5EF4-FFF2-40B4-BE49-F238E27FC236}">
                    <a16:creationId xmlns:a16="http://schemas.microsoft.com/office/drawing/2014/main" id="{773FA637-587F-F8AD-069F-BCB8822890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0" name="Line 232">
                <a:extLst>
                  <a:ext uri="{FF2B5EF4-FFF2-40B4-BE49-F238E27FC236}">
                    <a16:creationId xmlns:a16="http://schemas.microsoft.com/office/drawing/2014/main" id="{B719D0A2-05D6-A477-F5C1-7E4DCB2F03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" name="Line 233">
                <a:extLst>
                  <a:ext uri="{FF2B5EF4-FFF2-40B4-BE49-F238E27FC236}">
                    <a16:creationId xmlns:a16="http://schemas.microsoft.com/office/drawing/2014/main" id="{C7CC4D67-7C6A-A788-C57A-375D2BCC85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" name="Line 234">
                <a:extLst>
                  <a:ext uri="{FF2B5EF4-FFF2-40B4-BE49-F238E27FC236}">
                    <a16:creationId xmlns:a16="http://schemas.microsoft.com/office/drawing/2014/main" id="{E5243DE4-6D76-1EE9-3BA0-60E513094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" name="Line 235">
                <a:extLst>
                  <a:ext uri="{FF2B5EF4-FFF2-40B4-BE49-F238E27FC236}">
                    <a16:creationId xmlns:a16="http://schemas.microsoft.com/office/drawing/2014/main" id="{A223CC9D-73FF-A0AD-2946-97DE753272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4" name="Line 236">
                <a:extLst>
                  <a:ext uri="{FF2B5EF4-FFF2-40B4-BE49-F238E27FC236}">
                    <a16:creationId xmlns:a16="http://schemas.microsoft.com/office/drawing/2014/main" id="{DBE6E3ED-C37D-2B62-DAE5-4EA7DE0DA9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" name="Line 237">
                <a:extLst>
                  <a:ext uri="{FF2B5EF4-FFF2-40B4-BE49-F238E27FC236}">
                    <a16:creationId xmlns:a16="http://schemas.microsoft.com/office/drawing/2014/main" id="{B58F0FD0-26C7-191E-F578-64A5AE1C05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" name="Line 238">
                <a:extLst>
                  <a:ext uri="{FF2B5EF4-FFF2-40B4-BE49-F238E27FC236}">
                    <a16:creationId xmlns:a16="http://schemas.microsoft.com/office/drawing/2014/main" id="{F1FBB385-45FE-FF7F-3D06-13F695C5F4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" name="Line 239">
                <a:extLst>
                  <a:ext uri="{FF2B5EF4-FFF2-40B4-BE49-F238E27FC236}">
                    <a16:creationId xmlns:a16="http://schemas.microsoft.com/office/drawing/2014/main" id="{2925F2C1-6057-FAF3-2E9F-3943C30820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" name="Line 240">
                <a:extLst>
                  <a:ext uri="{FF2B5EF4-FFF2-40B4-BE49-F238E27FC236}">
                    <a16:creationId xmlns:a16="http://schemas.microsoft.com/office/drawing/2014/main" id="{67D5A47B-38A8-E4B7-8969-FCE2505570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32" name="Rectangle 241">
              <a:extLst>
                <a:ext uri="{FF2B5EF4-FFF2-40B4-BE49-F238E27FC236}">
                  <a16:creationId xmlns:a16="http://schemas.microsoft.com/office/drawing/2014/main" id="{03D22562-CE28-700B-83EE-7E0826C62A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" y="2672"/>
              <a:ext cx="405" cy="108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3" name="Rectangle 242">
              <a:extLst>
                <a:ext uri="{FF2B5EF4-FFF2-40B4-BE49-F238E27FC236}">
                  <a16:creationId xmlns:a16="http://schemas.microsoft.com/office/drawing/2014/main" id="{9FBC4FB5-E8AE-23FD-5F78-C89672C424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4" name="Rectangle 243">
              <a:extLst>
                <a:ext uri="{FF2B5EF4-FFF2-40B4-BE49-F238E27FC236}">
                  <a16:creationId xmlns:a16="http://schemas.microsoft.com/office/drawing/2014/main" id="{3998C228-89A0-2262-7056-5A6DFB4AA3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5" name="Oval 244">
              <a:extLst>
                <a:ext uri="{FF2B5EF4-FFF2-40B4-BE49-F238E27FC236}">
                  <a16:creationId xmlns:a16="http://schemas.microsoft.com/office/drawing/2014/main" id="{FAF1DD68-77E8-7486-7435-CAEE12B4AD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692"/>
              <a:ext cx="27" cy="27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6" name="Oval 245">
              <a:extLst>
                <a:ext uri="{FF2B5EF4-FFF2-40B4-BE49-F238E27FC236}">
                  <a16:creationId xmlns:a16="http://schemas.microsoft.com/office/drawing/2014/main" id="{A611E609-123A-83C7-2BB4-A7166BB96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732"/>
              <a:ext cx="20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7" name="Oval 246">
              <a:extLst>
                <a:ext uri="{FF2B5EF4-FFF2-40B4-BE49-F238E27FC236}">
                  <a16:creationId xmlns:a16="http://schemas.microsoft.com/office/drawing/2014/main" id="{4743ED89-5442-9396-5536-00EEC3D7A9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" y="2694"/>
              <a:ext cx="21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54453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998538"/>
          </a:xfrm>
        </p:spPr>
        <p:txBody>
          <a:bodyPr/>
          <a:lstStyle/>
          <a:p>
            <a:r>
              <a:rPr lang="en-US" altLang="ja-JP" dirty="0"/>
              <a:t>MPEG</a:t>
            </a:r>
            <a:r>
              <a:rPr lang="ja-JP" altLang="en-US" dirty="0"/>
              <a:t>ファミリー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84312"/>
            <a:ext cx="8280275" cy="4608983"/>
          </a:xfrm>
        </p:spPr>
        <p:txBody>
          <a:bodyPr/>
          <a:lstStyle/>
          <a:p>
            <a:r>
              <a:rPr lang="en-US" altLang="ja-JP" sz="2400" dirty="0"/>
              <a:t>MPEG</a:t>
            </a:r>
            <a:r>
              <a:rPr lang="ja-JP" altLang="en-US" sz="2400" dirty="0"/>
              <a:t>（</a:t>
            </a:r>
            <a:r>
              <a:rPr lang="en-US" altLang="ja-JP" sz="2400" dirty="0"/>
              <a:t>Moving</a:t>
            </a:r>
            <a:r>
              <a:rPr lang="ja-JP" altLang="en-US" sz="2400" dirty="0"/>
              <a:t>　</a:t>
            </a:r>
            <a:r>
              <a:rPr lang="en-US" altLang="ja-JP" sz="2400" dirty="0"/>
              <a:t>Picture</a:t>
            </a:r>
            <a:r>
              <a:rPr lang="ja-JP" altLang="en-US" sz="2400" dirty="0"/>
              <a:t>　</a:t>
            </a:r>
            <a:r>
              <a:rPr lang="en-US" altLang="ja-JP" sz="2400" dirty="0"/>
              <a:t>Experts</a:t>
            </a:r>
            <a:r>
              <a:rPr lang="ja-JP" altLang="en-US" sz="2400" dirty="0"/>
              <a:t>　</a:t>
            </a:r>
            <a:r>
              <a:rPr lang="en-US" altLang="ja-JP" sz="2400" dirty="0"/>
              <a:t>Group</a:t>
            </a:r>
            <a:r>
              <a:rPr lang="ja-JP" altLang="en-US" sz="2400" dirty="0"/>
              <a:t>）：</a:t>
            </a:r>
            <a:r>
              <a:rPr lang="ja-JP" altLang="en-US" sz="2000" dirty="0"/>
              <a:t>標準化委員会の名前がそのまま規格名称になった</a:t>
            </a:r>
            <a:endParaRPr lang="en-US" altLang="ja-JP" sz="2000" dirty="0"/>
          </a:p>
          <a:p>
            <a:endParaRPr lang="ja-JP" altLang="en-US" sz="2000" dirty="0"/>
          </a:p>
          <a:p>
            <a:r>
              <a:rPr lang="en-US" altLang="ja-JP" sz="2400" dirty="0"/>
              <a:t>MPEG1: </a:t>
            </a:r>
            <a:r>
              <a:rPr lang="ja-JP" altLang="en-US" sz="2000" dirty="0"/>
              <a:t>蓄積メディア系、ビデオ</a:t>
            </a:r>
            <a:r>
              <a:rPr lang="en-US" altLang="ja-JP" sz="2000" dirty="0"/>
              <a:t>CD</a:t>
            </a:r>
            <a:r>
              <a:rPr lang="ja-JP" altLang="en-US" sz="2000" dirty="0"/>
              <a:t>等が対象．</a:t>
            </a:r>
            <a:r>
              <a:rPr lang="en-US" altLang="ja-JP" sz="2000" dirty="0"/>
              <a:t>1.5M</a:t>
            </a:r>
            <a:r>
              <a:rPr lang="ja-JP" altLang="en-US" sz="2000" dirty="0"/>
              <a:t>ｂｐｓまで．オーディオではレイヤ</a:t>
            </a:r>
            <a:r>
              <a:rPr lang="en-US" altLang="ja-JP" sz="2000" dirty="0"/>
              <a:t>Ⅰ</a:t>
            </a:r>
            <a:r>
              <a:rPr lang="ja-JP" altLang="en-US" sz="2000" dirty="0"/>
              <a:t>（</a:t>
            </a:r>
            <a:r>
              <a:rPr lang="en-US" altLang="ja-JP" sz="2000" dirty="0"/>
              <a:t>MP1)</a:t>
            </a:r>
            <a:r>
              <a:rPr lang="ja-JP" altLang="en-US" sz="2000" dirty="0"/>
              <a:t>，</a:t>
            </a:r>
            <a:r>
              <a:rPr lang="en-US" altLang="ja-JP" sz="2000" dirty="0"/>
              <a:t>Ⅱ</a:t>
            </a:r>
            <a:r>
              <a:rPr lang="ja-JP" altLang="en-US" sz="2000" dirty="0"/>
              <a:t>（</a:t>
            </a:r>
            <a:r>
              <a:rPr lang="en-US" altLang="ja-JP" sz="2000" dirty="0"/>
              <a:t>MP2)</a:t>
            </a:r>
            <a:r>
              <a:rPr lang="ja-JP" altLang="en-US" sz="2000" dirty="0"/>
              <a:t>，</a:t>
            </a:r>
            <a:r>
              <a:rPr lang="en-US" altLang="ja-JP" sz="2000" dirty="0"/>
              <a:t>Ⅲ</a:t>
            </a:r>
            <a:r>
              <a:rPr lang="ja-JP" altLang="en-US" sz="2000" dirty="0"/>
              <a:t>（</a:t>
            </a:r>
            <a:r>
              <a:rPr lang="en-US" altLang="ja-JP" sz="2000" dirty="0">
                <a:solidFill>
                  <a:srgbClr val="FF0000"/>
                </a:solidFill>
              </a:rPr>
              <a:t>MP3</a:t>
            </a:r>
            <a:r>
              <a:rPr lang="en-US" altLang="ja-JP" sz="2000" dirty="0"/>
              <a:t>)</a:t>
            </a:r>
            <a:r>
              <a:rPr lang="ja-JP" altLang="en-US" sz="2000" dirty="0"/>
              <a:t>：</a:t>
            </a:r>
            <a:r>
              <a:rPr lang="en-US" altLang="ja-JP" sz="2000" dirty="0"/>
              <a:t>CD</a:t>
            </a:r>
            <a:r>
              <a:rPr lang="ja-JP" altLang="en-US" sz="2000" dirty="0"/>
              <a:t>音質並み。</a:t>
            </a:r>
          </a:p>
          <a:p>
            <a:r>
              <a:rPr lang="en-US" altLang="ja-JP" sz="2400" dirty="0"/>
              <a:t>MPEG2:</a:t>
            </a:r>
            <a:r>
              <a:rPr lang="ja-JP" altLang="en-US" sz="2000" dirty="0"/>
              <a:t>放送メディア系，</a:t>
            </a:r>
            <a:r>
              <a:rPr lang="en-US" altLang="ja-JP" sz="2000" dirty="0"/>
              <a:t>DVD,</a:t>
            </a:r>
            <a:r>
              <a:rPr lang="ja-JP" altLang="en-US" sz="2000" dirty="0"/>
              <a:t> デジタル放送．</a:t>
            </a:r>
            <a:r>
              <a:rPr lang="en-US" altLang="ja-JP" sz="2000" dirty="0"/>
              <a:t>4-10Mbps</a:t>
            </a:r>
            <a:r>
              <a:rPr lang="ja-JP" altLang="en-US" sz="2000" dirty="0"/>
              <a:t>程度．</a:t>
            </a:r>
            <a:r>
              <a:rPr lang="en-US" altLang="ja-JP" sz="2000" dirty="0"/>
              <a:t>HDTV</a:t>
            </a:r>
            <a:r>
              <a:rPr lang="ja-JP" altLang="en-US" sz="2000" dirty="0"/>
              <a:t>では数十</a:t>
            </a:r>
            <a:r>
              <a:rPr lang="en-US" altLang="ja-JP" sz="2000" dirty="0"/>
              <a:t>Mbps</a:t>
            </a:r>
          </a:p>
          <a:p>
            <a:r>
              <a:rPr lang="en-US" altLang="ja-JP" sz="2400" dirty="0">
                <a:solidFill>
                  <a:srgbClr val="FF0000"/>
                </a:solidFill>
              </a:rPr>
              <a:t>MPEG4</a:t>
            </a:r>
            <a:r>
              <a:rPr lang="en-US" altLang="ja-JP" sz="2400" dirty="0"/>
              <a:t>:</a:t>
            </a:r>
            <a:r>
              <a:rPr lang="ja-JP" altLang="en-US" sz="2400" dirty="0"/>
              <a:t> モバイル，マルチメディア．</a:t>
            </a:r>
            <a:r>
              <a:rPr lang="ja-JP" altLang="en-US" sz="2000" dirty="0"/>
              <a:t>高圧縮率，低ビットレート</a:t>
            </a:r>
            <a:endParaRPr lang="ja-JP" altLang="en-US" sz="2400" dirty="0"/>
          </a:p>
          <a:p>
            <a:r>
              <a:rPr lang="en-US" altLang="ja-JP" sz="2400" dirty="0"/>
              <a:t>MPEG7:</a:t>
            </a:r>
            <a:r>
              <a:rPr lang="ja-JP" altLang="en-US" sz="2400" dirty="0"/>
              <a:t> マルチメディアコンテンツの</a:t>
            </a:r>
            <a:r>
              <a:rPr lang="ja-JP" altLang="en-US" sz="2000" dirty="0"/>
              <a:t>記述インターフェイス．</a:t>
            </a:r>
          </a:p>
          <a:p>
            <a:r>
              <a:rPr lang="en-US" altLang="ja-JP" sz="2400" dirty="0"/>
              <a:t>MPEG21:</a:t>
            </a:r>
            <a:r>
              <a:rPr lang="ja-JP" altLang="en-US" sz="2400" dirty="0"/>
              <a:t>マルチメディアデータ</a:t>
            </a:r>
            <a:r>
              <a:rPr lang="ja-JP" altLang="en-US" sz="2000" dirty="0"/>
              <a:t>配信と利用の為のフレームワーク．著作権保護</a:t>
            </a:r>
          </a:p>
        </p:txBody>
      </p:sp>
    </p:spTree>
    <p:extLst>
      <p:ext uri="{BB962C8B-B14F-4D97-AF65-F5344CB8AC3E}">
        <p14:creationId xmlns:p14="http://schemas.microsoft.com/office/powerpoint/2010/main" val="9825008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772400" cy="874712"/>
          </a:xfrm>
        </p:spPr>
        <p:txBody>
          <a:bodyPr/>
          <a:lstStyle/>
          <a:p>
            <a:r>
              <a:rPr lang="ja-JP" altLang="en-US" sz="4000"/>
              <a:t>電子透かし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41438"/>
            <a:ext cx="8064500" cy="5040312"/>
          </a:xfrm>
        </p:spPr>
        <p:txBody>
          <a:bodyPr/>
          <a:lstStyle/>
          <a:p>
            <a:r>
              <a:rPr kumimoji="0" lang="en-US" altLang="ja-JP" sz="2400" dirty="0"/>
              <a:t>DRM</a:t>
            </a:r>
            <a:r>
              <a:rPr kumimoji="0" lang="ja-JP" altLang="en-US" sz="2400" dirty="0"/>
              <a:t>（</a:t>
            </a:r>
            <a:r>
              <a:rPr kumimoji="0" lang="en-US" altLang="ja-JP" sz="2400" dirty="0"/>
              <a:t>Digital</a:t>
            </a:r>
            <a:r>
              <a:rPr kumimoji="0" lang="ja-JP" altLang="en-US" sz="2400" dirty="0"/>
              <a:t>　</a:t>
            </a:r>
            <a:r>
              <a:rPr kumimoji="0" lang="en-US" altLang="ja-JP" sz="2400" dirty="0"/>
              <a:t>Rights</a:t>
            </a:r>
            <a:r>
              <a:rPr kumimoji="0" lang="ja-JP" altLang="en-US" sz="2400" dirty="0"/>
              <a:t>　</a:t>
            </a:r>
            <a:r>
              <a:rPr kumimoji="0" lang="en-US" altLang="ja-JP" sz="2400" dirty="0"/>
              <a:t>Management</a:t>
            </a:r>
            <a:r>
              <a:rPr kumimoji="0" lang="ja-JP" altLang="en-US" sz="2400" dirty="0"/>
              <a:t>）技術の一つ　</a:t>
            </a:r>
          </a:p>
          <a:p>
            <a:r>
              <a:rPr kumimoji="0" lang="ja-JP" altLang="en-US" sz="2400" dirty="0"/>
              <a:t>著作権などに関する情報を人</a:t>
            </a:r>
            <a:r>
              <a:rPr lang="ja-JP" altLang="en-US" sz="2400" dirty="0"/>
              <a:t>間が知覚出来ない程度に改変してコンテンツに埋め込む事，或いは埋め込まれた情報</a:t>
            </a:r>
          </a:p>
          <a:p>
            <a:r>
              <a:rPr lang="ja-JP" altLang="en-US" sz="2400" dirty="0"/>
              <a:t>不正コピー，改ざん等を検出するのに使われる</a:t>
            </a:r>
          </a:p>
          <a:p>
            <a:r>
              <a:rPr lang="ja-JP" altLang="en-US" sz="2400" dirty="0"/>
              <a:t>埋め込む方法</a:t>
            </a:r>
          </a:p>
          <a:p>
            <a:pPr>
              <a:buFontTx/>
              <a:buNone/>
            </a:pPr>
            <a:r>
              <a:rPr lang="ja-JP" altLang="en-US" sz="2400" dirty="0"/>
              <a:t>　ｰ　周波数領域に変換して，高周波成分（人間が感知し難いので）のデータを改変して埋め込む</a:t>
            </a:r>
          </a:p>
          <a:p>
            <a:pPr>
              <a:buFontTx/>
              <a:buNone/>
            </a:pPr>
            <a:r>
              <a:rPr lang="ja-JP" altLang="en-US" sz="2400" dirty="0"/>
              <a:t>　－　空間軸，時間軸上に人間に知覚されない範囲でデータを変調して埋め込む</a:t>
            </a:r>
          </a:p>
          <a:p>
            <a:pPr>
              <a:buFontTx/>
              <a:buNone/>
            </a:pPr>
            <a:r>
              <a:rPr lang="ja-JP" altLang="en-US" sz="2000" dirty="0"/>
              <a:t>　　　－　輝度が高い部分や低い部分</a:t>
            </a:r>
          </a:p>
          <a:p>
            <a:pPr>
              <a:buFontTx/>
              <a:buNone/>
            </a:pPr>
            <a:r>
              <a:rPr lang="ja-JP" altLang="en-US" sz="2000" dirty="0"/>
              <a:t>　　　－　強い音の直前や直後の微弱音部分　　　　　</a:t>
            </a:r>
          </a:p>
          <a:p>
            <a:pPr>
              <a:buFontTx/>
              <a:buNone/>
            </a:pPr>
            <a:r>
              <a:rPr lang="ja-JP" altLang="en-US" sz="2400" dirty="0"/>
              <a:t>　　　</a:t>
            </a:r>
          </a:p>
        </p:txBody>
      </p:sp>
    </p:spTree>
    <p:extLst>
      <p:ext uri="{BB962C8B-B14F-4D97-AF65-F5344CB8AC3E}">
        <p14:creationId xmlns:p14="http://schemas.microsoft.com/office/powerpoint/2010/main" val="1283299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latin typeface="+mn-ea"/>
              </a:rPr>
              <a:t>ストリーミングの主な</a:t>
            </a:r>
            <a:r>
              <a:rPr kumimoji="1" lang="ja-JP" altLang="en-US" dirty="0"/>
              <a:t>課題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887960"/>
          </a:xfrm>
        </p:spPr>
        <p:txBody>
          <a:bodyPr/>
          <a:lstStyle/>
          <a:p>
            <a:r>
              <a:rPr kumimoji="1" lang="ja-JP" altLang="en-US" dirty="0"/>
              <a:t>データ圧縮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b="1" dirty="0">
                <a:solidFill>
                  <a:srgbClr val="FF0000"/>
                </a:solidFill>
              </a:rPr>
              <a:t>リアルタイム通信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94832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496944" cy="720080"/>
          </a:xfrm>
        </p:spPr>
        <p:txBody>
          <a:bodyPr/>
          <a:lstStyle/>
          <a:p>
            <a:pPr eaLnBrk="1" hangingPunct="1"/>
            <a:r>
              <a:rPr lang="ja-JP" altLang="en-US" sz="3600" dirty="0"/>
              <a:t>リアルタイム通信の特徴と実現方式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568754" cy="5112568"/>
          </a:xfrm>
        </p:spPr>
        <p:txBody>
          <a:bodyPr/>
          <a:lstStyle/>
          <a:p>
            <a:pPr eaLnBrk="1" hangingPunct="1"/>
            <a:r>
              <a:rPr lang="ja-JP" altLang="en-US" sz="2800" b="1" dirty="0">
                <a:latin typeface="+mn-ea"/>
              </a:rPr>
              <a:t>音声，映像は一部が欠けても再生が可能であるが，</a:t>
            </a:r>
            <a:r>
              <a:rPr lang="ja-JP" altLang="en-US" sz="2800" b="1" dirty="0">
                <a:solidFill>
                  <a:srgbClr val="FF0000"/>
                </a:solidFill>
                <a:latin typeface="+mn-ea"/>
              </a:rPr>
              <a:t>パケットの到着時間に対しては高い要求</a:t>
            </a:r>
            <a:r>
              <a:rPr lang="ja-JP" altLang="en-US" sz="2800" b="1" dirty="0">
                <a:latin typeface="+mn-ea"/>
              </a:rPr>
              <a:t>がある．</a:t>
            </a:r>
            <a:br>
              <a:rPr lang="en-US" altLang="ja-JP" sz="2800" b="1" dirty="0">
                <a:latin typeface="+mn-ea"/>
              </a:rPr>
            </a:br>
            <a:r>
              <a:rPr lang="ja-JP" altLang="en-US" sz="2800" b="1" dirty="0">
                <a:latin typeface="+mn-ea"/>
              </a:rPr>
              <a:t>遅れると正しく再生が出来ない</a:t>
            </a:r>
            <a:endParaRPr lang="en-US" altLang="ja-JP" sz="2800" b="1" dirty="0">
              <a:latin typeface="+mn-ea"/>
            </a:endParaRPr>
          </a:p>
          <a:p>
            <a:pPr eaLnBrk="1" hangingPunct="1"/>
            <a:r>
              <a:rPr lang="ja-JP" altLang="en-US" sz="2800" b="1" dirty="0">
                <a:latin typeface="+mn-ea"/>
              </a:rPr>
              <a:t>またパケットは送信した順番通りには到着しない</a:t>
            </a:r>
            <a:endParaRPr lang="en-US" altLang="ja-JP" sz="2800" b="1" dirty="0">
              <a:latin typeface="+mn-ea"/>
            </a:endParaRPr>
          </a:p>
          <a:p>
            <a:pPr eaLnBrk="1" hangingPunct="1"/>
            <a:endParaRPr lang="ja-JP" altLang="en-US" sz="2800" b="1" dirty="0">
              <a:latin typeface="+mn-ea"/>
            </a:endParaRPr>
          </a:p>
          <a:p>
            <a:pPr eaLnBrk="1" hangingPunct="1"/>
            <a:r>
              <a:rPr lang="ja-JP" altLang="en-US" sz="2800" b="1" dirty="0">
                <a:latin typeface="+mn-ea"/>
              </a:rPr>
              <a:t>従って受信側では先ず，受信したパケットを順番通りに並べ替える　（順序制御）とともに，時間内に到着しないパケットを検出する（パケット損失の検出）</a:t>
            </a:r>
            <a:endParaRPr lang="en-US" altLang="ja-JP" sz="2800" b="1" dirty="0">
              <a:latin typeface="+mn-ea"/>
            </a:endParaRPr>
          </a:p>
          <a:p>
            <a:pPr eaLnBrk="1" hangingPunct="1"/>
            <a:r>
              <a:rPr lang="ja-JP" altLang="en-US" sz="2800" b="1" dirty="0">
                <a:latin typeface="+mn-ea"/>
              </a:rPr>
              <a:t>次に欠けたり，遅れたパケットは無視して，</a:t>
            </a:r>
            <a:r>
              <a:rPr lang="ja-JP" altLang="en-US" sz="2800" b="1" dirty="0">
                <a:solidFill>
                  <a:srgbClr val="FF0000"/>
                </a:solidFill>
                <a:latin typeface="+mn-ea"/>
              </a:rPr>
              <a:t>時間内に到着したパケットだけ</a:t>
            </a:r>
            <a:r>
              <a:rPr lang="ja-JP" altLang="en-US" sz="2800" b="1" dirty="0">
                <a:latin typeface="+mn-ea"/>
              </a:rPr>
              <a:t>を利用して再生を行う</a:t>
            </a:r>
            <a:endParaRPr lang="en-US" altLang="ja-JP" sz="2800" b="1" dirty="0">
              <a:latin typeface="+mn-ea"/>
            </a:endParaRPr>
          </a:p>
          <a:p>
            <a:pPr eaLnBrk="1" hangingPunct="1"/>
            <a:endParaRPr lang="ja-JP" altLang="en-US" sz="2800" b="1" dirty="0">
              <a:latin typeface="+mn-ea"/>
            </a:endParaRPr>
          </a:p>
          <a:p>
            <a:pPr eaLnBrk="1" hangingPunct="1"/>
            <a:endParaRPr lang="en-US" altLang="ja-JP" sz="28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095042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AF050F-6A55-370C-BBF3-F69EFCBC31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56C02BA-4ED8-D0C9-CE3F-61D41C0AD2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496944" cy="720080"/>
          </a:xfrm>
        </p:spPr>
        <p:txBody>
          <a:bodyPr/>
          <a:lstStyle/>
          <a:p>
            <a:pPr lvl="0" algn="ctr">
              <a:defRPr/>
            </a:pPr>
            <a:r>
              <a:rPr kumimoji="1" lang="ja-JP" alt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到着パケットの処理方式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FD8E3EF-09A2-01C4-41EE-8D2907881D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568754" cy="511256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1800" dirty="0"/>
              <a:t>・順番通り到着しない</a:t>
            </a:r>
            <a:endParaRPr kumimoji="1"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・一定時間内に到着しない</a:t>
            </a:r>
            <a:endParaRPr lang="en-US" altLang="ja-JP" sz="1800" dirty="0"/>
          </a:p>
          <a:p>
            <a:pPr marL="0" indent="0">
              <a:buNone/>
            </a:pPr>
            <a:endParaRPr kumimoji="1"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kumimoji="1"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kumimoji="1"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1800" dirty="0"/>
              <a:t>・パケットの順序を入れ替える （シーケンス処理）</a:t>
            </a:r>
            <a:endParaRPr kumimoji="1"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・時間内に到着したパケットのみで再生 </a:t>
            </a:r>
            <a:r>
              <a:rPr kumimoji="1" lang="ja-JP" altLang="en-US" sz="1800" dirty="0"/>
              <a:t>（例：パケット</a:t>
            </a:r>
            <a:r>
              <a:rPr kumimoji="1" lang="en-US" altLang="ja-JP" sz="1800" dirty="0"/>
              <a:t>2</a:t>
            </a:r>
            <a:r>
              <a:rPr kumimoji="1" lang="ja-JP" altLang="en-US" sz="1800" dirty="0"/>
              <a:t>の代わりにパケット１を使う</a:t>
            </a:r>
          </a:p>
          <a:p>
            <a:pPr marL="0" indent="0">
              <a:buNone/>
            </a:pPr>
            <a:endParaRPr kumimoji="1" lang="ja-JP" altLang="en-US" sz="2000" dirty="0"/>
          </a:p>
          <a:p>
            <a:pPr eaLnBrk="1" hangingPunct="1"/>
            <a:endParaRPr lang="en-US" altLang="ja-JP" sz="2800" b="1" dirty="0">
              <a:latin typeface="+mn-ea"/>
            </a:endParaRPr>
          </a:p>
        </p:txBody>
      </p:sp>
      <p:pic>
        <p:nvPicPr>
          <p:cNvPr id="2" name="Picture 5" descr="softcloud">
            <a:extLst>
              <a:ext uri="{FF2B5EF4-FFF2-40B4-BE49-F238E27FC236}">
                <a16:creationId xmlns:a16="http://schemas.microsoft.com/office/drawing/2014/main" id="{84598470-9401-6FCB-85B2-37116061A2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2492896"/>
            <a:ext cx="1629328" cy="2815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Line 23">
            <a:extLst>
              <a:ext uri="{FF2B5EF4-FFF2-40B4-BE49-F238E27FC236}">
                <a16:creationId xmlns:a16="http://schemas.microsoft.com/office/drawing/2014/main" id="{3EB2BBF9-7790-0FB9-968A-DDEEE8E337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1068" y="3484062"/>
            <a:ext cx="2528012" cy="2495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" name="Line 25">
            <a:extLst>
              <a:ext uri="{FF2B5EF4-FFF2-40B4-BE49-F238E27FC236}">
                <a16:creationId xmlns:a16="http://schemas.microsoft.com/office/drawing/2014/main" id="{B6D1BC8B-EB67-CCC8-9F22-206FD87A6D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7219" y="3484062"/>
            <a:ext cx="2274269" cy="249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" name="Text Box 29">
            <a:extLst>
              <a:ext uri="{FF2B5EF4-FFF2-40B4-BE49-F238E27FC236}">
                <a16:creationId xmlns:a16="http://schemas.microsoft.com/office/drawing/2014/main" id="{729781BD-1D68-DEB6-A71B-E0307868B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2348880"/>
            <a:ext cx="10178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ja-JP" altLang="en-US" sz="2000" dirty="0"/>
              <a:t>配信</a:t>
            </a:r>
            <a:endParaRPr lang="en-US" altLang="ja-JP" sz="2000" dirty="0"/>
          </a:p>
          <a:p>
            <a:r>
              <a:rPr lang="ja-JP" altLang="en-US" sz="2000" dirty="0"/>
              <a:t>サーバ</a:t>
            </a:r>
          </a:p>
        </p:txBody>
      </p:sp>
      <p:sp>
        <p:nvSpPr>
          <p:cNvPr id="6" name="Text Box 34">
            <a:extLst>
              <a:ext uri="{FF2B5EF4-FFF2-40B4-BE49-F238E27FC236}">
                <a16:creationId xmlns:a16="http://schemas.microsoft.com/office/drawing/2014/main" id="{F1B9565A-5C58-0CF3-3B6B-AC3B75813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5239" y="3339146"/>
            <a:ext cx="208582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2800" dirty="0"/>
              <a:t>配信</a:t>
            </a:r>
            <a:endParaRPr lang="en-US" altLang="ja-JP" sz="2800" dirty="0"/>
          </a:p>
          <a:p>
            <a:r>
              <a:rPr lang="ja-JP" altLang="en-US" sz="2800" dirty="0"/>
              <a:t>ネットワーク</a:t>
            </a:r>
          </a:p>
        </p:txBody>
      </p:sp>
      <p:sp>
        <p:nvSpPr>
          <p:cNvPr id="7" name="Text Box 32">
            <a:extLst>
              <a:ext uri="{FF2B5EF4-FFF2-40B4-BE49-F238E27FC236}">
                <a16:creationId xmlns:a16="http://schemas.microsoft.com/office/drawing/2014/main" id="{0AD453D3-955F-A08B-9C7E-E44E6F44C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328" y="2564904"/>
            <a:ext cx="14835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ja-JP" altLang="en-US" sz="2000" dirty="0"/>
              <a:t>クライアント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3FDAE2DB-741C-CE25-46F7-3BBB760CBE8A}"/>
              </a:ext>
            </a:extLst>
          </p:cNvPr>
          <p:cNvGrpSpPr/>
          <p:nvPr/>
        </p:nvGrpSpPr>
        <p:grpSpPr>
          <a:xfrm>
            <a:off x="6239972" y="2800752"/>
            <a:ext cx="1053411" cy="509264"/>
            <a:chOff x="1259633" y="5345759"/>
            <a:chExt cx="1053411" cy="509264"/>
          </a:xfrm>
        </p:grpSpPr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C011446B-AE6B-1A86-788C-041F9F4678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E06BB1BD-9C7B-0963-79D7-C4440D4BA41E}"/>
                </a:ext>
              </a:extLst>
            </p:cNvPr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94DAA5B6-D1D5-35EC-3469-267B3DBC5534}"/>
                </a:ext>
              </a:extLst>
            </p:cNvPr>
            <p:cNvSpPr txBox="1"/>
            <p:nvPr/>
          </p:nvSpPr>
          <p:spPr>
            <a:xfrm>
              <a:off x="1289888" y="5345759"/>
              <a:ext cx="10231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/>
                <a:t>     </a:t>
              </a:r>
              <a:r>
                <a:rPr lang="en-US" altLang="ja-JP" dirty="0"/>
                <a:t> </a:t>
              </a:r>
              <a:r>
                <a:rPr kumimoji="1" lang="en-US" altLang="ja-JP" dirty="0"/>
                <a:t>3</a:t>
              </a:r>
              <a:endParaRPr kumimoji="1" lang="ja-JP" altLang="en-US" dirty="0"/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3ECE2CCA-7F94-B168-1F53-C691FA15EEA5}"/>
              </a:ext>
            </a:extLst>
          </p:cNvPr>
          <p:cNvGrpSpPr/>
          <p:nvPr/>
        </p:nvGrpSpPr>
        <p:grpSpPr>
          <a:xfrm>
            <a:off x="2529298" y="2783717"/>
            <a:ext cx="737619" cy="509264"/>
            <a:chOff x="1259633" y="5345759"/>
            <a:chExt cx="737619" cy="509264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9E1AFA70-6509-5FE2-7F33-8931C9CC85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01D3BBE6-1C0D-B815-7E71-4B650FA70DAC}"/>
                </a:ext>
              </a:extLst>
            </p:cNvPr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F25F615B-F916-D7F2-5CC7-093E169EC976}"/>
                </a:ext>
              </a:extLst>
            </p:cNvPr>
            <p:cNvSpPr txBox="1"/>
            <p:nvPr/>
          </p:nvSpPr>
          <p:spPr>
            <a:xfrm>
              <a:off x="1259633" y="5345759"/>
              <a:ext cx="7376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/>
                <a:t>　</a:t>
              </a:r>
              <a:r>
                <a:rPr lang="en-US" altLang="ja-JP" sz="1600" dirty="0"/>
                <a:t> </a:t>
              </a:r>
              <a:r>
                <a:rPr lang="en-US" altLang="ja-JP" dirty="0"/>
                <a:t>  </a:t>
              </a:r>
              <a:r>
                <a:rPr kumimoji="1" lang="en-US" altLang="ja-JP" dirty="0"/>
                <a:t>2</a:t>
              </a:r>
              <a:endParaRPr kumimoji="1" lang="ja-JP" altLang="en-US" dirty="0"/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47F13407-04A0-159C-7F1A-36F908AEC8F1}"/>
              </a:ext>
            </a:extLst>
          </p:cNvPr>
          <p:cNvGrpSpPr/>
          <p:nvPr/>
        </p:nvGrpSpPr>
        <p:grpSpPr>
          <a:xfrm>
            <a:off x="3393016" y="2788241"/>
            <a:ext cx="737619" cy="495215"/>
            <a:chOff x="1259633" y="5359808"/>
            <a:chExt cx="737619" cy="495215"/>
          </a:xfrm>
        </p:grpSpPr>
        <p:pic>
          <p:nvPicPr>
            <p:cNvPr id="17" name="Picture 2">
              <a:extLst>
                <a:ext uri="{FF2B5EF4-FFF2-40B4-BE49-F238E27FC236}">
                  <a16:creationId xmlns:a16="http://schemas.microsoft.com/office/drawing/2014/main" id="{DDDE9376-4CCC-7C47-8E90-B66A1BB92E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EA26E28B-E04E-725E-216D-3E24F7924278}"/>
                </a:ext>
              </a:extLst>
            </p:cNvPr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BE2E797C-4E77-B4F3-6D94-3C4FD87D1944}"/>
                </a:ext>
              </a:extLst>
            </p:cNvPr>
            <p:cNvSpPr txBox="1"/>
            <p:nvPr/>
          </p:nvSpPr>
          <p:spPr>
            <a:xfrm>
              <a:off x="1259633" y="5359808"/>
              <a:ext cx="7376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/>
                <a:t>　</a:t>
              </a:r>
              <a:r>
                <a:rPr kumimoji="1" lang="en-US" altLang="ja-JP" sz="1600" dirty="0"/>
                <a:t>    </a:t>
              </a:r>
              <a:r>
                <a:rPr kumimoji="1" lang="en-US" altLang="ja-JP" dirty="0"/>
                <a:t>1</a:t>
              </a:r>
              <a:endParaRPr kumimoji="1" lang="ja-JP" altLang="en-US" dirty="0"/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CF020DAD-9077-D568-E892-E4C2B119FA92}"/>
              </a:ext>
            </a:extLst>
          </p:cNvPr>
          <p:cNvGrpSpPr/>
          <p:nvPr/>
        </p:nvGrpSpPr>
        <p:grpSpPr>
          <a:xfrm>
            <a:off x="1702243" y="2764189"/>
            <a:ext cx="737619" cy="509264"/>
            <a:chOff x="1259633" y="5345759"/>
            <a:chExt cx="737619" cy="509264"/>
          </a:xfrm>
        </p:grpSpPr>
        <p:pic>
          <p:nvPicPr>
            <p:cNvPr id="21" name="Picture 2">
              <a:extLst>
                <a:ext uri="{FF2B5EF4-FFF2-40B4-BE49-F238E27FC236}">
                  <a16:creationId xmlns:a16="http://schemas.microsoft.com/office/drawing/2014/main" id="{F7940558-76C3-41DE-D3A8-6470201FEF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B0A50459-D5D4-548F-96AF-8C29390268AB}"/>
                </a:ext>
              </a:extLst>
            </p:cNvPr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1F53C653-F0EA-C923-8337-A00CD6321FE6}"/>
                </a:ext>
              </a:extLst>
            </p:cNvPr>
            <p:cNvSpPr txBox="1"/>
            <p:nvPr/>
          </p:nvSpPr>
          <p:spPr>
            <a:xfrm>
              <a:off x="1259633" y="5345759"/>
              <a:ext cx="7376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　</a:t>
              </a:r>
              <a:r>
                <a:rPr kumimoji="1" lang="en-US" altLang="ja-JP" dirty="0"/>
                <a:t>  3</a:t>
              </a:r>
              <a:endParaRPr kumimoji="1" lang="ja-JP" altLang="en-US" dirty="0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5F17DE4D-5A23-9F7D-5B92-6386658A5E52}"/>
              </a:ext>
            </a:extLst>
          </p:cNvPr>
          <p:cNvGrpSpPr/>
          <p:nvPr/>
        </p:nvGrpSpPr>
        <p:grpSpPr>
          <a:xfrm>
            <a:off x="5425043" y="2810060"/>
            <a:ext cx="737619" cy="509264"/>
            <a:chOff x="1259633" y="5345759"/>
            <a:chExt cx="737619" cy="509264"/>
          </a:xfrm>
        </p:grpSpPr>
        <p:pic>
          <p:nvPicPr>
            <p:cNvPr id="25" name="Picture 2">
              <a:extLst>
                <a:ext uri="{FF2B5EF4-FFF2-40B4-BE49-F238E27FC236}">
                  <a16:creationId xmlns:a16="http://schemas.microsoft.com/office/drawing/2014/main" id="{AEC05EB5-AB21-1D7F-F950-CB07C9122F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3D234679-2E0A-46DA-F9A2-227F95B3BB03}"/>
                </a:ext>
              </a:extLst>
            </p:cNvPr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2B58619B-F1C7-1064-BE11-260D79A231EA}"/>
                </a:ext>
              </a:extLst>
            </p:cNvPr>
            <p:cNvSpPr txBox="1"/>
            <p:nvPr/>
          </p:nvSpPr>
          <p:spPr>
            <a:xfrm>
              <a:off x="1259633" y="5345759"/>
              <a:ext cx="7376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/>
                <a:t>      </a:t>
              </a:r>
              <a:r>
                <a:rPr kumimoji="1" lang="en-US" altLang="ja-JP" dirty="0"/>
                <a:t> 1</a:t>
              </a:r>
              <a:endParaRPr kumimoji="1" lang="ja-JP" altLang="en-US" dirty="0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0E805B4F-B1D9-8652-50FF-578A8B161A6C}"/>
              </a:ext>
            </a:extLst>
          </p:cNvPr>
          <p:cNvGrpSpPr/>
          <p:nvPr/>
        </p:nvGrpSpPr>
        <p:grpSpPr>
          <a:xfrm>
            <a:off x="6881733" y="4840674"/>
            <a:ext cx="737619" cy="509264"/>
            <a:chOff x="1259633" y="5345759"/>
            <a:chExt cx="737619" cy="509264"/>
          </a:xfrm>
        </p:grpSpPr>
        <p:pic>
          <p:nvPicPr>
            <p:cNvPr id="29" name="Picture 2">
              <a:extLst>
                <a:ext uri="{FF2B5EF4-FFF2-40B4-BE49-F238E27FC236}">
                  <a16:creationId xmlns:a16="http://schemas.microsoft.com/office/drawing/2014/main" id="{54F416F1-8B0E-B75C-B9E6-C37FA3CDF1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385EDB4B-13BA-5FD7-83B7-6971EE475B70}"/>
                </a:ext>
              </a:extLst>
            </p:cNvPr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A837A93A-FFBE-1639-ABAA-16D5853BF5CC}"/>
                </a:ext>
              </a:extLst>
            </p:cNvPr>
            <p:cNvSpPr txBox="1"/>
            <p:nvPr/>
          </p:nvSpPr>
          <p:spPr>
            <a:xfrm>
              <a:off x="1658698" y="5345759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1</a:t>
              </a:r>
              <a:endParaRPr kumimoji="1" lang="ja-JP" altLang="en-US" dirty="0"/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46190765-C2AE-F85F-E76B-24A93B420F2C}"/>
              </a:ext>
            </a:extLst>
          </p:cNvPr>
          <p:cNvGrpSpPr/>
          <p:nvPr/>
        </p:nvGrpSpPr>
        <p:grpSpPr>
          <a:xfrm>
            <a:off x="6009051" y="4826945"/>
            <a:ext cx="737619" cy="509264"/>
            <a:chOff x="1259633" y="5345759"/>
            <a:chExt cx="737619" cy="509264"/>
          </a:xfrm>
        </p:grpSpPr>
        <p:pic>
          <p:nvPicPr>
            <p:cNvPr id="33" name="Picture 2">
              <a:extLst>
                <a:ext uri="{FF2B5EF4-FFF2-40B4-BE49-F238E27FC236}">
                  <a16:creationId xmlns:a16="http://schemas.microsoft.com/office/drawing/2014/main" id="{4D569F9D-9AB0-E66D-1420-8D9B004658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D49B87EF-CB2F-EA4F-27B6-871BF53897D1}"/>
                </a:ext>
              </a:extLst>
            </p:cNvPr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43260C59-E4B7-D543-42C9-C9D6BE75CAC2}"/>
                </a:ext>
              </a:extLst>
            </p:cNvPr>
            <p:cNvSpPr txBox="1"/>
            <p:nvPr/>
          </p:nvSpPr>
          <p:spPr>
            <a:xfrm>
              <a:off x="1658698" y="5345759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1</a:t>
              </a:r>
              <a:endParaRPr kumimoji="1" lang="ja-JP" altLang="en-US" dirty="0"/>
            </a:p>
          </p:txBody>
        </p: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AE2F34F1-B779-BB39-6249-20F30925414D}"/>
              </a:ext>
            </a:extLst>
          </p:cNvPr>
          <p:cNvGrpSpPr/>
          <p:nvPr/>
        </p:nvGrpSpPr>
        <p:grpSpPr>
          <a:xfrm>
            <a:off x="5082611" y="4840674"/>
            <a:ext cx="737619" cy="509264"/>
            <a:chOff x="1259633" y="5345759"/>
            <a:chExt cx="737619" cy="509264"/>
          </a:xfrm>
        </p:grpSpPr>
        <p:pic>
          <p:nvPicPr>
            <p:cNvPr id="37" name="Picture 2">
              <a:extLst>
                <a:ext uri="{FF2B5EF4-FFF2-40B4-BE49-F238E27FC236}">
                  <a16:creationId xmlns:a16="http://schemas.microsoft.com/office/drawing/2014/main" id="{6194234B-F8E0-4AC8-1FF2-8C61FFAFF9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E8959348-31D2-5484-F746-568C0D377296}"/>
                </a:ext>
              </a:extLst>
            </p:cNvPr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826796A8-152A-2705-EFDC-C80662E2E2BA}"/>
                </a:ext>
              </a:extLst>
            </p:cNvPr>
            <p:cNvSpPr txBox="1"/>
            <p:nvPr/>
          </p:nvSpPr>
          <p:spPr>
            <a:xfrm>
              <a:off x="1658698" y="5345759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3</a:t>
              </a:r>
              <a:endParaRPr kumimoji="1" lang="ja-JP" altLang="en-US" dirty="0"/>
            </a:p>
          </p:txBody>
        </p:sp>
      </p:grpSp>
      <p:cxnSp>
        <p:nvCxnSpPr>
          <p:cNvPr id="40" name="カギ線コネクタ 8">
            <a:extLst>
              <a:ext uri="{FF2B5EF4-FFF2-40B4-BE49-F238E27FC236}">
                <a16:creationId xmlns:a16="http://schemas.microsoft.com/office/drawing/2014/main" id="{74758350-0D68-8E79-6774-56D94AA6F5BA}"/>
              </a:ext>
            </a:extLst>
          </p:cNvPr>
          <p:cNvCxnSpPr/>
          <p:nvPr/>
        </p:nvCxnSpPr>
        <p:spPr>
          <a:xfrm rot="5400000">
            <a:off x="6211561" y="3361905"/>
            <a:ext cx="1224140" cy="638556"/>
          </a:xfrm>
          <a:prstGeom prst="bentConnector3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38">
            <a:extLst>
              <a:ext uri="{FF2B5EF4-FFF2-40B4-BE49-F238E27FC236}">
                <a16:creationId xmlns:a16="http://schemas.microsoft.com/office/drawing/2014/main" id="{3590010B-EA67-7150-6931-0C1A0DC5933D}"/>
              </a:ext>
            </a:extLst>
          </p:cNvPr>
          <p:cNvGrpSpPr>
            <a:grpSpLocks/>
          </p:cNvGrpSpPr>
          <p:nvPr/>
        </p:nvGrpSpPr>
        <p:grpSpPr bwMode="auto">
          <a:xfrm>
            <a:off x="251520" y="3140968"/>
            <a:ext cx="1152128" cy="837194"/>
            <a:chOff x="2264" y="3057"/>
            <a:chExt cx="1037" cy="753"/>
          </a:xfrm>
        </p:grpSpPr>
        <p:grpSp>
          <p:nvGrpSpPr>
            <p:cNvPr id="42" name="Group 39">
              <a:extLst>
                <a:ext uri="{FF2B5EF4-FFF2-40B4-BE49-F238E27FC236}">
                  <a16:creationId xmlns:a16="http://schemas.microsoft.com/office/drawing/2014/main" id="{1F358A19-0AE2-43AC-2D3A-56417C6D7B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</p:grpSpPr>
          <p:sp>
            <p:nvSpPr>
              <p:cNvPr id="59" name="Rectangle 40">
                <a:extLst>
                  <a:ext uri="{FF2B5EF4-FFF2-40B4-BE49-F238E27FC236}">
                    <a16:creationId xmlns:a16="http://schemas.microsoft.com/office/drawing/2014/main" id="{C021947D-78EF-7632-D417-A5E8A42E8C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60" name="Rectangle 41">
                <a:extLst>
                  <a:ext uri="{FF2B5EF4-FFF2-40B4-BE49-F238E27FC236}">
                    <a16:creationId xmlns:a16="http://schemas.microsoft.com/office/drawing/2014/main" id="{BFB83373-87C6-563D-8A42-F6BC1BDDE8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61" name="Rectangle 42">
                <a:extLst>
                  <a:ext uri="{FF2B5EF4-FFF2-40B4-BE49-F238E27FC236}">
                    <a16:creationId xmlns:a16="http://schemas.microsoft.com/office/drawing/2014/main" id="{D2A3973A-C3EB-340C-D4D8-8C4E01623C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62" name="Rectangle 43">
                <a:extLst>
                  <a:ext uri="{FF2B5EF4-FFF2-40B4-BE49-F238E27FC236}">
                    <a16:creationId xmlns:a16="http://schemas.microsoft.com/office/drawing/2014/main" id="{61BE71F6-DF6A-CEAA-99AD-12DC718A72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63" name="Oval 44">
                <a:extLst>
                  <a:ext uri="{FF2B5EF4-FFF2-40B4-BE49-F238E27FC236}">
                    <a16:creationId xmlns:a16="http://schemas.microsoft.com/office/drawing/2014/main" id="{EF3A2591-A3B9-CDC1-C7E2-C51BF9E7E2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1744" name="Oval 45">
                <a:extLst>
                  <a:ext uri="{FF2B5EF4-FFF2-40B4-BE49-F238E27FC236}">
                    <a16:creationId xmlns:a16="http://schemas.microsoft.com/office/drawing/2014/main" id="{C8292692-7563-CA30-67DD-4F0E07FA87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1745" name="Oval 46">
                <a:extLst>
                  <a:ext uri="{FF2B5EF4-FFF2-40B4-BE49-F238E27FC236}">
                    <a16:creationId xmlns:a16="http://schemas.microsoft.com/office/drawing/2014/main" id="{4CF1F8E5-7478-C55C-9D30-006D9E847F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1748" name="Rectangle 47">
                <a:extLst>
                  <a:ext uri="{FF2B5EF4-FFF2-40B4-BE49-F238E27FC236}">
                    <a16:creationId xmlns:a16="http://schemas.microsoft.com/office/drawing/2014/main" id="{160AB09D-4F83-957C-E525-6B279C870C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3" name="Group 48">
              <a:extLst>
                <a:ext uri="{FF2B5EF4-FFF2-40B4-BE49-F238E27FC236}">
                  <a16:creationId xmlns:a16="http://schemas.microsoft.com/office/drawing/2014/main" id="{0E15DFF3-5929-8C1E-806C-07D2064379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</p:grpSpPr>
          <p:sp>
            <p:nvSpPr>
              <p:cNvPr id="56" name="AutoShape 49">
                <a:extLst>
                  <a:ext uri="{FF2B5EF4-FFF2-40B4-BE49-F238E27FC236}">
                    <a16:creationId xmlns:a16="http://schemas.microsoft.com/office/drawing/2014/main" id="{1AC05B9F-DE25-5EC2-2E5E-826A0205A9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7" name="AutoShape 50">
                <a:extLst>
                  <a:ext uri="{FF2B5EF4-FFF2-40B4-BE49-F238E27FC236}">
                    <a16:creationId xmlns:a16="http://schemas.microsoft.com/office/drawing/2014/main" id="{479B83D7-FC87-2339-2EC6-B967B4E69A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8" name="AutoShape 51">
                <a:extLst>
                  <a:ext uri="{FF2B5EF4-FFF2-40B4-BE49-F238E27FC236}">
                    <a16:creationId xmlns:a16="http://schemas.microsoft.com/office/drawing/2014/main" id="{FF067B98-58F5-BB1B-A2F5-9A1BB66212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4" name="Group 52">
              <a:extLst>
                <a:ext uri="{FF2B5EF4-FFF2-40B4-BE49-F238E27FC236}">
                  <a16:creationId xmlns:a16="http://schemas.microsoft.com/office/drawing/2014/main" id="{6085DFE3-7328-6A6B-F600-0241A26CDB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</p:grpSpPr>
          <p:sp>
            <p:nvSpPr>
              <p:cNvPr id="45" name="AutoShape 53">
                <a:extLst>
                  <a:ext uri="{FF2B5EF4-FFF2-40B4-BE49-F238E27FC236}">
                    <a16:creationId xmlns:a16="http://schemas.microsoft.com/office/drawing/2014/main" id="{8DC5A677-E101-16FB-F07C-292FAF1D41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6" name="Line 54">
                <a:extLst>
                  <a:ext uri="{FF2B5EF4-FFF2-40B4-BE49-F238E27FC236}">
                    <a16:creationId xmlns:a16="http://schemas.microsoft.com/office/drawing/2014/main" id="{AE7F6C26-A21C-8FFC-4AF4-0B7198D2EF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" name="Line 55">
                <a:extLst>
                  <a:ext uri="{FF2B5EF4-FFF2-40B4-BE49-F238E27FC236}">
                    <a16:creationId xmlns:a16="http://schemas.microsoft.com/office/drawing/2014/main" id="{B4AC4786-08AC-5C26-3F8B-01721D8288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" name="Line 56">
                <a:extLst>
                  <a:ext uri="{FF2B5EF4-FFF2-40B4-BE49-F238E27FC236}">
                    <a16:creationId xmlns:a16="http://schemas.microsoft.com/office/drawing/2014/main" id="{87DA7A18-51ED-E104-72FB-75E28EFAF0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" name="Line 57">
                <a:extLst>
                  <a:ext uri="{FF2B5EF4-FFF2-40B4-BE49-F238E27FC236}">
                    <a16:creationId xmlns:a16="http://schemas.microsoft.com/office/drawing/2014/main" id="{6BE90065-09CE-E3DE-3768-D47FBD31E7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0" name="Line 58">
                <a:extLst>
                  <a:ext uri="{FF2B5EF4-FFF2-40B4-BE49-F238E27FC236}">
                    <a16:creationId xmlns:a16="http://schemas.microsoft.com/office/drawing/2014/main" id="{190D8D75-DFBD-0A3F-BFE0-319679C56F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" name="Line 59">
                <a:extLst>
                  <a:ext uri="{FF2B5EF4-FFF2-40B4-BE49-F238E27FC236}">
                    <a16:creationId xmlns:a16="http://schemas.microsoft.com/office/drawing/2014/main" id="{DE464143-F0AF-CDEE-9EE4-377026AC55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" name="Line 60">
                <a:extLst>
                  <a:ext uri="{FF2B5EF4-FFF2-40B4-BE49-F238E27FC236}">
                    <a16:creationId xmlns:a16="http://schemas.microsoft.com/office/drawing/2014/main" id="{65A9A2C0-2C6E-20FF-B737-02F1D49B04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" name="Line 61">
                <a:extLst>
                  <a:ext uri="{FF2B5EF4-FFF2-40B4-BE49-F238E27FC236}">
                    <a16:creationId xmlns:a16="http://schemas.microsoft.com/office/drawing/2014/main" id="{3EC1357A-9E97-8821-DC52-196AADB312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" name="Line 62">
                <a:extLst>
                  <a:ext uri="{FF2B5EF4-FFF2-40B4-BE49-F238E27FC236}">
                    <a16:creationId xmlns:a16="http://schemas.microsoft.com/office/drawing/2014/main" id="{8F80CE81-6409-24C2-7558-FBBF32AE8D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" name="Line 63">
                <a:extLst>
                  <a:ext uri="{FF2B5EF4-FFF2-40B4-BE49-F238E27FC236}">
                    <a16:creationId xmlns:a16="http://schemas.microsoft.com/office/drawing/2014/main" id="{B46D97AB-E8BF-49E5-2D36-1536B880FF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31749" name="Group 224">
            <a:extLst>
              <a:ext uri="{FF2B5EF4-FFF2-40B4-BE49-F238E27FC236}">
                <a16:creationId xmlns:a16="http://schemas.microsoft.com/office/drawing/2014/main" id="{9594B159-ADEA-2E44-BCAE-E6C07836BE43}"/>
              </a:ext>
            </a:extLst>
          </p:cNvPr>
          <p:cNvGrpSpPr>
            <a:grpSpLocks/>
          </p:cNvGrpSpPr>
          <p:nvPr/>
        </p:nvGrpSpPr>
        <p:grpSpPr bwMode="auto">
          <a:xfrm>
            <a:off x="7956376" y="3068960"/>
            <a:ext cx="720080" cy="850214"/>
            <a:chOff x="882" y="2353"/>
            <a:chExt cx="492" cy="580"/>
          </a:xfrm>
          <a:solidFill>
            <a:srgbClr val="FFCCCC"/>
          </a:solidFill>
        </p:grpSpPr>
        <p:sp>
          <p:nvSpPr>
            <p:cNvPr id="31750" name="AutoShape 225">
              <a:extLst>
                <a:ext uri="{FF2B5EF4-FFF2-40B4-BE49-F238E27FC236}">
                  <a16:creationId xmlns:a16="http://schemas.microsoft.com/office/drawing/2014/main" id="{18BF0AAA-3176-EB4C-0B0E-FCB36CEF0B5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3" y="2611"/>
              <a:ext cx="245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469 h 21600"/>
                <a:gd name="T14" fmla="*/ 17104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31751" name="Group 226">
              <a:extLst>
                <a:ext uri="{FF2B5EF4-FFF2-40B4-BE49-F238E27FC236}">
                  <a16:creationId xmlns:a16="http://schemas.microsoft.com/office/drawing/2014/main" id="{7877A74B-E6F5-37B7-DBB7-C8390DDF61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353"/>
              <a:ext cx="423" cy="300"/>
              <a:chOff x="698" y="2185"/>
              <a:chExt cx="508" cy="360"/>
            </a:xfrm>
            <a:grpFill/>
          </p:grpSpPr>
          <p:sp>
            <p:nvSpPr>
              <p:cNvPr id="31770" name="AutoShape 227">
                <a:extLst>
                  <a:ext uri="{FF2B5EF4-FFF2-40B4-BE49-F238E27FC236}">
                    <a16:creationId xmlns:a16="http://schemas.microsoft.com/office/drawing/2014/main" id="{2FDDC7EA-4D20-E1ED-55BF-1151A413EA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" y="2185"/>
                <a:ext cx="508" cy="36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1771" name="AutoShape 228">
                <a:extLst>
                  <a:ext uri="{FF2B5EF4-FFF2-40B4-BE49-F238E27FC236}">
                    <a16:creationId xmlns:a16="http://schemas.microsoft.com/office/drawing/2014/main" id="{7AC67205-C09E-F764-A720-60456212C9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2213"/>
                <a:ext cx="460" cy="307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1752" name="Group 229">
              <a:extLst>
                <a:ext uri="{FF2B5EF4-FFF2-40B4-BE49-F238E27FC236}">
                  <a16:creationId xmlns:a16="http://schemas.microsoft.com/office/drawing/2014/main" id="{8CF13092-C2DE-94CF-25C6-EB8BF02231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" y="2801"/>
              <a:ext cx="492" cy="132"/>
              <a:chOff x="1796" y="3412"/>
              <a:chExt cx="2186" cy="606"/>
            </a:xfrm>
            <a:grpFill/>
          </p:grpSpPr>
          <p:sp>
            <p:nvSpPr>
              <p:cNvPr id="31759" name="AutoShape 230">
                <a:extLst>
                  <a:ext uri="{FF2B5EF4-FFF2-40B4-BE49-F238E27FC236}">
                    <a16:creationId xmlns:a16="http://schemas.microsoft.com/office/drawing/2014/main" id="{3950B519-4273-13F3-EC5C-95CAC36DDD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760" name="Line 231">
                <a:extLst>
                  <a:ext uri="{FF2B5EF4-FFF2-40B4-BE49-F238E27FC236}">
                    <a16:creationId xmlns:a16="http://schemas.microsoft.com/office/drawing/2014/main" id="{315BBA71-4734-FDC5-71FB-118E18CA0D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61" name="Line 232">
                <a:extLst>
                  <a:ext uri="{FF2B5EF4-FFF2-40B4-BE49-F238E27FC236}">
                    <a16:creationId xmlns:a16="http://schemas.microsoft.com/office/drawing/2014/main" id="{9BBF2634-B350-C477-A66C-AAEF617143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62" name="Line 233">
                <a:extLst>
                  <a:ext uri="{FF2B5EF4-FFF2-40B4-BE49-F238E27FC236}">
                    <a16:creationId xmlns:a16="http://schemas.microsoft.com/office/drawing/2014/main" id="{11F272C0-3C18-AD85-7E23-414F2E668A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63" name="Line 234">
                <a:extLst>
                  <a:ext uri="{FF2B5EF4-FFF2-40B4-BE49-F238E27FC236}">
                    <a16:creationId xmlns:a16="http://schemas.microsoft.com/office/drawing/2014/main" id="{47CBDCC6-0420-5C3A-C6DD-8CB9097E2C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64" name="Line 235">
                <a:extLst>
                  <a:ext uri="{FF2B5EF4-FFF2-40B4-BE49-F238E27FC236}">
                    <a16:creationId xmlns:a16="http://schemas.microsoft.com/office/drawing/2014/main" id="{92FAAA1D-A67E-59EA-8B50-5725BC7D15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65" name="Line 236">
                <a:extLst>
                  <a:ext uri="{FF2B5EF4-FFF2-40B4-BE49-F238E27FC236}">
                    <a16:creationId xmlns:a16="http://schemas.microsoft.com/office/drawing/2014/main" id="{F884572C-5192-06A2-C568-D14906807C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66" name="Line 237">
                <a:extLst>
                  <a:ext uri="{FF2B5EF4-FFF2-40B4-BE49-F238E27FC236}">
                    <a16:creationId xmlns:a16="http://schemas.microsoft.com/office/drawing/2014/main" id="{119F09E1-AACB-607A-4721-851495B3B7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67" name="Line 238">
                <a:extLst>
                  <a:ext uri="{FF2B5EF4-FFF2-40B4-BE49-F238E27FC236}">
                    <a16:creationId xmlns:a16="http://schemas.microsoft.com/office/drawing/2014/main" id="{E60E30A1-46FF-BFC5-CE0F-27F7C4971A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68" name="Line 239">
                <a:extLst>
                  <a:ext uri="{FF2B5EF4-FFF2-40B4-BE49-F238E27FC236}">
                    <a16:creationId xmlns:a16="http://schemas.microsoft.com/office/drawing/2014/main" id="{6DB26AC8-4E13-BEC4-51FD-842F316AAD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69" name="Line 240">
                <a:extLst>
                  <a:ext uri="{FF2B5EF4-FFF2-40B4-BE49-F238E27FC236}">
                    <a16:creationId xmlns:a16="http://schemas.microsoft.com/office/drawing/2014/main" id="{1ABE2B4C-58FB-DD27-A0C3-B7B314B4DA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31753" name="Rectangle 241">
              <a:extLst>
                <a:ext uri="{FF2B5EF4-FFF2-40B4-BE49-F238E27FC236}">
                  <a16:creationId xmlns:a16="http://schemas.microsoft.com/office/drawing/2014/main" id="{3443E233-915D-1995-54DB-9F182C8848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" y="2672"/>
              <a:ext cx="405" cy="108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1754" name="Rectangle 242">
              <a:extLst>
                <a:ext uri="{FF2B5EF4-FFF2-40B4-BE49-F238E27FC236}">
                  <a16:creationId xmlns:a16="http://schemas.microsoft.com/office/drawing/2014/main" id="{E7A7CCE4-DAEF-A17E-EFE2-E7072C67E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1755" name="Rectangle 243">
              <a:extLst>
                <a:ext uri="{FF2B5EF4-FFF2-40B4-BE49-F238E27FC236}">
                  <a16:creationId xmlns:a16="http://schemas.microsoft.com/office/drawing/2014/main" id="{D850BBDC-8F09-4AD1-8FC7-C3AB338039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1756" name="Oval 244">
              <a:extLst>
                <a:ext uri="{FF2B5EF4-FFF2-40B4-BE49-F238E27FC236}">
                  <a16:creationId xmlns:a16="http://schemas.microsoft.com/office/drawing/2014/main" id="{DC6EDE9C-B347-12A5-A966-15280C898E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692"/>
              <a:ext cx="27" cy="27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1757" name="Oval 245">
              <a:extLst>
                <a:ext uri="{FF2B5EF4-FFF2-40B4-BE49-F238E27FC236}">
                  <a16:creationId xmlns:a16="http://schemas.microsoft.com/office/drawing/2014/main" id="{18D7D2D6-8CEB-8095-9FD8-0EEE7DDF9C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732"/>
              <a:ext cx="20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1758" name="Oval 246">
              <a:extLst>
                <a:ext uri="{FF2B5EF4-FFF2-40B4-BE49-F238E27FC236}">
                  <a16:creationId xmlns:a16="http://schemas.microsoft.com/office/drawing/2014/main" id="{F73CEAD2-487F-3800-7F98-85F023BE2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" y="2694"/>
              <a:ext cx="21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85292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576064"/>
          </a:xfrm>
        </p:spPr>
        <p:txBody>
          <a:bodyPr/>
          <a:lstStyle/>
          <a:p>
            <a:r>
              <a:rPr lang="en-US" altLang="ja-JP" sz="4000" b="1" dirty="0">
                <a:solidFill>
                  <a:schemeClr val="tx1"/>
                </a:solidFill>
              </a:rPr>
              <a:t>RTP</a:t>
            </a:r>
            <a:r>
              <a:rPr lang="ja-JP" altLang="en-US" sz="4000" b="1" dirty="0">
                <a:solidFill>
                  <a:schemeClr val="tx1"/>
                </a:solidFill>
              </a:rPr>
              <a:t>が必要な理由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980728"/>
            <a:ext cx="8280920" cy="5616624"/>
          </a:xfrm>
        </p:spPr>
        <p:txBody>
          <a:bodyPr/>
          <a:lstStyle/>
          <a:p>
            <a:r>
              <a:rPr kumimoji="1" lang="en-US" altLang="ja-JP" sz="2800" dirty="0"/>
              <a:t>TCP</a:t>
            </a:r>
            <a:r>
              <a:rPr kumimoji="1" lang="ja-JP" altLang="en-US" sz="2800" dirty="0"/>
              <a:t>が使えない理由</a:t>
            </a:r>
            <a:endParaRPr kumimoji="1" lang="en-US" altLang="ja-JP" sz="2800" dirty="0"/>
          </a:p>
          <a:p>
            <a:pPr marL="717550" indent="-452438">
              <a:buNone/>
            </a:pPr>
            <a:r>
              <a:rPr lang="ja-JP" altLang="en-US" sz="2400" dirty="0"/>
              <a:t>－　順序制御は可能　（シーケンス番号）</a:t>
            </a:r>
            <a:endParaRPr lang="en-US" altLang="ja-JP" sz="2400" dirty="0"/>
          </a:p>
          <a:p>
            <a:pPr marL="717550" indent="-452438">
              <a:buNone/>
            </a:pPr>
            <a:r>
              <a:rPr lang="ja-JP" altLang="en-US" sz="2400" dirty="0"/>
              <a:t>－　パケット損失を検出すると再送が行われるので，完全なデータ受信されるが，パケットの到着時間は予測出来ない</a:t>
            </a:r>
            <a:endParaRPr kumimoji="1" lang="en-US" altLang="ja-JP" sz="2400" dirty="0"/>
          </a:p>
          <a:p>
            <a:r>
              <a:rPr lang="en-US" altLang="ja-JP" sz="2800" dirty="0"/>
              <a:t>UDP</a:t>
            </a:r>
            <a:r>
              <a:rPr lang="ja-JP" altLang="en-US" sz="2800" dirty="0"/>
              <a:t>が使えない理由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400" dirty="0"/>
              <a:t>   －　順序制御とパケット損失の検出が出来ない</a:t>
            </a:r>
            <a:endParaRPr lang="en-US" altLang="ja-JP" sz="2400" dirty="0"/>
          </a:p>
          <a:p>
            <a:r>
              <a:rPr kumimoji="1" lang="ja-JP" altLang="en-US" sz="2800" dirty="0"/>
              <a:t>従って，新しい</a:t>
            </a:r>
            <a:r>
              <a:rPr lang="ja-JP" altLang="en-US" sz="2800" dirty="0"/>
              <a:t>プロトコル</a:t>
            </a:r>
            <a:r>
              <a:rPr lang="en-US" altLang="ja-JP" sz="2800" dirty="0"/>
              <a:t>RTP</a:t>
            </a:r>
            <a:r>
              <a:rPr lang="ja-JP" altLang="en-US" sz="2800" dirty="0"/>
              <a:t>（</a:t>
            </a:r>
            <a:r>
              <a:rPr lang="en-US" altLang="ja-JP" sz="2800" dirty="0"/>
              <a:t>Real-Time</a:t>
            </a:r>
            <a:r>
              <a:rPr lang="ja-JP" altLang="en-US" sz="2800" dirty="0"/>
              <a:t>　</a:t>
            </a:r>
            <a:r>
              <a:rPr lang="en-US" altLang="ja-JP" sz="2800" dirty="0"/>
              <a:t>Transport</a:t>
            </a:r>
            <a:r>
              <a:rPr lang="ja-JP" altLang="en-US" sz="2800" dirty="0"/>
              <a:t>　</a:t>
            </a:r>
            <a:r>
              <a:rPr lang="en-US" altLang="ja-JP" sz="2800" dirty="0"/>
              <a:t>Protocol)</a:t>
            </a:r>
            <a:r>
              <a:rPr lang="ja-JP" altLang="en-US" sz="2800" dirty="0"/>
              <a:t>を作る必要がある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  </a:t>
            </a:r>
            <a:r>
              <a:rPr lang="ja-JP" altLang="en-US" sz="2400" dirty="0">
                <a:latin typeface="+mn-ea"/>
              </a:rPr>
              <a:t>－　</a:t>
            </a:r>
            <a:r>
              <a:rPr lang="ja-JP" altLang="en-US" sz="2400" dirty="0"/>
              <a:t>パケット再生時間に関する</a:t>
            </a:r>
            <a:r>
              <a:rPr lang="ja-JP" altLang="en-US" sz="2400" dirty="0">
                <a:latin typeface="+mn-ea"/>
              </a:rPr>
              <a:t>情報を付加する</a:t>
            </a:r>
            <a:endParaRPr lang="en-US" altLang="ja-JP" sz="2400" dirty="0">
              <a:latin typeface="+mn-ea"/>
            </a:endParaRPr>
          </a:p>
          <a:p>
            <a:pPr marL="0" indent="0">
              <a:buNone/>
            </a:pPr>
            <a:r>
              <a:rPr lang="en-US" altLang="ja-JP" sz="2400" dirty="0">
                <a:latin typeface="+mn-ea"/>
              </a:rPr>
              <a:t>  </a:t>
            </a:r>
            <a:r>
              <a:rPr lang="ja-JP" altLang="en-US" sz="2400" dirty="0">
                <a:latin typeface="+mn-ea"/>
              </a:rPr>
              <a:t>－　</a:t>
            </a:r>
            <a:r>
              <a:rPr lang="ja-JP" altLang="en-US" sz="2400" dirty="0"/>
              <a:t>受信側では付加情報から時間関係を把握し，再生する</a:t>
            </a:r>
          </a:p>
          <a:p>
            <a:pPr marL="0" indent="0">
              <a:buNone/>
            </a:pPr>
            <a:endParaRPr lang="en-US" altLang="ja-JP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25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48427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15DA9C-C2F4-6452-72FB-E92363D97C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8AE96E-BFB8-1A16-75AF-6A0002D0B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576064"/>
          </a:xfrm>
        </p:spPr>
        <p:txBody>
          <a:bodyPr/>
          <a:lstStyle/>
          <a:p>
            <a:r>
              <a:rPr lang="en-US" altLang="ja-JP" sz="4000" dirty="0">
                <a:latin typeface="+mn-ea"/>
              </a:rPr>
              <a:t>RTP</a:t>
            </a:r>
            <a:r>
              <a:rPr lang="ja-JP" altLang="en-US" sz="4000" dirty="0">
                <a:latin typeface="+mn-ea"/>
              </a:rPr>
              <a:t>ヘッダのフォーマット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457CAA-B75D-A05E-31F4-D54004BE7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68760"/>
            <a:ext cx="8280920" cy="5112568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800" dirty="0"/>
              <a:t>IP</a:t>
            </a:r>
            <a:r>
              <a:rPr lang="ja-JP" altLang="en-US" sz="2800" dirty="0"/>
              <a:t>ヘッダ｜</a:t>
            </a:r>
            <a:r>
              <a:rPr lang="en-US" altLang="ja-JP" sz="2800" dirty="0"/>
              <a:t>UDP</a:t>
            </a:r>
            <a:r>
              <a:rPr lang="ja-JP" altLang="en-US" sz="2800" dirty="0"/>
              <a:t>ヘッダ｜</a:t>
            </a:r>
            <a:r>
              <a:rPr lang="en-US" altLang="ja-JP" sz="2800" dirty="0"/>
              <a:t>RTP</a:t>
            </a:r>
            <a:r>
              <a:rPr lang="ja-JP" altLang="en-US" sz="2800" dirty="0"/>
              <a:t>ヘッダ｜音声または映像</a:t>
            </a:r>
            <a:endParaRPr lang="en-US" altLang="ja-JP" sz="2800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 eaLnBrk="1" hangingPunct="1">
              <a:buNone/>
            </a:pPr>
            <a:r>
              <a:rPr lang="en-US" altLang="ja-JP" sz="2800" b="1" dirty="0"/>
              <a:t>V | P </a:t>
            </a:r>
            <a:r>
              <a:rPr lang="en-US" altLang="ja-JP" sz="2800" dirty="0"/>
              <a:t>| </a:t>
            </a:r>
            <a:r>
              <a:rPr lang="en-US" altLang="ja-JP" sz="2800" b="1" dirty="0"/>
              <a:t>X </a:t>
            </a:r>
            <a:r>
              <a:rPr lang="en-US" altLang="ja-JP" sz="2800" dirty="0"/>
              <a:t>| </a:t>
            </a:r>
            <a:r>
              <a:rPr lang="en-US" altLang="ja-JP" sz="2800" b="1" dirty="0"/>
              <a:t>CC |</a:t>
            </a:r>
            <a:r>
              <a:rPr lang="en-US" altLang="ja-JP" sz="2800" dirty="0"/>
              <a:t> </a:t>
            </a:r>
            <a:r>
              <a:rPr lang="en-US" altLang="ja-JP" sz="2800" b="1" dirty="0"/>
              <a:t>M |</a:t>
            </a:r>
            <a:r>
              <a:rPr lang="en-US" altLang="ja-JP" sz="2800" dirty="0"/>
              <a:t> </a:t>
            </a:r>
            <a:r>
              <a:rPr lang="en-US" altLang="ja-JP" sz="2800" b="1" dirty="0"/>
              <a:t>PT |</a:t>
            </a:r>
            <a:r>
              <a:rPr lang="en-US" altLang="ja-JP" sz="2800" dirty="0"/>
              <a:t> </a:t>
            </a:r>
            <a:r>
              <a:rPr lang="ja-JP" altLang="en-US" sz="2800" dirty="0"/>
              <a:t>シーケンス</a:t>
            </a:r>
            <a:r>
              <a:rPr lang="ja-JP" altLang="ja-JP" sz="2800" b="1" dirty="0"/>
              <a:t>番号</a:t>
            </a:r>
            <a:r>
              <a:rPr lang="ja-JP" altLang="en-US" sz="2800" b="1" dirty="0"/>
              <a:t> </a:t>
            </a:r>
            <a:endParaRPr lang="ja-JP" altLang="ja-JP" sz="2800" dirty="0"/>
          </a:p>
          <a:p>
            <a:pPr marL="0" indent="0" eaLnBrk="1" hangingPunct="1">
              <a:buNone/>
            </a:pPr>
            <a:r>
              <a:rPr lang="ja-JP" altLang="ja-JP" sz="2800" b="1" dirty="0"/>
              <a:t>タイムスタンプ</a:t>
            </a:r>
            <a:r>
              <a:rPr lang="en-US" altLang="ja-JP" sz="2800" b="1" dirty="0"/>
              <a:t>                     </a:t>
            </a:r>
            <a:endParaRPr lang="ja-JP" altLang="ja-JP" sz="2800" dirty="0"/>
          </a:p>
          <a:p>
            <a:pPr marL="0" indent="0" eaLnBrk="1" hangingPunct="1">
              <a:buNone/>
            </a:pPr>
            <a:r>
              <a:rPr lang="ja-JP" altLang="ja-JP" sz="2800" b="1" dirty="0"/>
              <a:t>同期送信元識別子（</a:t>
            </a:r>
            <a:r>
              <a:rPr lang="en-US" altLang="ja-JP" sz="2800" b="1" dirty="0"/>
              <a:t>SSRC</a:t>
            </a:r>
            <a:r>
              <a:rPr lang="ja-JP" altLang="ja-JP" sz="2800" b="1" dirty="0"/>
              <a:t>識別子）</a:t>
            </a:r>
            <a:endParaRPr lang="ja-JP" altLang="ja-JP" sz="2800" dirty="0"/>
          </a:p>
          <a:p>
            <a:pPr marL="0" indent="0" eaLnBrk="1" hangingPunct="1">
              <a:buNone/>
            </a:pPr>
            <a:r>
              <a:rPr lang="ja-JP" altLang="ja-JP" sz="2800" b="1" dirty="0"/>
              <a:t>寄与送信元識別子（</a:t>
            </a:r>
            <a:r>
              <a:rPr lang="en-US" altLang="ja-JP" sz="2800" b="1" dirty="0"/>
              <a:t>CSRC</a:t>
            </a:r>
            <a:r>
              <a:rPr lang="ja-JP" altLang="ja-JP" sz="2800" b="1" dirty="0"/>
              <a:t>識別子）</a:t>
            </a:r>
            <a:endParaRPr lang="ja-JP" altLang="ja-JP" sz="2800" dirty="0"/>
          </a:p>
          <a:p>
            <a:pPr marL="0" indent="0" eaLnBrk="1" hangingPunct="1">
              <a:buNone/>
            </a:pPr>
            <a:r>
              <a:rPr lang="ja-JP" altLang="ja-JP" sz="2800" b="1" dirty="0"/>
              <a:t>拡張ヘッダ</a:t>
            </a:r>
            <a:endParaRPr lang="ja-JP" altLang="ja-JP" sz="2800" dirty="0"/>
          </a:p>
          <a:p>
            <a:pPr marL="0" indent="0">
              <a:buNone/>
            </a:pPr>
            <a:r>
              <a:rPr lang="ja-JP" altLang="en-US" sz="2800" dirty="0"/>
              <a:t> 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シーケンス番号： </a:t>
            </a:r>
            <a:r>
              <a:rPr lang="ja-JP" altLang="en-US" sz="2400" b="1" dirty="0"/>
              <a:t>順序制御とパケット損失検出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ja-JP" sz="2400" b="1" dirty="0"/>
              <a:t>タイムスタンプ</a:t>
            </a:r>
            <a:r>
              <a:rPr lang="ja-JP" altLang="en-US" sz="2400" b="1" dirty="0"/>
              <a:t>： 再生タイミングを検出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BC72279-0368-3E98-89F0-8B05B0368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26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74621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4309F2-5F71-44FB-8D07-4ED1F8E6FD2B}" type="slidenum">
              <a:rPr lang="en-US" altLang="ja-JP" smtClean="0"/>
              <a:pPr/>
              <a:t>27</a:t>
            </a:fld>
            <a:endParaRPr lang="en-US" altLang="ja-JP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60648"/>
            <a:ext cx="6889622" cy="658812"/>
          </a:xfrm>
        </p:spPr>
        <p:txBody>
          <a:bodyPr/>
          <a:lstStyle/>
          <a:p>
            <a:pPr eaLnBrk="1" hangingPunct="1"/>
            <a:r>
              <a:rPr lang="en-US" altLang="ja-JP" sz="4000" dirty="0">
                <a:latin typeface="+mn-ea"/>
                <a:ea typeface="+mn-ea"/>
              </a:rPr>
              <a:t>RTP</a:t>
            </a:r>
            <a:r>
              <a:rPr lang="ja-JP" altLang="en-US" sz="4000" dirty="0">
                <a:latin typeface="+mn-ea"/>
                <a:ea typeface="+mn-ea"/>
              </a:rPr>
              <a:t>ヘッダのフォーマット（図）</a:t>
            </a:r>
            <a:endParaRPr lang="en-US" altLang="ja-JP" sz="4000" dirty="0">
              <a:solidFill>
                <a:srgbClr val="800000"/>
              </a:solidFill>
              <a:latin typeface="+mn-ea"/>
              <a:ea typeface="+mn-ea"/>
            </a:endParaRPr>
          </a:p>
        </p:txBody>
      </p:sp>
      <p:sp>
        <p:nvSpPr>
          <p:cNvPr id="44039" name="Text Box 4"/>
          <p:cNvSpPr txBox="1">
            <a:spLocks noChangeArrowheads="1"/>
          </p:cNvSpPr>
          <p:nvPr/>
        </p:nvSpPr>
        <p:spPr bwMode="auto">
          <a:xfrm>
            <a:off x="9839" y="2264102"/>
            <a:ext cx="2479675" cy="523220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2800" b="1" dirty="0"/>
              <a:t>パケットの構成</a:t>
            </a:r>
          </a:p>
        </p:txBody>
      </p:sp>
      <p:sp>
        <p:nvSpPr>
          <p:cNvPr id="44040" name="Text Box 5"/>
          <p:cNvSpPr txBox="1">
            <a:spLocks noChangeArrowheads="1"/>
          </p:cNvSpPr>
          <p:nvPr/>
        </p:nvSpPr>
        <p:spPr bwMode="auto">
          <a:xfrm>
            <a:off x="3025797" y="1094551"/>
            <a:ext cx="3113087" cy="11695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2800" b="1" dirty="0"/>
              <a:t>順序制御と</a:t>
            </a:r>
            <a:endParaRPr lang="en-US" altLang="ja-JP" sz="2800" b="1" dirty="0"/>
          </a:p>
          <a:p>
            <a:pPr algn="ctr">
              <a:spcBef>
                <a:spcPct val="50000"/>
              </a:spcBef>
            </a:pPr>
            <a:r>
              <a:rPr lang="ja-JP" altLang="en-US" sz="2800" b="1" dirty="0"/>
              <a:t>パケット損失検出</a:t>
            </a:r>
          </a:p>
        </p:txBody>
      </p:sp>
      <p:sp>
        <p:nvSpPr>
          <p:cNvPr id="44041" name="Text Box 6"/>
          <p:cNvSpPr txBox="1">
            <a:spLocks noChangeArrowheads="1"/>
          </p:cNvSpPr>
          <p:nvPr/>
        </p:nvSpPr>
        <p:spPr bwMode="auto">
          <a:xfrm>
            <a:off x="6416055" y="1140135"/>
            <a:ext cx="2565400" cy="9971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ja-JP" altLang="en-US" sz="2800" b="1" dirty="0"/>
              <a:t>再生タイミング</a:t>
            </a:r>
            <a:endParaRPr lang="en-US" altLang="ja-JP" sz="2800" b="1" dirty="0"/>
          </a:p>
          <a:p>
            <a:pPr algn="ctr">
              <a:spcBef>
                <a:spcPct val="10000"/>
              </a:spcBef>
            </a:pPr>
            <a:r>
              <a:rPr lang="ja-JP" altLang="en-US" sz="2800" b="1" dirty="0" err="1"/>
              <a:t>を検</a:t>
            </a:r>
            <a:r>
              <a:rPr lang="ja-JP" altLang="en-US" sz="2800" b="1" dirty="0"/>
              <a:t>出</a:t>
            </a:r>
          </a:p>
        </p:txBody>
      </p:sp>
      <p:graphicFrame>
        <p:nvGraphicFramePr>
          <p:cNvPr id="257031" name="Group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6710037"/>
              </p:ext>
            </p:extLst>
          </p:nvPr>
        </p:nvGraphicFramePr>
        <p:xfrm>
          <a:off x="107504" y="2881312"/>
          <a:ext cx="1799084" cy="3644031"/>
        </p:xfrm>
        <a:graphic>
          <a:graphicData uri="http://schemas.openxmlformats.org/drawingml/2006/table">
            <a:tbl>
              <a:tblPr/>
              <a:tblGrid>
                <a:gridCol w="1799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10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音声または映像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6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RTP</a:t>
                      </a: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ヘッダ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0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UDP</a:t>
                      </a: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ヘッダ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0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IP</a:t>
                      </a: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ヘッダ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57043" name="Group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470714"/>
              </p:ext>
            </p:extLst>
          </p:nvPr>
        </p:nvGraphicFramePr>
        <p:xfrm>
          <a:off x="2843212" y="2787324"/>
          <a:ext cx="5833243" cy="3959603"/>
        </p:xfrm>
        <a:graphic>
          <a:graphicData uri="http://schemas.openxmlformats.org/drawingml/2006/table">
            <a:tbl>
              <a:tblPr/>
              <a:tblGrid>
                <a:gridCol w="447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9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82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8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92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020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CC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シーケンス番号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463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タイムスタンプ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463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同期送信元識別子（</a:t>
                      </a: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SSRC</a:t>
                      </a: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識別子）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377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963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寄与送信元識別子（</a:t>
                      </a: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CSRC</a:t>
                      </a: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識別子）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377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5463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拡張ヘッダ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4084" name="Line 49"/>
          <p:cNvSpPr>
            <a:spLocks noChangeShapeType="1"/>
          </p:cNvSpPr>
          <p:nvPr/>
        </p:nvSpPr>
        <p:spPr bwMode="auto">
          <a:xfrm flipV="1">
            <a:off x="1906589" y="2924943"/>
            <a:ext cx="865212" cy="86409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85" name="Line 50"/>
          <p:cNvSpPr>
            <a:spLocks noChangeShapeType="1"/>
          </p:cNvSpPr>
          <p:nvPr/>
        </p:nvSpPr>
        <p:spPr bwMode="auto">
          <a:xfrm>
            <a:off x="1906589" y="4653136"/>
            <a:ext cx="865212" cy="2016224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92" name="Line 57"/>
          <p:cNvSpPr>
            <a:spLocks noChangeShapeType="1"/>
          </p:cNvSpPr>
          <p:nvPr/>
        </p:nvSpPr>
        <p:spPr bwMode="auto">
          <a:xfrm flipH="1">
            <a:off x="7000511" y="2264102"/>
            <a:ext cx="725852" cy="1273959"/>
          </a:xfrm>
          <a:prstGeom prst="line">
            <a:avLst/>
          </a:prstGeom>
          <a:noFill/>
          <a:ln w="28575">
            <a:solidFill>
              <a:srgbClr val="B6005B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93" name="Line 58"/>
          <p:cNvSpPr>
            <a:spLocks noChangeShapeType="1"/>
          </p:cNvSpPr>
          <p:nvPr/>
        </p:nvSpPr>
        <p:spPr bwMode="auto">
          <a:xfrm>
            <a:off x="5724127" y="2264102"/>
            <a:ext cx="719535" cy="666181"/>
          </a:xfrm>
          <a:prstGeom prst="line">
            <a:avLst/>
          </a:prstGeom>
          <a:noFill/>
          <a:ln w="28575">
            <a:solidFill>
              <a:srgbClr val="B6005B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80286279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9CAC0E-96B4-F92F-EECB-8329B71FD0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BBA3F4-8858-62A0-3F7B-6DBC3D560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576064"/>
          </a:xfrm>
        </p:spPr>
        <p:txBody>
          <a:bodyPr/>
          <a:lstStyle/>
          <a:p>
            <a:r>
              <a:rPr lang="en-US" altLang="ja-JP" sz="4000" b="1" dirty="0">
                <a:solidFill>
                  <a:schemeClr val="tx1"/>
                </a:solidFill>
              </a:rPr>
              <a:t>RTP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691F33-EDE4-0064-EDDB-6373E0EF1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84784"/>
            <a:ext cx="8280920" cy="3888432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800" dirty="0"/>
              <a:t>WWW |  HTTP |  TCP | IP | Layer2</a:t>
            </a:r>
          </a:p>
          <a:p>
            <a:pPr marL="0" indent="0">
              <a:buNone/>
            </a:pPr>
            <a:r>
              <a:rPr lang="ja-JP" altLang="en-US" sz="2800" dirty="0"/>
              <a:t>メール </a:t>
            </a:r>
            <a:r>
              <a:rPr lang="en-US" altLang="ja-JP" sz="2800" dirty="0"/>
              <a:t>|  SMTP |  TCP | IP | Layer2</a:t>
            </a:r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ストリーミング </a:t>
            </a:r>
            <a:r>
              <a:rPr lang="en-US" altLang="ja-JP" sz="2800" dirty="0"/>
              <a:t>| SDP/SIP | TCP/UDP | Layer2</a:t>
            </a:r>
          </a:p>
          <a:p>
            <a:pPr marL="0" indent="0">
              <a:buNone/>
            </a:pPr>
            <a:r>
              <a:rPr lang="ja-JP" altLang="en-US" sz="2800" dirty="0"/>
              <a:t>ストリーミング </a:t>
            </a:r>
            <a:r>
              <a:rPr lang="en-US" altLang="ja-JP" sz="2800" dirty="0"/>
              <a:t>| RTCP | UDP | Layer2</a:t>
            </a:r>
          </a:p>
          <a:p>
            <a:pPr marL="0" indent="0">
              <a:buNone/>
            </a:pPr>
            <a:r>
              <a:rPr lang="ja-JP" altLang="en-US" sz="2800" dirty="0"/>
              <a:t>ストリーミング </a:t>
            </a:r>
            <a:r>
              <a:rPr lang="en-US" altLang="ja-JP" sz="2800" dirty="0"/>
              <a:t>| </a:t>
            </a:r>
            <a:r>
              <a:rPr lang="ja-JP" altLang="en-US" sz="2800" dirty="0"/>
              <a:t>コーディング</a:t>
            </a:r>
            <a:r>
              <a:rPr lang="en-US" altLang="ja-JP" sz="2800" dirty="0"/>
              <a:t> | RTP | UDP | Layer2</a:t>
            </a:r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lang="en-US" altLang="ja-JP" sz="2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8E60ECF-5DD9-0923-F3E8-A5477001A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28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53328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831F2B-3FE5-43EB-99CE-4DCA21B810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C2B6F4-6254-3A49-2D75-2A1A83005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576064"/>
          </a:xfrm>
        </p:spPr>
        <p:txBody>
          <a:bodyPr/>
          <a:lstStyle/>
          <a:p>
            <a:r>
              <a:rPr lang="en-US" altLang="ja-JP" sz="4000" dirty="0">
                <a:solidFill>
                  <a:srgbClr val="000000"/>
                </a:solidFill>
                <a:latin typeface="ＭＳ Ｐゴシック" pitchFamily="50" charset="-128"/>
              </a:rPr>
              <a:t>RTP</a:t>
            </a:r>
            <a:r>
              <a:rPr lang="ja-JP" altLang="en-US" sz="4000" dirty="0">
                <a:solidFill>
                  <a:srgbClr val="000000"/>
                </a:solidFill>
                <a:latin typeface="ＭＳ Ｐゴシック" pitchFamily="50" charset="-128"/>
              </a:rPr>
              <a:t>（図）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1A71E3C-36F6-9988-EBB6-1EEF88518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20272" y="6377260"/>
            <a:ext cx="1905000" cy="457200"/>
          </a:xfrm>
        </p:spPr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29</a:t>
            </a:fld>
            <a:endParaRPr lang="en-US" altLang="ja-JP" dirty="0"/>
          </a:p>
        </p:txBody>
      </p:sp>
      <p:sp>
        <p:nvSpPr>
          <p:cNvPr id="1551" name="Rectangle 5">
            <a:extLst>
              <a:ext uri="{FF2B5EF4-FFF2-40B4-BE49-F238E27FC236}">
                <a16:creationId xmlns:a16="http://schemas.microsoft.com/office/drawing/2014/main" id="{ECAD8E9F-E46C-9145-A7AF-CF2189A9F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4180" y="220027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1552" name="AutoShape 6">
            <a:extLst>
              <a:ext uri="{FF2B5EF4-FFF2-40B4-BE49-F238E27FC236}">
                <a16:creationId xmlns:a16="http://schemas.microsoft.com/office/drawing/2014/main" id="{97262B11-0FF9-7524-6E2A-4B6859AAFF9A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403920" y="1128694"/>
            <a:ext cx="7175734" cy="5881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1553" name="Group 15">
            <a:extLst>
              <a:ext uri="{FF2B5EF4-FFF2-40B4-BE49-F238E27FC236}">
                <a16:creationId xmlns:a16="http://schemas.microsoft.com/office/drawing/2014/main" id="{6BC03ED5-4F95-7454-3F09-1F66782348D5}"/>
              </a:ext>
            </a:extLst>
          </p:cNvPr>
          <p:cNvGrpSpPr>
            <a:grpSpLocks/>
          </p:cNvGrpSpPr>
          <p:nvPr/>
        </p:nvGrpSpPr>
        <p:grpSpPr bwMode="auto">
          <a:xfrm>
            <a:off x="1022993" y="1106489"/>
            <a:ext cx="954747" cy="754062"/>
            <a:chOff x="745" y="1006"/>
            <a:chExt cx="694" cy="386"/>
          </a:xfrm>
        </p:grpSpPr>
        <p:pic>
          <p:nvPicPr>
            <p:cNvPr id="1554" name="Picture 12">
              <a:extLst>
                <a:ext uri="{FF2B5EF4-FFF2-40B4-BE49-F238E27FC236}">
                  <a16:creationId xmlns:a16="http://schemas.microsoft.com/office/drawing/2014/main" id="{3494201F-8BFA-4F3F-15A9-54AF85A8E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45" y="1006"/>
              <a:ext cx="692" cy="38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555" name="Picture 13">
              <a:extLst>
                <a:ext uri="{FF2B5EF4-FFF2-40B4-BE49-F238E27FC236}">
                  <a16:creationId xmlns:a16="http://schemas.microsoft.com/office/drawing/2014/main" id="{A644D87F-7BA2-1382-83A5-BDCF770586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45" y="1006"/>
              <a:ext cx="692" cy="38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556" name="Rectangle 14">
              <a:extLst>
                <a:ext uri="{FF2B5EF4-FFF2-40B4-BE49-F238E27FC236}">
                  <a16:creationId xmlns:a16="http://schemas.microsoft.com/office/drawing/2014/main" id="{5DB3952E-64C7-C03B-C933-E3882977A7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" y="1007"/>
              <a:ext cx="693" cy="385"/>
            </a:xfrm>
            <a:prstGeom prst="rect">
              <a:avLst/>
            </a:prstGeom>
            <a:solidFill>
              <a:srgbClr val="DDDDDD"/>
            </a:solidFill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557" name="Rectangle 16">
            <a:extLst>
              <a:ext uri="{FF2B5EF4-FFF2-40B4-BE49-F238E27FC236}">
                <a16:creationId xmlns:a16="http://schemas.microsoft.com/office/drawing/2014/main" id="{A2A140DE-B27A-AAF4-F1C7-20B1A580A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3444" y="1394496"/>
            <a:ext cx="81046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ja-JP" altLang="en-US" sz="1600" dirty="0">
                <a:solidFill>
                  <a:srgbClr val="000000"/>
                </a:solidFill>
                <a:latin typeface="ＭＳ Ｐゴシック" pitchFamily="50" charset="-128"/>
              </a:rPr>
              <a:t>ブラウザ</a:t>
            </a:r>
            <a:endParaRPr lang="ja-JP" altLang="en-US" dirty="0"/>
          </a:p>
        </p:txBody>
      </p:sp>
      <p:grpSp>
        <p:nvGrpSpPr>
          <p:cNvPr id="1558" name="Group 20">
            <a:extLst>
              <a:ext uri="{FF2B5EF4-FFF2-40B4-BE49-F238E27FC236}">
                <a16:creationId xmlns:a16="http://schemas.microsoft.com/office/drawing/2014/main" id="{A79895F5-2D2E-1E93-3AA3-F7C0C4564F2C}"/>
              </a:ext>
            </a:extLst>
          </p:cNvPr>
          <p:cNvGrpSpPr>
            <a:grpSpLocks/>
          </p:cNvGrpSpPr>
          <p:nvPr/>
        </p:nvGrpSpPr>
        <p:grpSpPr bwMode="auto">
          <a:xfrm>
            <a:off x="2152456" y="1106489"/>
            <a:ext cx="954747" cy="754062"/>
            <a:chOff x="1566" y="1006"/>
            <a:chExt cx="694" cy="386"/>
          </a:xfrm>
        </p:grpSpPr>
        <p:pic>
          <p:nvPicPr>
            <p:cNvPr id="1559" name="Picture 17">
              <a:extLst>
                <a:ext uri="{FF2B5EF4-FFF2-40B4-BE49-F238E27FC236}">
                  <a16:creationId xmlns:a16="http://schemas.microsoft.com/office/drawing/2014/main" id="{E3F5F26F-BF1C-32BE-F6C8-427F41D970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66" y="1006"/>
              <a:ext cx="692" cy="38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560" name="Picture 18">
              <a:extLst>
                <a:ext uri="{FF2B5EF4-FFF2-40B4-BE49-F238E27FC236}">
                  <a16:creationId xmlns:a16="http://schemas.microsoft.com/office/drawing/2014/main" id="{D55B1377-3D3F-154E-4666-92AA5B25AF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566" y="1006"/>
              <a:ext cx="692" cy="38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561" name="Rectangle 19">
              <a:extLst>
                <a:ext uri="{FF2B5EF4-FFF2-40B4-BE49-F238E27FC236}">
                  <a16:creationId xmlns:a16="http://schemas.microsoft.com/office/drawing/2014/main" id="{08B09957-6F38-DC61-DC46-DE73E4C0CA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7" y="1007"/>
              <a:ext cx="693" cy="385"/>
            </a:xfrm>
            <a:prstGeom prst="rect">
              <a:avLst/>
            </a:prstGeom>
            <a:solidFill>
              <a:srgbClr val="DDDDDD"/>
            </a:solidFill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562" name="Rectangle 21">
            <a:extLst>
              <a:ext uri="{FF2B5EF4-FFF2-40B4-BE49-F238E27FC236}">
                <a16:creationId xmlns:a16="http://schemas.microsoft.com/office/drawing/2014/main" id="{9E544F74-AEE0-AB50-24FA-6CCD4027B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5572" y="1394496"/>
            <a:ext cx="5498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600" dirty="0">
                <a:solidFill>
                  <a:srgbClr val="000000"/>
                </a:solidFill>
                <a:latin typeface="ＭＳ Ｐゴシック" pitchFamily="50" charset="-128"/>
              </a:rPr>
              <a:t>メール</a:t>
            </a:r>
            <a:endParaRPr lang="ja-JP" altLang="en-US" dirty="0"/>
          </a:p>
        </p:txBody>
      </p:sp>
      <p:grpSp>
        <p:nvGrpSpPr>
          <p:cNvPr id="1563" name="Group 640">
            <a:extLst>
              <a:ext uri="{FF2B5EF4-FFF2-40B4-BE49-F238E27FC236}">
                <a16:creationId xmlns:a16="http://schemas.microsoft.com/office/drawing/2014/main" id="{B59A0750-CEE4-2530-4A90-837E6E7942D3}"/>
              </a:ext>
            </a:extLst>
          </p:cNvPr>
          <p:cNvGrpSpPr>
            <a:grpSpLocks/>
          </p:cNvGrpSpPr>
          <p:nvPr/>
        </p:nvGrpSpPr>
        <p:grpSpPr bwMode="auto">
          <a:xfrm>
            <a:off x="3283294" y="1108076"/>
            <a:ext cx="3744698" cy="752475"/>
            <a:chOff x="2388" y="1007"/>
            <a:chExt cx="2722" cy="385"/>
          </a:xfrm>
        </p:grpSpPr>
        <p:grpSp>
          <p:nvGrpSpPr>
            <p:cNvPr id="1564" name="Group 222">
              <a:extLst>
                <a:ext uri="{FF2B5EF4-FFF2-40B4-BE49-F238E27FC236}">
                  <a16:creationId xmlns:a16="http://schemas.microsoft.com/office/drawing/2014/main" id="{54990202-17DC-0EEB-6863-078D8DE98B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88" y="1007"/>
              <a:ext cx="651" cy="385"/>
              <a:chOff x="2388" y="1007"/>
              <a:chExt cx="651" cy="385"/>
            </a:xfrm>
          </p:grpSpPr>
          <p:sp>
            <p:nvSpPr>
              <p:cNvPr id="1982" name="Rectangle 22">
                <a:extLst>
                  <a:ext uri="{FF2B5EF4-FFF2-40B4-BE49-F238E27FC236}">
                    <a16:creationId xmlns:a16="http://schemas.microsoft.com/office/drawing/2014/main" id="{4437E65B-31FD-9D5A-8ED5-754105CDFD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8" y="1007"/>
                <a:ext cx="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83" name="Picture 23">
                <a:extLst>
                  <a:ext uri="{FF2B5EF4-FFF2-40B4-BE49-F238E27FC236}">
                    <a16:creationId xmlns:a16="http://schemas.microsoft.com/office/drawing/2014/main" id="{BE080C6B-CF77-57D4-9F6F-1BCFB57F4CD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388" y="1007"/>
                <a:ext cx="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84" name="Rectangle 24">
                <a:extLst>
                  <a:ext uri="{FF2B5EF4-FFF2-40B4-BE49-F238E27FC236}">
                    <a16:creationId xmlns:a16="http://schemas.microsoft.com/office/drawing/2014/main" id="{F851BCCB-6BF4-B0B5-C7FE-51FE9FF070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8" y="1007"/>
                <a:ext cx="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85" name="Rectangle 25">
                <a:extLst>
                  <a:ext uri="{FF2B5EF4-FFF2-40B4-BE49-F238E27FC236}">
                    <a16:creationId xmlns:a16="http://schemas.microsoft.com/office/drawing/2014/main" id="{57FE9AF1-4720-DFD1-279F-4E60049D1A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2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86" name="Picture 26">
                <a:extLst>
                  <a:ext uri="{FF2B5EF4-FFF2-40B4-BE49-F238E27FC236}">
                    <a16:creationId xmlns:a16="http://schemas.microsoft.com/office/drawing/2014/main" id="{C1A3E625-D4AB-7CEC-3562-75963684BC9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392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87" name="Rectangle 27">
                <a:extLst>
                  <a:ext uri="{FF2B5EF4-FFF2-40B4-BE49-F238E27FC236}">
                    <a16:creationId xmlns:a16="http://schemas.microsoft.com/office/drawing/2014/main" id="{9D9CD69D-DC0B-FBB3-82C5-274497845F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2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88" name="Rectangle 28">
                <a:extLst>
                  <a:ext uri="{FF2B5EF4-FFF2-40B4-BE49-F238E27FC236}">
                    <a16:creationId xmlns:a16="http://schemas.microsoft.com/office/drawing/2014/main" id="{912C86AD-8121-9101-1110-5D53F2D796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4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89" name="Picture 29">
                <a:extLst>
                  <a:ext uri="{FF2B5EF4-FFF2-40B4-BE49-F238E27FC236}">
                    <a16:creationId xmlns:a16="http://schemas.microsoft.com/office/drawing/2014/main" id="{EB5164BF-131E-FAF4-50E1-E34B929F132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2404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90" name="Rectangle 30">
                <a:extLst>
                  <a:ext uri="{FF2B5EF4-FFF2-40B4-BE49-F238E27FC236}">
                    <a16:creationId xmlns:a16="http://schemas.microsoft.com/office/drawing/2014/main" id="{62AD3D79-DD80-9E48-5A84-18BF308579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4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91" name="Rectangle 31">
                <a:extLst>
                  <a:ext uri="{FF2B5EF4-FFF2-40B4-BE49-F238E27FC236}">
                    <a16:creationId xmlns:a16="http://schemas.microsoft.com/office/drawing/2014/main" id="{0E405481-B360-6AF7-DF53-B4F8DA2E84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92" name="Picture 32">
                <a:extLst>
                  <a:ext uri="{FF2B5EF4-FFF2-40B4-BE49-F238E27FC236}">
                    <a16:creationId xmlns:a16="http://schemas.microsoft.com/office/drawing/2014/main" id="{78373148-DE60-8A92-9244-D9BC5F96EEB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241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93" name="Rectangle 33">
                <a:extLst>
                  <a:ext uri="{FF2B5EF4-FFF2-40B4-BE49-F238E27FC236}">
                    <a16:creationId xmlns:a16="http://schemas.microsoft.com/office/drawing/2014/main" id="{F6CCA9B7-C46A-391A-47CB-0063351101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94" name="Rectangle 34">
                <a:extLst>
                  <a:ext uri="{FF2B5EF4-FFF2-40B4-BE49-F238E27FC236}">
                    <a16:creationId xmlns:a16="http://schemas.microsoft.com/office/drawing/2014/main" id="{D42F8157-8E2C-1753-C8CA-C2BE38438C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95" name="Picture 35">
                <a:extLst>
                  <a:ext uri="{FF2B5EF4-FFF2-40B4-BE49-F238E27FC236}">
                    <a16:creationId xmlns:a16="http://schemas.microsoft.com/office/drawing/2014/main" id="{C0CF2B49-992C-C4CA-76C7-BB31A1CB691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242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96" name="Rectangle 36">
                <a:extLst>
                  <a:ext uri="{FF2B5EF4-FFF2-40B4-BE49-F238E27FC236}">
                    <a16:creationId xmlns:a16="http://schemas.microsoft.com/office/drawing/2014/main" id="{D13FA0CC-C77E-C823-7DC4-BCBB07FA9C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97" name="Rectangle 37">
                <a:extLst>
                  <a:ext uri="{FF2B5EF4-FFF2-40B4-BE49-F238E27FC236}">
                    <a16:creationId xmlns:a16="http://schemas.microsoft.com/office/drawing/2014/main" id="{3AEF40BB-4497-038A-D27B-824560A387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98" name="Picture 38">
                <a:extLst>
                  <a:ext uri="{FF2B5EF4-FFF2-40B4-BE49-F238E27FC236}">
                    <a16:creationId xmlns:a16="http://schemas.microsoft.com/office/drawing/2014/main" id="{BED8D1DF-A628-3B2F-4A02-7735760D831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243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99" name="Rectangle 39">
                <a:extLst>
                  <a:ext uri="{FF2B5EF4-FFF2-40B4-BE49-F238E27FC236}">
                    <a16:creationId xmlns:a16="http://schemas.microsoft.com/office/drawing/2014/main" id="{786B2D6D-49E5-70BD-E7DE-77CC5A86CF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00" name="Rectangle 40">
                <a:extLst>
                  <a:ext uri="{FF2B5EF4-FFF2-40B4-BE49-F238E27FC236}">
                    <a16:creationId xmlns:a16="http://schemas.microsoft.com/office/drawing/2014/main" id="{BB301B7F-F1CE-C798-3DA3-D87CEB60B5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7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01" name="Picture 41">
                <a:extLst>
                  <a:ext uri="{FF2B5EF4-FFF2-40B4-BE49-F238E27FC236}">
                    <a16:creationId xmlns:a16="http://schemas.microsoft.com/office/drawing/2014/main" id="{CDFA8BC3-C631-229A-F272-1369A93F519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2447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02" name="Rectangle 42">
                <a:extLst>
                  <a:ext uri="{FF2B5EF4-FFF2-40B4-BE49-F238E27FC236}">
                    <a16:creationId xmlns:a16="http://schemas.microsoft.com/office/drawing/2014/main" id="{BF6C06B3-AB49-7D23-8654-64E3F9019A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7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03" name="Rectangle 43">
                <a:extLst>
                  <a:ext uri="{FF2B5EF4-FFF2-40B4-BE49-F238E27FC236}">
                    <a16:creationId xmlns:a16="http://schemas.microsoft.com/office/drawing/2014/main" id="{E54F2636-DEF8-7A1E-53D4-60B5C7E581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5" y="1007"/>
                <a:ext cx="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04" name="Picture 44">
                <a:extLst>
                  <a:ext uri="{FF2B5EF4-FFF2-40B4-BE49-F238E27FC236}">
                    <a16:creationId xmlns:a16="http://schemas.microsoft.com/office/drawing/2014/main" id="{C7E7FDDA-89DB-5C72-02F2-9B04DA5F2DF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2465" y="1007"/>
                <a:ext cx="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05" name="Rectangle 45">
                <a:extLst>
                  <a:ext uri="{FF2B5EF4-FFF2-40B4-BE49-F238E27FC236}">
                    <a16:creationId xmlns:a16="http://schemas.microsoft.com/office/drawing/2014/main" id="{0017AAFC-319C-DF4E-7F1A-1FD1229AFC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5" y="1007"/>
                <a:ext cx="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06" name="Rectangle 46">
                <a:extLst>
                  <a:ext uri="{FF2B5EF4-FFF2-40B4-BE49-F238E27FC236}">
                    <a16:creationId xmlns:a16="http://schemas.microsoft.com/office/drawing/2014/main" id="{4B942748-9CB0-51C7-6425-AAB00E89DB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8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07" name="Picture 47">
                <a:extLst>
                  <a:ext uri="{FF2B5EF4-FFF2-40B4-BE49-F238E27FC236}">
                    <a16:creationId xmlns:a16="http://schemas.microsoft.com/office/drawing/2014/main" id="{4CF59723-AEC8-3AD1-F994-386D05E01C6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2468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08" name="Rectangle 48">
                <a:extLst>
                  <a:ext uri="{FF2B5EF4-FFF2-40B4-BE49-F238E27FC236}">
                    <a16:creationId xmlns:a16="http://schemas.microsoft.com/office/drawing/2014/main" id="{1A5D8955-E445-E6A6-BDB4-671F6111A7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8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09" name="Rectangle 49">
                <a:extLst>
                  <a:ext uri="{FF2B5EF4-FFF2-40B4-BE49-F238E27FC236}">
                    <a16:creationId xmlns:a16="http://schemas.microsoft.com/office/drawing/2014/main" id="{54889FD4-807D-A64B-1092-0FAADC5024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9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10" name="Picture 50">
                <a:extLst>
                  <a:ext uri="{FF2B5EF4-FFF2-40B4-BE49-F238E27FC236}">
                    <a16:creationId xmlns:a16="http://schemas.microsoft.com/office/drawing/2014/main" id="{C4112C18-D209-517D-26BF-95446B2A158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2479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11" name="Rectangle 51">
                <a:extLst>
                  <a:ext uri="{FF2B5EF4-FFF2-40B4-BE49-F238E27FC236}">
                    <a16:creationId xmlns:a16="http://schemas.microsoft.com/office/drawing/2014/main" id="{995B6C06-995D-74CB-8B45-1156D0E10F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9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12" name="Rectangle 52">
                <a:extLst>
                  <a:ext uri="{FF2B5EF4-FFF2-40B4-BE49-F238E27FC236}">
                    <a16:creationId xmlns:a16="http://schemas.microsoft.com/office/drawing/2014/main" id="{20B19CE9-BDE5-6867-B09C-EF5C35171E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7" y="1007"/>
                <a:ext cx="1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13" name="Picture 53">
                <a:extLst>
                  <a:ext uri="{FF2B5EF4-FFF2-40B4-BE49-F238E27FC236}">
                    <a16:creationId xmlns:a16="http://schemas.microsoft.com/office/drawing/2014/main" id="{B7ABCE8B-9386-8E09-15BB-44D3CABB67E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" cstate="print"/>
              <a:srcRect/>
              <a:stretch>
                <a:fillRect/>
              </a:stretch>
            </p:blipFill>
            <p:spPr bwMode="auto">
              <a:xfrm>
                <a:off x="2487" y="1007"/>
                <a:ext cx="1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14" name="Rectangle 54">
                <a:extLst>
                  <a:ext uri="{FF2B5EF4-FFF2-40B4-BE49-F238E27FC236}">
                    <a16:creationId xmlns:a16="http://schemas.microsoft.com/office/drawing/2014/main" id="{F91351E8-717C-1BF0-0303-F756F1082E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7" y="1007"/>
                <a:ext cx="1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15" name="Rectangle 55">
                <a:extLst>
                  <a:ext uri="{FF2B5EF4-FFF2-40B4-BE49-F238E27FC236}">
                    <a16:creationId xmlns:a16="http://schemas.microsoft.com/office/drawing/2014/main" id="{364E2CD9-84C2-C44E-EA06-34E8E2A4F8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16" name="Picture 56">
                <a:extLst>
                  <a:ext uri="{FF2B5EF4-FFF2-40B4-BE49-F238E27FC236}">
                    <a16:creationId xmlns:a16="http://schemas.microsoft.com/office/drawing/2014/main" id="{47DAE4BF-8D46-2B5B-BDC0-F5636F2C26B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>
                <a:off x="2500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17" name="Rectangle 57">
                <a:extLst>
                  <a:ext uri="{FF2B5EF4-FFF2-40B4-BE49-F238E27FC236}">
                    <a16:creationId xmlns:a16="http://schemas.microsoft.com/office/drawing/2014/main" id="{79F2A16F-894F-42C9-1111-3439FF3110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18" name="Rectangle 58">
                <a:extLst>
                  <a:ext uri="{FF2B5EF4-FFF2-40B4-BE49-F238E27FC236}">
                    <a16:creationId xmlns:a16="http://schemas.microsoft.com/office/drawing/2014/main" id="{4FFB1FEF-1F70-A2B8-2AE7-E1F85F5BFF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8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19" name="Picture 59">
                <a:extLst>
                  <a:ext uri="{FF2B5EF4-FFF2-40B4-BE49-F238E27FC236}">
                    <a16:creationId xmlns:a16="http://schemas.microsoft.com/office/drawing/2014/main" id="{40FB7290-EFB6-8A9E-BF33-7D1C5BC7188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2508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20" name="Rectangle 60">
                <a:extLst>
                  <a:ext uri="{FF2B5EF4-FFF2-40B4-BE49-F238E27FC236}">
                    <a16:creationId xmlns:a16="http://schemas.microsoft.com/office/drawing/2014/main" id="{DFBEF27A-0FA6-5CF1-160A-A16481C89B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8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21" name="Rectangle 61">
                <a:extLst>
                  <a:ext uri="{FF2B5EF4-FFF2-40B4-BE49-F238E27FC236}">
                    <a16:creationId xmlns:a16="http://schemas.microsoft.com/office/drawing/2014/main" id="{0E256EC1-3EE2-3E13-7740-96370CBC2F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9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22" name="Picture 62">
                <a:extLst>
                  <a:ext uri="{FF2B5EF4-FFF2-40B4-BE49-F238E27FC236}">
                    <a16:creationId xmlns:a16="http://schemas.microsoft.com/office/drawing/2014/main" id="{D71BB139-4AEA-077D-1E4E-A3A7FB070B7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9" cstate="print"/>
              <a:srcRect/>
              <a:stretch>
                <a:fillRect/>
              </a:stretch>
            </p:blipFill>
            <p:spPr bwMode="auto">
              <a:xfrm>
                <a:off x="2519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23" name="Rectangle 63">
                <a:extLst>
                  <a:ext uri="{FF2B5EF4-FFF2-40B4-BE49-F238E27FC236}">
                    <a16:creationId xmlns:a16="http://schemas.microsoft.com/office/drawing/2014/main" id="{DBEF3398-A340-3D74-E10B-E4D636507B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9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24" name="Rectangle 64">
                <a:extLst>
                  <a:ext uri="{FF2B5EF4-FFF2-40B4-BE49-F238E27FC236}">
                    <a16:creationId xmlns:a16="http://schemas.microsoft.com/office/drawing/2014/main" id="{2B80CEF2-7597-6065-514C-EFC89F6733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3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25" name="Picture 65">
                <a:extLst>
                  <a:ext uri="{FF2B5EF4-FFF2-40B4-BE49-F238E27FC236}">
                    <a16:creationId xmlns:a16="http://schemas.microsoft.com/office/drawing/2014/main" id="{698F4786-9D97-F086-0C84-019B679003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0" cstate="print"/>
              <a:srcRect/>
              <a:stretch>
                <a:fillRect/>
              </a:stretch>
            </p:blipFill>
            <p:spPr bwMode="auto">
              <a:xfrm>
                <a:off x="2533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26" name="Rectangle 66">
                <a:extLst>
                  <a:ext uri="{FF2B5EF4-FFF2-40B4-BE49-F238E27FC236}">
                    <a16:creationId xmlns:a16="http://schemas.microsoft.com/office/drawing/2014/main" id="{A8A8ADE0-7B61-2DA1-A604-48560B3C15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3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27" name="Rectangle 67">
                <a:extLst>
                  <a:ext uri="{FF2B5EF4-FFF2-40B4-BE49-F238E27FC236}">
                    <a16:creationId xmlns:a16="http://schemas.microsoft.com/office/drawing/2014/main" id="{DD5597DA-5494-BDD5-6571-BF8CEDFA0A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28" name="Picture 68">
                <a:extLst>
                  <a:ext uri="{FF2B5EF4-FFF2-40B4-BE49-F238E27FC236}">
                    <a16:creationId xmlns:a16="http://schemas.microsoft.com/office/drawing/2014/main" id="{391EA7A5-417B-9C7E-6D48-E387AE540BA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1" cstate="print"/>
              <a:srcRect/>
              <a:stretch>
                <a:fillRect/>
              </a:stretch>
            </p:blipFill>
            <p:spPr bwMode="auto">
              <a:xfrm>
                <a:off x="254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29" name="Rectangle 69">
                <a:extLst>
                  <a:ext uri="{FF2B5EF4-FFF2-40B4-BE49-F238E27FC236}">
                    <a16:creationId xmlns:a16="http://schemas.microsoft.com/office/drawing/2014/main" id="{220D2D3B-46AB-2D17-5F3E-C6048FACCD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30" name="Rectangle 70">
                <a:extLst>
                  <a:ext uri="{FF2B5EF4-FFF2-40B4-BE49-F238E27FC236}">
                    <a16:creationId xmlns:a16="http://schemas.microsoft.com/office/drawing/2014/main" id="{CCDFC647-2F15-0536-2C39-73DDF253C8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31" name="Picture 71">
                <a:extLst>
                  <a:ext uri="{FF2B5EF4-FFF2-40B4-BE49-F238E27FC236}">
                    <a16:creationId xmlns:a16="http://schemas.microsoft.com/office/drawing/2014/main" id="{08893234-EB61-6778-5A2E-701A3D84885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2" cstate="print"/>
              <a:srcRect/>
              <a:stretch>
                <a:fillRect/>
              </a:stretch>
            </p:blipFill>
            <p:spPr bwMode="auto">
              <a:xfrm>
                <a:off x="2555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32" name="Rectangle 72">
                <a:extLst>
                  <a:ext uri="{FF2B5EF4-FFF2-40B4-BE49-F238E27FC236}">
                    <a16:creationId xmlns:a16="http://schemas.microsoft.com/office/drawing/2014/main" id="{88468B85-F2BF-C587-371B-C42EB56190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33" name="Rectangle 73">
                <a:extLst>
                  <a:ext uri="{FF2B5EF4-FFF2-40B4-BE49-F238E27FC236}">
                    <a16:creationId xmlns:a16="http://schemas.microsoft.com/office/drawing/2014/main" id="{8642B17B-A46A-F56B-417D-AA5F0DD710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34" name="Picture 74">
                <a:extLst>
                  <a:ext uri="{FF2B5EF4-FFF2-40B4-BE49-F238E27FC236}">
                    <a16:creationId xmlns:a16="http://schemas.microsoft.com/office/drawing/2014/main" id="{4391C4B6-4389-A249-B3C9-1F236A1C1F4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3" cstate="print"/>
              <a:srcRect/>
              <a:stretch>
                <a:fillRect/>
              </a:stretch>
            </p:blipFill>
            <p:spPr bwMode="auto">
              <a:xfrm>
                <a:off x="256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35" name="Rectangle 75">
                <a:extLst>
                  <a:ext uri="{FF2B5EF4-FFF2-40B4-BE49-F238E27FC236}">
                    <a16:creationId xmlns:a16="http://schemas.microsoft.com/office/drawing/2014/main" id="{617C009E-1E60-ED58-2294-0B5348B996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36" name="Rectangle 76">
                <a:extLst>
                  <a:ext uri="{FF2B5EF4-FFF2-40B4-BE49-F238E27FC236}">
                    <a16:creationId xmlns:a16="http://schemas.microsoft.com/office/drawing/2014/main" id="{C439E076-3957-3332-586E-D2102ECEBE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3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37" name="Picture 77">
                <a:extLst>
                  <a:ext uri="{FF2B5EF4-FFF2-40B4-BE49-F238E27FC236}">
                    <a16:creationId xmlns:a16="http://schemas.microsoft.com/office/drawing/2014/main" id="{ECB8524F-4EDB-4207-DBF0-F99D886A66C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4" cstate="print"/>
              <a:srcRect/>
              <a:stretch>
                <a:fillRect/>
              </a:stretch>
            </p:blipFill>
            <p:spPr bwMode="auto">
              <a:xfrm>
                <a:off x="2573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38" name="Rectangle 78">
                <a:extLst>
                  <a:ext uri="{FF2B5EF4-FFF2-40B4-BE49-F238E27FC236}">
                    <a16:creationId xmlns:a16="http://schemas.microsoft.com/office/drawing/2014/main" id="{DC59D1F6-9446-D124-A001-AA09C489CC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3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39" name="Rectangle 79">
                <a:extLst>
                  <a:ext uri="{FF2B5EF4-FFF2-40B4-BE49-F238E27FC236}">
                    <a16:creationId xmlns:a16="http://schemas.microsoft.com/office/drawing/2014/main" id="{7BDDBA10-BC9D-B145-983A-72985D87A4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40" name="Picture 80">
                <a:extLst>
                  <a:ext uri="{FF2B5EF4-FFF2-40B4-BE49-F238E27FC236}">
                    <a16:creationId xmlns:a16="http://schemas.microsoft.com/office/drawing/2014/main" id="{95A24815-6902-6C34-4C0D-D9CDB8D3273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5" cstate="print"/>
              <a:srcRect/>
              <a:stretch>
                <a:fillRect/>
              </a:stretch>
            </p:blipFill>
            <p:spPr bwMode="auto">
              <a:xfrm>
                <a:off x="258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41" name="Rectangle 81">
                <a:extLst>
                  <a:ext uri="{FF2B5EF4-FFF2-40B4-BE49-F238E27FC236}">
                    <a16:creationId xmlns:a16="http://schemas.microsoft.com/office/drawing/2014/main" id="{5E389843-DB9A-500F-DD97-28160F30D2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42" name="Rectangle 82">
                <a:extLst>
                  <a:ext uri="{FF2B5EF4-FFF2-40B4-BE49-F238E27FC236}">
                    <a16:creationId xmlns:a16="http://schemas.microsoft.com/office/drawing/2014/main" id="{4CA15DE2-F7C3-2F69-9890-B855D7679C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5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43" name="Picture 83">
                <a:extLst>
                  <a:ext uri="{FF2B5EF4-FFF2-40B4-BE49-F238E27FC236}">
                    <a16:creationId xmlns:a16="http://schemas.microsoft.com/office/drawing/2014/main" id="{E03E7A33-DF48-0F71-9B13-0CA924537CE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6" cstate="print"/>
              <a:srcRect/>
              <a:stretch>
                <a:fillRect/>
              </a:stretch>
            </p:blipFill>
            <p:spPr bwMode="auto">
              <a:xfrm>
                <a:off x="2595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44" name="Rectangle 84">
                <a:extLst>
                  <a:ext uri="{FF2B5EF4-FFF2-40B4-BE49-F238E27FC236}">
                    <a16:creationId xmlns:a16="http://schemas.microsoft.com/office/drawing/2014/main" id="{ACA24756-E7A2-7DC9-29DA-ADF737A82F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5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45" name="Rectangle 85">
                <a:extLst>
                  <a:ext uri="{FF2B5EF4-FFF2-40B4-BE49-F238E27FC236}">
                    <a16:creationId xmlns:a16="http://schemas.microsoft.com/office/drawing/2014/main" id="{10C41748-8D9A-4540-1D72-9035596DA2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0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46" name="Picture 86">
                <a:extLst>
                  <a:ext uri="{FF2B5EF4-FFF2-40B4-BE49-F238E27FC236}">
                    <a16:creationId xmlns:a16="http://schemas.microsoft.com/office/drawing/2014/main" id="{ACD6428A-07E2-7AAD-4D5D-64B43485C47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7" cstate="print"/>
              <a:srcRect/>
              <a:stretch>
                <a:fillRect/>
              </a:stretch>
            </p:blipFill>
            <p:spPr bwMode="auto">
              <a:xfrm>
                <a:off x="260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47" name="Rectangle 87">
                <a:extLst>
                  <a:ext uri="{FF2B5EF4-FFF2-40B4-BE49-F238E27FC236}">
                    <a16:creationId xmlns:a16="http://schemas.microsoft.com/office/drawing/2014/main" id="{0775412F-1991-A3AA-C017-98708D679A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0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48" name="Rectangle 88">
                <a:extLst>
                  <a:ext uri="{FF2B5EF4-FFF2-40B4-BE49-F238E27FC236}">
                    <a16:creationId xmlns:a16="http://schemas.microsoft.com/office/drawing/2014/main" id="{006E9465-7F0E-885E-453C-73979D7640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49" name="Picture 89">
                <a:extLst>
                  <a:ext uri="{FF2B5EF4-FFF2-40B4-BE49-F238E27FC236}">
                    <a16:creationId xmlns:a16="http://schemas.microsoft.com/office/drawing/2014/main" id="{CAE0D13A-E67C-E295-B90C-47658CB78E8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8" cstate="print"/>
              <a:srcRect/>
              <a:stretch>
                <a:fillRect/>
              </a:stretch>
            </p:blipFill>
            <p:spPr bwMode="auto">
              <a:xfrm>
                <a:off x="261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50" name="Rectangle 90">
                <a:extLst>
                  <a:ext uri="{FF2B5EF4-FFF2-40B4-BE49-F238E27FC236}">
                    <a16:creationId xmlns:a16="http://schemas.microsoft.com/office/drawing/2014/main" id="{9DB1C7A7-9D12-9739-468C-4013D5AA9F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51" name="Rectangle 91">
                <a:extLst>
                  <a:ext uri="{FF2B5EF4-FFF2-40B4-BE49-F238E27FC236}">
                    <a16:creationId xmlns:a16="http://schemas.microsoft.com/office/drawing/2014/main" id="{724D39E6-E3EA-7D83-D414-8F6379C7B4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2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52" name="Picture 92">
                <a:extLst>
                  <a:ext uri="{FF2B5EF4-FFF2-40B4-BE49-F238E27FC236}">
                    <a16:creationId xmlns:a16="http://schemas.microsoft.com/office/drawing/2014/main" id="{8DCFD51F-DC4F-CA8A-8E10-27E8C8D9E5E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9" cstate="print"/>
              <a:srcRect/>
              <a:stretch>
                <a:fillRect/>
              </a:stretch>
            </p:blipFill>
            <p:spPr bwMode="auto">
              <a:xfrm>
                <a:off x="262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53" name="Rectangle 93">
                <a:extLst>
                  <a:ext uri="{FF2B5EF4-FFF2-40B4-BE49-F238E27FC236}">
                    <a16:creationId xmlns:a16="http://schemas.microsoft.com/office/drawing/2014/main" id="{583A558A-3C8E-925F-632A-793211529F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2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54" name="Rectangle 94">
                <a:extLst>
                  <a:ext uri="{FF2B5EF4-FFF2-40B4-BE49-F238E27FC236}">
                    <a16:creationId xmlns:a16="http://schemas.microsoft.com/office/drawing/2014/main" id="{25829517-5C57-C27E-2F50-839F69455A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5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55" name="Picture 95">
                <a:extLst>
                  <a:ext uri="{FF2B5EF4-FFF2-40B4-BE49-F238E27FC236}">
                    <a16:creationId xmlns:a16="http://schemas.microsoft.com/office/drawing/2014/main" id="{0BB4F67E-DA2E-478B-CCF3-9F73FDB153B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0" cstate="print"/>
              <a:srcRect/>
              <a:stretch>
                <a:fillRect/>
              </a:stretch>
            </p:blipFill>
            <p:spPr bwMode="auto">
              <a:xfrm>
                <a:off x="2635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56" name="Rectangle 96">
                <a:extLst>
                  <a:ext uri="{FF2B5EF4-FFF2-40B4-BE49-F238E27FC236}">
                    <a16:creationId xmlns:a16="http://schemas.microsoft.com/office/drawing/2014/main" id="{29B0EB41-0B31-7FE2-B28F-DCD4C996B9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5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57" name="Rectangle 97">
                <a:extLst>
                  <a:ext uri="{FF2B5EF4-FFF2-40B4-BE49-F238E27FC236}">
                    <a16:creationId xmlns:a16="http://schemas.microsoft.com/office/drawing/2014/main" id="{F9A1DB0F-51F7-8A68-D502-A456F450A6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58" name="Picture 98">
                <a:extLst>
                  <a:ext uri="{FF2B5EF4-FFF2-40B4-BE49-F238E27FC236}">
                    <a16:creationId xmlns:a16="http://schemas.microsoft.com/office/drawing/2014/main" id="{847AA173-6625-259F-140B-7FBAE262375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1" cstate="print"/>
              <a:srcRect/>
              <a:stretch>
                <a:fillRect/>
              </a:stretch>
            </p:blipFill>
            <p:spPr bwMode="auto">
              <a:xfrm>
                <a:off x="2640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59" name="Rectangle 99">
                <a:extLst>
                  <a:ext uri="{FF2B5EF4-FFF2-40B4-BE49-F238E27FC236}">
                    <a16:creationId xmlns:a16="http://schemas.microsoft.com/office/drawing/2014/main" id="{208F9245-3EAC-4829-ABCF-4DA99DDAFA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60" name="Rectangle 100">
                <a:extLst>
                  <a:ext uri="{FF2B5EF4-FFF2-40B4-BE49-F238E27FC236}">
                    <a16:creationId xmlns:a16="http://schemas.microsoft.com/office/drawing/2014/main" id="{B5FA9EC4-AA52-A102-B4DE-ABC1D54EB2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1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61" name="Picture 101">
                <a:extLst>
                  <a:ext uri="{FF2B5EF4-FFF2-40B4-BE49-F238E27FC236}">
                    <a16:creationId xmlns:a16="http://schemas.microsoft.com/office/drawing/2014/main" id="{52EC248D-F41C-3D14-FEDB-4B3CC41DB72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2" cstate="print"/>
              <a:srcRect/>
              <a:stretch>
                <a:fillRect/>
              </a:stretch>
            </p:blipFill>
            <p:spPr bwMode="auto">
              <a:xfrm>
                <a:off x="2651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62" name="Rectangle 102">
                <a:extLst>
                  <a:ext uri="{FF2B5EF4-FFF2-40B4-BE49-F238E27FC236}">
                    <a16:creationId xmlns:a16="http://schemas.microsoft.com/office/drawing/2014/main" id="{2ABADCF7-0E66-91B0-66D4-F331725350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1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63" name="Rectangle 103">
                <a:extLst>
                  <a:ext uri="{FF2B5EF4-FFF2-40B4-BE49-F238E27FC236}">
                    <a16:creationId xmlns:a16="http://schemas.microsoft.com/office/drawing/2014/main" id="{64DE00D1-8577-283C-1F49-8DC5081631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3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64" name="Picture 104">
                <a:extLst>
                  <a:ext uri="{FF2B5EF4-FFF2-40B4-BE49-F238E27FC236}">
                    <a16:creationId xmlns:a16="http://schemas.microsoft.com/office/drawing/2014/main" id="{18190787-D1EC-ECFB-94D3-F2AF9EBB623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3" cstate="print"/>
              <a:srcRect/>
              <a:stretch>
                <a:fillRect/>
              </a:stretch>
            </p:blipFill>
            <p:spPr bwMode="auto">
              <a:xfrm>
                <a:off x="2663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65" name="Rectangle 105">
                <a:extLst>
                  <a:ext uri="{FF2B5EF4-FFF2-40B4-BE49-F238E27FC236}">
                    <a16:creationId xmlns:a16="http://schemas.microsoft.com/office/drawing/2014/main" id="{3D6D81C4-7488-B88D-3554-11CB1C572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3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66" name="Rectangle 106">
                <a:extLst>
                  <a:ext uri="{FF2B5EF4-FFF2-40B4-BE49-F238E27FC236}">
                    <a16:creationId xmlns:a16="http://schemas.microsoft.com/office/drawing/2014/main" id="{40E0313E-4C25-C434-5D2A-A4249873E5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3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67" name="Picture 107">
                <a:extLst>
                  <a:ext uri="{FF2B5EF4-FFF2-40B4-BE49-F238E27FC236}">
                    <a16:creationId xmlns:a16="http://schemas.microsoft.com/office/drawing/2014/main" id="{46BF090B-EF56-390A-02E3-6F16F50F5F1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4" cstate="print"/>
              <a:srcRect/>
              <a:stretch>
                <a:fillRect/>
              </a:stretch>
            </p:blipFill>
            <p:spPr bwMode="auto">
              <a:xfrm>
                <a:off x="2673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68" name="Rectangle 108">
                <a:extLst>
                  <a:ext uri="{FF2B5EF4-FFF2-40B4-BE49-F238E27FC236}">
                    <a16:creationId xmlns:a16="http://schemas.microsoft.com/office/drawing/2014/main" id="{134781EC-3714-94A4-F105-7A5B54613C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3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69" name="Rectangle 109">
                <a:extLst>
                  <a:ext uri="{FF2B5EF4-FFF2-40B4-BE49-F238E27FC236}">
                    <a16:creationId xmlns:a16="http://schemas.microsoft.com/office/drawing/2014/main" id="{B41E71AA-C98F-2BF7-CBBE-2E698E3B31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4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70" name="Picture 110">
                <a:extLst>
                  <a:ext uri="{FF2B5EF4-FFF2-40B4-BE49-F238E27FC236}">
                    <a16:creationId xmlns:a16="http://schemas.microsoft.com/office/drawing/2014/main" id="{29230A2F-8BB5-EF95-8384-7F0E65A0F8B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5" cstate="print"/>
              <a:srcRect/>
              <a:stretch>
                <a:fillRect/>
              </a:stretch>
            </p:blipFill>
            <p:spPr bwMode="auto">
              <a:xfrm>
                <a:off x="2684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71" name="Rectangle 111">
                <a:extLst>
                  <a:ext uri="{FF2B5EF4-FFF2-40B4-BE49-F238E27FC236}">
                    <a16:creationId xmlns:a16="http://schemas.microsoft.com/office/drawing/2014/main" id="{40DA3A2B-2992-38ED-557C-29682A63CD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4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72" name="Rectangle 112">
                <a:extLst>
                  <a:ext uri="{FF2B5EF4-FFF2-40B4-BE49-F238E27FC236}">
                    <a16:creationId xmlns:a16="http://schemas.microsoft.com/office/drawing/2014/main" id="{7A4D8EA0-7A2C-E825-A77D-8F2367718B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4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73" name="Picture 113">
                <a:extLst>
                  <a:ext uri="{FF2B5EF4-FFF2-40B4-BE49-F238E27FC236}">
                    <a16:creationId xmlns:a16="http://schemas.microsoft.com/office/drawing/2014/main" id="{1FF56E77-684A-F4F4-791A-8453B7B1FC7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6" cstate="print"/>
              <a:srcRect/>
              <a:stretch>
                <a:fillRect/>
              </a:stretch>
            </p:blipFill>
            <p:spPr bwMode="auto">
              <a:xfrm>
                <a:off x="2694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74" name="Rectangle 114">
                <a:extLst>
                  <a:ext uri="{FF2B5EF4-FFF2-40B4-BE49-F238E27FC236}">
                    <a16:creationId xmlns:a16="http://schemas.microsoft.com/office/drawing/2014/main" id="{8475A07C-FDA6-4E0C-CBE3-8889233D98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4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75" name="Rectangle 115">
                <a:extLst>
                  <a:ext uri="{FF2B5EF4-FFF2-40B4-BE49-F238E27FC236}">
                    <a16:creationId xmlns:a16="http://schemas.microsoft.com/office/drawing/2014/main" id="{FB7FD6C0-B2EA-3992-FD9A-B491AEE323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5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76" name="Picture 116">
                <a:extLst>
                  <a:ext uri="{FF2B5EF4-FFF2-40B4-BE49-F238E27FC236}">
                    <a16:creationId xmlns:a16="http://schemas.microsoft.com/office/drawing/2014/main" id="{ABED1E27-55EA-3AC4-D6F0-83ABF80F430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7" cstate="print"/>
              <a:srcRect/>
              <a:stretch>
                <a:fillRect/>
              </a:stretch>
            </p:blipFill>
            <p:spPr bwMode="auto">
              <a:xfrm>
                <a:off x="2705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77" name="Rectangle 117">
                <a:extLst>
                  <a:ext uri="{FF2B5EF4-FFF2-40B4-BE49-F238E27FC236}">
                    <a16:creationId xmlns:a16="http://schemas.microsoft.com/office/drawing/2014/main" id="{9E4495DA-4B6A-E1C0-601E-93E6B85E86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5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78" name="Rectangle 118">
                <a:extLst>
                  <a:ext uri="{FF2B5EF4-FFF2-40B4-BE49-F238E27FC236}">
                    <a16:creationId xmlns:a16="http://schemas.microsoft.com/office/drawing/2014/main" id="{A5F37D5E-5184-9BD7-B6DE-D7AECCFDF8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0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79" name="Picture 119">
                <a:extLst>
                  <a:ext uri="{FF2B5EF4-FFF2-40B4-BE49-F238E27FC236}">
                    <a16:creationId xmlns:a16="http://schemas.microsoft.com/office/drawing/2014/main" id="{C37CDC33-F594-DDE3-D674-245583C9ED4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8" cstate="print"/>
              <a:srcRect/>
              <a:stretch>
                <a:fillRect/>
              </a:stretch>
            </p:blipFill>
            <p:spPr bwMode="auto">
              <a:xfrm>
                <a:off x="2710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80" name="Rectangle 120">
                <a:extLst>
                  <a:ext uri="{FF2B5EF4-FFF2-40B4-BE49-F238E27FC236}">
                    <a16:creationId xmlns:a16="http://schemas.microsoft.com/office/drawing/2014/main" id="{79F48FDC-1E02-DFA3-C44C-F5F184C58A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0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81" name="Rectangle 121">
                <a:extLst>
                  <a:ext uri="{FF2B5EF4-FFF2-40B4-BE49-F238E27FC236}">
                    <a16:creationId xmlns:a16="http://schemas.microsoft.com/office/drawing/2014/main" id="{228BD69C-BC48-3865-C28C-561E32DE25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7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82" name="Picture 122">
                <a:extLst>
                  <a:ext uri="{FF2B5EF4-FFF2-40B4-BE49-F238E27FC236}">
                    <a16:creationId xmlns:a16="http://schemas.microsoft.com/office/drawing/2014/main" id="{230B1AB4-5818-185B-2296-5B8B27454C8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9" cstate="print"/>
              <a:srcRect/>
              <a:stretch>
                <a:fillRect/>
              </a:stretch>
            </p:blipFill>
            <p:spPr bwMode="auto">
              <a:xfrm>
                <a:off x="2717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83" name="Rectangle 123">
                <a:extLst>
                  <a:ext uri="{FF2B5EF4-FFF2-40B4-BE49-F238E27FC236}">
                    <a16:creationId xmlns:a16="http://schemas.microsoft.com/office/drawing/2014/main" id="{05826917-D8A5-C425-DCFD-2AFA1F912F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7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84" name="Rectangle 124">
                <a:extLst>
                  <a:ext uri="{FF2B5EF4-FFF2-40B4-BE49-F238E27FC236}">
                    <a16:creationId xmlns:a16="http://schemas.microsoft.com/office/drawing/2014/main" id="{5D0BE7CA-4F64-64C9-B41E-F782A0F15A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6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85" name="Picture 125">
                <a:extLst>
                  <a:ext uri="{FF2B5EF4-FFF2-40B4-BE49-F238E27FC236}">
                    <a16:creationId xmlns:a16="http://schemas.microsoft.com/office/drawing/2014/main" id="{0E42DAA1-3651-C76A-7226-89A81270FB9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0" cstate="print"/>
              <a:srcRect/>
              <a:stretch>
                <a:fillRect/>
              </a:stretch>
            </p:blipFill>
            <p:spPr bwMode="auto">
              <a:xfrm>
                <a:off x="2726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86" name="Rectangle 126">
                <a:extLst>
                  <a:ext uri="{FF2B5EF4-FFF2-40B4-BE49-F238E27FC236}">
                    <a16:creationId xmlns:a16="http://schemas.microsoft.com/office/drawing/2014/main" id="{505E6072-CBFF-2F68-2EF3-00FE5AC2C2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6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87" name="Rectangle 127">
                <a:extLst>
                  <a:ext uri="{FF2B5EF4-FFF2-40B4-BE49-F238E27FC236}">
                    <a16:creationId xmlns:a16="http://schemas.microsoft.com/office/drawing/2014/main" id="{7D1CAAA8-A5E1-7862-BA0D-8EBEA55EF8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6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88" name="Picture 128">
                <a:extLst>
                  <a:ext uri="{FF2B5EF4-FFF2-40B4-BE49-F238E27FC236}">
                    <a16:creationId xmlns:a16="http://schemas.microsoft.com/office/drawing/2014/main" id="{BC43F175-7C2C-5250-7256-01707527E48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1" cstate="print"/>
              <a:srcRect/>
              <a:stretch>
                <a:fillRect/>
              </a:stretch>
            </p:blipFill>
            <p:spPr bwMode="auto">
              <a:xfrm>
                <a:off x="2736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89" name="Rectangle 129">
                <a:extLst>
                  <a:ext uri="{FF2B5EF4-FFF2-40B4-BE49-F238E27FC236}">
                    <a16:creationId xmlns:a16="http://schemas.microsoft.com/office/drawing/2014/main" id="{3BF3F646-8026-B41E-4849-811CAC8B52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6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90" name="Rectangle 130">
                <a:extLst>
                  <a:ext uri="{FF2B5EF4-FFF2-40B4-BE49-F238E27FC236}">
                    <a16:creationId xmlns:a16="http://schemas.microsoft.com/office/drawing/2014/main" id="{9FFB1608-AB84-D6B0-6382-7F2EA6B681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1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91" name="Picture 131">
                <a:extLst>
                  <a:ext uri="{FF2B5EF4-FFF2-40B4-BE49-F238E27FC236}">
                    <a16:creationId xmlns:a16="http://schemas.microsoft.com/office/drawing/2014/main" id="{E8FEB8BE-0D8A-92E9-9A36-5F250DEF4BB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2" cstate="print"/>
              <a:srcRect/>
              <a:stretch>
                <a:fillRect/>
              </a:stretch>
            </p:blipFill>
            <p:spPr bwMode="auto">
              <a:xfrm>
                <a:off x="2741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92" name="Rectangle 132">
                <a:extLst>
                  <a:ext uri="{FF2B5EF4-FFF2-40B4-BE49-F238E27FC236}">
                    <a16:creationId xmlns:a16="http://schemas.microsoft.com/office/drawing/2014/main" id="{2CFBE588-871E-79D0-6848-546FD6F7CA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1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93" name="Rectangle 133">
                <a:extLst>
                  <a:ext uri="{FF2B5EF4-FFF2-40B4-BE49-F238E27FC236}">
                    <a16:creationId xmlns:a16="http://schemas.microsoft.com/office/drawing/2014/main" id="{5730C6F6-6BEC-E4BC-A624-8D6965FAC5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3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94" name="Picture 134">
                <a:extLst>
                  <a:ext uri="{FF2B5EF4-FFF2-40B4-BE49-F238E27FC236}">
                    <a16:creationId xmlns:a16="http://schemas.microsoft.com/office/drawing/2014/main" id="{3F3DC7F3-4705-8456-CADF-8AF0914F044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3" cstate="print"/>
              <a:srcRect/>
              <a:stretch>
                <a:fillRect/>
              </a:stretch>
            </p:blipFill>
            <p:spPr bwMode="auto">
              <a:xfrm>
                <a:off x="2753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95" name="Rectangle 135">
                <a:extLst>
                  <a:ext uri="{FF2B5EF4-FFF2-40B4-BE49-F238E27FC236}">
                    <a16:creationId xmlns:a16="http://schemas.microsoft.com/office/drawing/2014/main" id="{063EF7E0-AEDF-5413-823D-B83E2D5669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3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96" name="Rectangle 136">
                <a:extLst>
                  <a:ext uri="{FF2B5EF4-FFF2-40B4-BE49-F238E27FC236}">
                    <a16:creationId xmlns:a16="http://schemas.microsoft.com/office/drawing/2014/main" id="{772DED60-38DA-E194-4252-30469EF735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097" name="Picture 137">
                <a:extLst>
                  <a:ext uri="{FF2B5EF4-FFF2-40B4-BE49-F238E27FC236}">
                    <a16:creationId xmlns:a16="http://schemas.microsoft.com/office/drawing/2014/main" id="{A8EF0011-9BB1-E38A-AAC8-39E86D4A42C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4" cstate="print"/>
              <a:srcRect/>
              <a:stretch>
                <a:fillRect/>
              </a:stretch>
            </p:blipFill>
            <p:spPr bwMode="auto">
              <a:xfrm>
                <a:off x="276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98" name="Rectangle 138">
                <a:extLst>
                  <a:ext uri="{FF2B5EF4-FFF2-40B4-BE49-F238E27FC236}">
                    <a16:creationId xmlns:a16="http://schemas.microsoft.com/office/drawing/2014/main" id="{89EB4CFE-03EE-576C-1A9D-5A80A70FD0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99" name="Rectangle 139">
                <a:extLst>
                  <a:ext uri="{FF2B5EF4-FFF2-40B4-BE49-F238E27FC236}">
                    <a16:creationId xmlns:a16="http://schemas.microsoft.com/office/drawing/2014/main" id="{EF03EAC7-16DF-2CD4-2FAD-08F5EF563E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9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00" name="Picture 140">
                <a:extLst>
                  <a:ext uri="{FF2B5EF4-FFF2-40B4-BE49-F238E27FC236}">
                    <a16:creationId xmlns:a16="http://schemas.microsoft.com/office/drawing/2014/main" id="{E1AF40BD-BF6E-F811-6057-A18B816F9D0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5" cstate="print"/>
              <a:srcRect/>
              <a:stretch>
                <a:fillRect/>
              </a:stretch>
            </p:blipFill>
            <p:spPr bwMode="auto">
              <a:xfrm>
                <a:off x="2769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01" name="Rectangle 141">
                <a:extLst>
                  <a:ext uri="{FF2B5EF4-FFF2-40B4-BE49-F238E27FC236}">
                    <a16:creationId xmlns:a16="http://schemas.microsoft.com/office/drawing/2014/main" id="{B055ED02-7558-909C-FBB1-6641B362E3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9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02" name="Rectangle 142">
                <a:extLst>
                  <a:ext uri="{FF2B5EF4-FFF2-40B4-BE49-F238E27FC236}">
                    <a16:creationId xmlns:a16="http://schemas.microsoft.com/office/drawing/2014/main" id="{BB506EE0-55A6-10BB-5A8A-903FB3B71F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4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03" name="Picture 143">
                <a:extLst>
                  <a:ext uri="{FF2B5EF4-FFF2-40B4-BE49-F238E27FC236}">
                    <a16:creationId xmlns:a16="http://schemas.microsoft.com/office/drawing/2014/main" id="{A7DDF369-B734-966F-9C45-9C7D263037B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6" cstate="print"/>
              <a:srcRect/>
              <a:stretch>
                <a:fillRect/>
              </a:stretch>
            </p:blipFill>
            <p:spPr bwMode="auto">
              <a:xfrm>
                <a:off x="2774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04" name="Rectangle 144">
                <a:extLst>
                  <a:ext uri="{FF2B5EF4-FFF2-40B4-BE49-F238E27FC236}">
                    <a16:creationId xmlns:a16="http://schemas.microsoft.com/office/drawing/2014/main" id="{150700C8-50F2-712D-75EE-A46759F647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4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05" name="Rectangle 145">
                <a:extLst>
                  <a:ext uri="{FF2B5EF4-FFF2-40B4-BE49-F238E27FC236}">
                    <a16:creationId xmlns:a16="http://schemas.microsoft.com/office/drawing/2014/main" id="{DFB706F7-C67A-9E0C-68F0-A8BF004041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6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06" name="Picture 146">
                <a:extLst>
                  <a:ext uri="{FF2B5EF4-FFF2-40B4-BE49-F238E27FC236}">
                    <a16:creationId xmlns:a16="http://schemas.microsoft.com/office/drawing/2014/main" id="{A2BA8411-EA65-765C-F046-98B412B9013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7" cstate="print"/>
              <a:srcRect/>
              <a:stretch>
                <a:fillRect/>
              </a:stretch>
            </p:blipFill>
            <p:spPr bwMode="auto">
              <a:xfrm>
                <a:off x="2786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07" name="Rectangle 147">
                <a:extLst>
                  <a:ext uri="{FF2B5EF4-FFF2-40B4-BE49-F238E27FC236}">
                    <a16:creationId xmlns:a16="http://schemas.microsoft.com/office/drawing/2014/main" id="{C8EA3F47-16B7-7D2A-23F4-4417030D58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6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08" name="Rectangle 148">
                <a:extLst>
                  <a:ext uri="{FF2B5EF4-FFF2-40B4-BE49-F238E27FC236}">
                    <a16:creationId xmlns:a16="http://schemas.microsoft.com/office/drawing/2014/main" id="{3EA0B379-3D24-EC12-3607-55FE259DCB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09" name="Picture 149">
                <a:extLst>
                  <a:ext uri="{FF2B5EF4-FFF2-40B4-BE49-F238E27FC236}">
                    <a16:creationId xmlns:a16="http://schemas.microsoft.com/office/drawing/2014/main" id="{AFDC7B92-BEB2-C30D-5FB5-773E4D15385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8" cstate="print"/>
              <a:srcRect/>
              <a:stretch>
                <a:fillRect/>
              </a:stretch>
            </p:blipFill>
            <p:spPr bwMode="auto">
              <a:xfrm>
                <a:off x="279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10" name="Rectangle 150">
                <a:extLst>
                  <a:ext uri="{FF2B5EF4-FFF2-40B4-BE49-F238E27FC236}">
                    <a16:creationId xmlns:a16="http://schemas.microsoft.com/office/drawing/2014/main" id="{579013AE-67A7-1303-1208-302A047798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11" name="Rectangle 151">
                <a:extLst>
                  <a:ext uri="{FF2B5EF4-FFF2-40B4-BE49-F238E27FC236}">
                    <a16:creationId xmlns:a16="http://schemas.microsoft.com/office/drawing/2014/main" id="{BF7961EE-8741-8CDC-8157-F99E4A78D4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6" y="1007"/>
                <a:ext cx="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12" name="Picture 152">
                <a:extLst>
                  <a:ext uri="{FF2B5EF4-FFF2-40B4-BE49-F238E27FC236}">
                    <a16:creationId xmlns:a16="http://schemas.microsoft.com/office/drawing/2014/main" id="{DE65E37E-3318-9B25-3DEB-E4D3F017C75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9" cstate="print"/>
              <a:srcRect/>
              <a:stretch>
                <a:fillRect/>
              </a:stretch>
            </p:blipFill>
            <p:spPr bwMode="auto">
              <a:xfrm>
                <a:off x="2806" y="1007"/>
                <a:ext cx="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13" name="Rectangle 153">
                <a:extLst>
                  <a:ext uri="{FF2B5EF4-FFF2-40B4-BE49-F238E27FC236}">
                    <a16:creationId xmlns:a16="http://schemas.microsoft.com/office/drawing/2014/main" id="{814F2399-FECA-C982-32D9-32971878FD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6" y="1007"/>
                <a:ext cx="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14" name="Rectangle 154">
                <a:extLst>
                  <a:ext uri="{FF2B5EF4-FFF2-40B4-BE49-F238E27FC236}">
                    <a16:creationId xmlns:a16="http://schemas.microsoft.com/office/drawing/2014/main" id="{8A5715BF-A811-0D9C-3431-9AC70C9C50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2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15" name="Picture 155">
                <a:extLst>
                  <a:ext uri="{FF2B5EF4-FFF2-40B4-BE49-F238E27FC236}">
                    <a16:creationId xmlns:a16="http://schemas.microsoft.com/office/drawing/2014/main" id="{DE7EF376-54AA-0552-3CD1-1F93FAF38AE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0" cstate="print"/>
              <a:srcRect/>
              <a:stretch>
                <a:fillRect/>
              </a:stretch>
            </p:blipFill>
            <p:spPr bwMode="auto">
              <a:xfrm>
                <a:off x="2812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16" name="Rectangle 156">
                <a:extLst>
                  <a:ext uri="{FF2B5EF4-FFF2-40B4-BE49-F238E27FC236}">
                    <a16:creationId xmlns:a16="http://schemas.microsoft.com/office/drawing/2014/main" id="{4D3DC7C8-C817-A523-FAEB-942FA622C9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2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17" name="Rectangle 157">
                <a:extLst>
                  <a:ext uri="{FF2B5EF4-FFF2-40B4-BE49-F238E27FC236}">
                    <a16:creationId xmlns:a16="http://schemas.microsoft.com/office/drawing/2014/main" id="{AEA04B17-4FB2-BDD7-DF21-5200C50C00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18" name="Picture 158">
                <a:extLst>
                  <a:ext uri="{FF2B5EF4-FFF2-40B4-BE49-F238E27FC236}">
                    <a16:creationId xmlns:a16="http://schemas.microsoft.com/office/drawing/2014/main" id="{41783922-2A7F-6447-0FD0-8BADF6A928A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1" cstate="print"/>
              <a:srcRect/>
              <a:stretch>
                <a:fillRect/>
              </a:stretch>
            </p:blipFill>
            <p:spPr bwMode="auto">
              <a:xfrm>
                <a:off x="282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19" name="Rectangle 159">
                <a:extLst>
                  <a:ext uri="{FF2B5EF4-FFF2-40B4-BE49-F238E27FC236}">
                    <a16:creationId xmlns:a16="http://schemas.microsoft.com/office/drawing/2014/main" id="{128FFD59-7BD5-F050-6682-A38B765A2A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20" name="Rectangle 160">
                <a:extLst>
                  <a:ext uri="{FF2B5EF4-FFF2-40B4-BE49-F238E27FC236}">
                    <a16:creationId xmlns:a16="http://schemas.microsoft.com/office/drawing/2014/main" id="{1F3573CB-22C2-8E68-563A-1AFE27588C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2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21" name="Picture 161">
                <a:extLst>
                  <a:ext uri="{FF2B5EF4-FFF2-40B4-BE49-F238E27FC236}">
                    <a16:creationId xmlns:a16="http://schemas.microsoft.com/office/drawing/2014/main" id="{27E75DC6-BE24-82AA-9E9A-55E21D627D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2" cstate="print"/>
              <a:srcRect/>
              <a:stretch>
                <a:fillRect/>
              </a:stretch>
            </p:blipFill>
            <p:spPr bwMode="auto">
              <a:xfrm>
                <a:off x="2832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22" name="Rectangle 162">
                <a:extLst>
                  <a:ext uri="{FF2B5EF4-FFF2-40B4-BE49-F238E27FC236}">
                    <a16:creationId xmlns:a16="http://schemas.microsoft.com/office/drawing/2014/main" id="{D50654ED-9089-184A-3098-5CBEAE330F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2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23" name="Rectangle 163">
                <a:extLst>
                  <a:ext uri="{FF2B5EF4-FFF2-40B4-BE49-F238E27FC236}">
                    <a16:creationId xmlns:a16="http://schemas.microsoft.com/office/drawing/2014/main" id="{5BE2BACC-CB71-67E4-51D0-4C364B32D4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7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24" name="Picture 164">
                <a:extLst>
                  <a:ext uri="{FF2B5EF4-FFF2-40B4-BE49-F238E27FC236}">
                    <a16:creationId xmlns:a16="http://schemas.microsoft.com/office/drawing/2014/main" id="{474C67D7-6F47-9DD7-94EC-154984C8645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3" cstate="print"/>
              <a:srcRect/>
              <a:stretch>
                <a:fillRect/>
              </a:stretch>
            </p:blipFill>
            <p:spPr bwMode="auto">
              <a:xfrm>
                <a:off x="2837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25" name="Rectangle 165">
                <a:extLst>
                  <a:ext uri="{FF2B5EF4-FFF2-40B4-BE49-F238E27FC236}">
                    <a16:creationId xmlns:a16="http://schemas.microsoft.com/office/drawing/2014/main" id="{4C338C89-AEDB-2BA2-2906-B1F0FCB6BD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7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26" name="Rectangle 166">
                <a:extLst>
                  <a:ext uri="{FF2B5EF4-FFF2-40B4-BE49-F238E27FC236}">
                    <a16:creationId xmlns:a16="http://schemas.microsoft.com/office/drawing/2014/main" id="{C949CD45-D0F9-B8A6-3880-14993EDDD3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27" name="Picture 167">
                <a:extLst>
                  <a:ext uri="{FF2B5EF4-FFF2-40B4-BE49-F238E27FC236}">
                    <a16:creationId xmlns:a16="http://schemas.microsoft.com/office/drawing/2014/main" id="{3BBE082C-2CD4-AB38-669E-987791C7DB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4" cstate="print"/>
              <a:srcRect/>
              <a:stretch>
                <a:fillRect/>
              </a:stretch>
            </p:blipFill>
            <p:spPr bwMode="auto">
              <a:xfrm>
                <a:off x="284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28" name="Rectangle 168">
                <a:extLst>
                  <a:ext uri="{FF2B5EF4-FFF2-40B4-BE49-F238E27FC236}">
                    <a16:creationId xmlns:a16="http://schemas.microsoft.com/office/drawing/2014/main" id="{D02B8090-C45E-179C-1F12-BC657A1671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29" name="Rectangle 169">
                <a:extLst>
                  <a:ext uri="{FF2B5EF4-FFF2-40B4-BE49-F238E27FC236}">
                    <a16:creationId xmlns:a16="http://schemas.microsoft.com/office/drawing/2014/main" id="{03663620-9DF0-E88A-A590-E3B36EA460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8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30" name="Picture 170">
                <a:extLst>
                  <a:ext uri="{FF2B5EF4-FFF2-40B4-BE49-F238E27FC236}">
                    <a16:creationId xmlns:a16="http://schemas.microsoft.com/office/drawing/2014/main" id="{4C533F7E-A223-E9FF-E0CF-00504720EE3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5" cstate="print"/>
              <a:srcRect/>
              <a:stretch>
                <a:fillRect/>
              </a:stretch>
            </p:blipFill>
            <p:spPr bwMode="auto">
              <a:xfrm>
                <a:off x="2858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31" name="Rectangle 171">
                <a:extLst>
                  <a:ext uri="{FF2B5EF4-FFF2-40B4-BE49-F238E27FC236}">
                    <a16:creationId xmlns:a16="http://schemas.microsoft.com/office/drawing/2014/main" id="{3E88FDC7-E96B-2C9E-FD67-4318FE1FA0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8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32" name="Rectangle 172">
                <a:extLst>
                  <a:ext uri="{FF2B5EF4-FFF2-40B4-BE49-F238E27FC236}">
                    <a16:creationId xmlns:a16="http://schemas.microsoft.com/office/drawing/2014/main" id="{5C292083-53D0-C724-51E4-17808E8108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0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33" name="Picture 173">
                <a:extLst>
                  <a:ext uri="{FF2B5EF4-FFF2-40B4-BE49-F238E27FC236}">
                    <a16:creationId xmlns:a16="http://schemas.microsoft.com/office/drawing/2014/main" id="{5785EECE-7823-7924-159F-777ED292846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6" cstate="print"/>
              <a:srcRect/>
              <a:stretch>
                <a:fillRect/>
              </a:stretch>
            </p:blipFill>
            <p:spPr bwMode="auto">
              <a:xfrm>
                <a:off x="2870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34" name="Rectangle 174">
                <a:extLst>
                  <a:ext uri="{FF2B5EF4-FFF2-40B4-BE49-F238E27FC236}">
                    <a16:creationId xmlns:a16="http://schemas.microsoft.com/office/drawing/2014/main" id="{788210C6-2C06-5336-649A-2FACD53D3C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0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35" name="Rectangle 175">
                <a:extLst>
                  <a:ext uri="{FF2B5EF4-FFF2-40B4-BE49-F238E27FC236}">
                    <a16:creationId xmlns:a16="http://schemas.microsoft.com/office/drawing/2014/main" id="{0218988B-4703-F5B9-A39C-097CA9C2EC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9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36" name="Picture 176">
                <a:extLst>
                  <a:ext uri="{FF2B5EF4-FFF2-40B4-BE49-F238E27FC236}">
                    <a16:creationId xmlns:a16="http://schemas.microsoft.com/office/drawing/2014/main" id="{63895486-6D93-D3B9-533B-9AD12E2DFDA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7" cstate="print"/>
              <a:srcRect/>
              <a:stretch>
                <a:fillRect/>
              </a:stretch>
            </p:blipFill>
            <p:spPr bwMode="auto">
              <a:xfrm>
                <a:off x="2879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37" name="Rectangle 177">
                <a:extLst>
                  <a:ext uri="{FF2B5EF4-FFF2-40B4-BE49-F238E27FC236}">
                    <a16:creationId xmlns:a16="http://schemas.microsoft.com/office/drawing/2014/main" id="{A128D63F-AFC0-F365-A844-01D011F6C5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9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38" name="Rectangle 178">
                <a:extLst>
                  <a:ext uri="{FF2B5EF4-FFF2-40B4-BE49-F238E27FC236}">
                    <a16:creationId xmlns:a16="http://schemas.microsoft.com/office/drawing/2014/main" id="{87E0A324-1A78-A16C-2A88-D8F3242467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7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39" name="Picture 179">
                <a:extLst>
                  <a:ext uri="{FF2B5EF4-FFF2-40B4-BE49-F238E27FC236}">
                    <a16:creationId xmlns:a16="http://schemas.microsoft.com/office/drawing/2014/main" id="{E4A3F286-9B56-3B95-1559-079E6126F35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8" cstate="print"/>
              <a:srcRect/>
              <a:stretch>
                <a:fillRect/>
              </a:stretch>
            </p:blipFill>
            <p:spPr bwMode="auto">
              <a:xfrm>
                <a:off x="2887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40" name="Rectangle 180">
                <a:extLst>
                  <a:ext uri="{FF2B5EF4-FFF2-40B4-BE49-F238E27FC236}">
                    <a16:creationId xmlns:a16="http://schemas.microsoft.com/office/drawing/2014/main" id="{761625AE-12C9-5CFC-C129-D96C5A595F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7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41" name="Rectangle 181">
                <a:extLst>
                  <a:ext uri="{FF2B5EF4-FFF2-40B4-BE49-F238E27FC236}">
                    <a16:creationId xmlns:a16="http://schemas.microsoft.com/office/drawing/2014/main" id="{6D5789B3-ECF9-049E-B3CA-5561E1FF71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6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42" name="Picture 182">
                <a:extLst>
                  <a:ext uri="{FF2B5EF4-FFF2-40B4-BE49-F238E27FC236}">
                    <a16:creationId xmlns:a16="http://schemas.microsoft.com/office/drawing/2014/main" id="{E166D72D-C3ED-B4AD-970C-A262E14027F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9" cstate="print"/>
              <a:srcRect/>
              <a:stretch>
                <a:fillRect/>
              </a:stretch>
            </p:blipFill>
            <p:spPr bwMode="auto">
              <a:xfrm>
                <a:off x="2896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43" name="Rectangle 183">
                <a:extLst>
                  <a:ext uri="{FF2B5EF4-FFF2-40B4-BE49-F238E27FC236}">
                    <a16:creationId xmlns:a16="http://schemas.microsoft.com/office/drawing/2014/main" id="{1F5E2C3C-637D-FA95-C78A-5A7FA0FBB5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6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44" name="Rectangle 184">
                <a:extLst>
                  <a:ext uri="{FF2B5EF4-FFF2-40B4-BE49-F238E27FC236}">
                    <a16:creationId xmlns:a16="http://schemas.microsoft.com/office/drawing/2014/main" id="{0B2FD124-1291-892B-A562-35E039C103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45" name="Picture 185">
                <a:extLst>
                  <a:ext uri="{FF2B5EF4-FFF2-40B4-BE49-F238E27FC236}">
                    <a16:creationId xmlns:a16="http://schemas.microsoft.com/office/drawing/2014/main" id="{7E876219-5AB0-5DBB-477F-E1B93CE71F4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0" cstate="print"/>
              <a:srcRect/>
              <a:stretch>
                <a:fillRect/>
              </a:stretch>
            </p:blipFill>
            <p:spPr bwMode="auto">
              <a:xfrm>
                <a:off x="291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46" name="Rectangle 186">
                <a:extLst>
                  <a:ext uri="{FF2B5EF4-FFF2-40B4-BE49-F238E27FC236}">
                    <a16:creationId xmlns:a16="http://schemas.microsoft.com/office/drawing/2014/main" id="{31BC75FE-2805-909D-1FA0-6C4B2D3B83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47" name="Rectangle 187">
                <a:extLst>
                  <a:ext uri="{FF2B5EF4-FFF2-40B4-BE49-F238E27FC236}">
                    <a16:creationId xmlns:a16="http://schemas.microsoft.com/office/drawing/2014/main" id="{60BEA651-4EE7-BB2C-46EE-58CC0F16D1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48" name="Picture 188">
                <a:extLst>
                  <a:ext uri="{FF2B5EF4-FFF2-40B4-BE49-F238E27FC236}">
                    <a16:creationId xmlns:a16="http://schemas.microsoft.com/office/drawing/2014/main" id="{4865979A-E11C-E587-8D27-B892E3E0BA4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1" cstate="print"/>
              <a:srcRect/>
              <a:stretch>
                <a:fillRect/>
              </a:stretch>
            </p:blipFill>
            <p:spPr bwMode="auto">
              <a:xfrm>
                <a:off x="292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49" name="Rectangle 189">
                <a:extLst>
                  <a:ext uri="{FF2B5EF4-FFF2-40B4-BE49-F238E27FC236}">
                    <a16:creationId xmlns:a16="http://schemas.microsoft.com/office/drawing/2014/main" id="{FF0460D8-7B6F-DFDD-99A4-9BA1513A42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50" name="Rectangle 190">
                <a:extLst>
                  <a:ext uri="{FF2B5EF4-FFF2-40B4-BE49-F238E27FC236}">
                    <a16:creationId xmlns:a16="http://schemas.microsoft.com/office/drawing/2014/main" id="{F4E41A7A-D827-59BB-26E7-5F47B53750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9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51" name="Picture 191">
                <a:extLst>
                  <a:ext uri="{FF2B5EF4-FFF2-40B4-BE49-F238E27FC236}">
                    <a16:creationId xmlns:a16="http://schemas.microsoft.com/office/drawing/2014/main" id="{4B79785A-75C2-F895-5834-F9C65A591FE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2" cstate="print"/>
              <a:srcRect/>
              <a:stretch>
                <a:fillRect/>
              </a:stretch>
            </p:blipFill>
            <p:spPr bwMode="auto">
              <a:xfrm>
                <a:off x="2929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52" name="Rectangle 192">
                <a:extLst>
                  <a:ext uri="{FF2B5EF4-FFF2-40B4-BE49-F238E27FC236}">
                    <a16:creationId xmlns:a16="http://schemas.microsoft.com/office/drawing/2014/main" id="{9ACFC3E2-BFAF-5D77-5A2A-CC34CE2B82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9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53" name="Rectangle 193">
                <a:extLst>
                  <a:ext uri="{FF2B5EF4-FFF2-40B4-BE49-F238E27FC236}">
                    <a16:creationId xmlns:a16="http://schemas.microsoft.com/office/drawing/2014/main" id="{90A4D7F9-F1AD-0662-1B13-7957DCFC87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9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54" name="Picture 194">
                <a:extLst>
                  <a:ext uri="{FF2B5EF4-FFF2-40B4-BE49-F238E27FC236}">
                    <a16:creationId xmlns:a16="http://schemas.microsoft.com/office/drawing/2014/main" id="{05A1B0C1-B0CF-0984-7D5F-21DA1A60E4F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3" cstate="print"/>
              <a:srcRect/>
              <a:stretch>
                <a:fillRect/>
              </a:stretch>
            </p:blipFill>
            <p:spPr bwMode="auto">
              <a:xfrm>
                <a:off x="2939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55" name="Rectangle 195">
                <a:extLst>
                  <a:ext uri="{FF2B5EF4-FFF2-40B4-BE49-F238E27FC236}">
                    <a16:creationId xmlns:a16="http://schemas.microsoft.com/office/drawing/2014/main" id="{E37F44A8-6FEA-4C3F-6FF2-1965D6A7F0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9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56" name="Rectangle 196">
                <a:extLst>
                  <a:ext uri="{FF2B5EF4-FFF2-40B4-BE49-F238E27FC236}">
                    <a16:creationId xmlns:a16="http://schemas.microsoft.com/office/drawing/2014/main" id="{7EB305E8-E2AF-10A3-8C7F-170C1DE69D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0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57" name="Picture 197">
                <a:extLst>
                  <a:ext uri="{FF2B5EF4-FFF2-40B4-BE49-F238E27FC236}">
                    <a16:creationId xmlns:a16="http://schemas.microsoft.com/office/drawing/2014/main" id="{D1DD267B-74EE-7D24-7B90-79A8338187E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4" cstate="print"/>
              <a:srcRect/>
              <a:stretch>
                <a:fillRect/>
              </a:stretch>
            </p:blipFill>
            <p:spPr bwMode="auto">
              <a:xfrm>
                <a:off x="2950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58" name="Rectangle 198">
                <a:extLst>
                  <a:ext uri="{FF2B5EF4-FFF2-40B4-BE49-F238E27FC236}">
                    <a16:creationId xmlns:a16="http://schemas.microsoft.com/office/drawing/2014/main" id="{3625D844-6EAF-8355-D379-13D1581071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0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59" name="Rectangle 199">
                <a:extLst>
                  <a:ext uri="{FF2B5EF4-FFF2-40B4-BE49-F238E27FC236}">
                    <a16:creationId xmlns:a16="http://schemas.microsoft.com/office/drawing/2014/main" id="{AD270DD1-53FF-7734-23CA-C8C8A90543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60" name="Picture 200">
                <a:extLst>
                  <a:ext uri="{FF2B5EF4-FFF2-40B4-BE49-F238E27FC236}">
                    <a16:creationId xmlns:a16="http://schemas.microsoft.com/office/drawing/2014/main" id="{E46EADB6-B463-4074-17F5-C5B8F9378CE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5" cstate="print"/>
              <a:srcRect/>
              <a:stretch>
                <a:fillRect/>
              </a:stretch>
            </p:blipFill>
            <p:spPr bwMode="auto">
              <a:xfrm>
                <a:off x="295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61" name="Rectangle 201">
                <a:extLst>
                  <a:ext uri="{FF2B5EF4-FFF2-40B4-BE49-F238E27FC236}">
                    <a16:creationId xmlns:a16="http://schemas.microsoft.com/office/drawing/2014/main" id="{E4732B69-8A97-DAF5-BDA5-5C990FCAF8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62" name="Rectangle 202">
                <a:extLst>
                  <a:ext uri="{FF2B5EF4-FFF2-40B4-BE49-F238E27FC236}">
                    <a16:creationId xmlns:a16="http://schemas.microsoft.com/office/drawing/2014/main" id="{3C74CBDC-D057-33F3-1192-B2B549A538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63" name="Picture 203">
                <a:extLst>
                  <a:ext uri="{FF2B5EF4-FFF2-40B4-BE49-F238E27FC236}">
                    <a16:creationId xmlns:a16="http://schemas.microsoft.com/office/drawing/2014/main" id="{C0B1DBC3-AF18-7AF5-778E-7077C1ABC00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6" cstate="print"/>
              <a:srcRect/>
              <a:stretch>
                <a:fillRect/>
              </a:stretch>
            </p:blipFill>
            <p:spPr bwMode="auto">
              <a:xfrm>
                <a:off x="296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64" name="Rectangle 204">
                <a:extLst>
                  <a:ext uri="{FF2B5EF4-FFF2-40B4-BE49-F238E27FC236}">
                    <a16:creationId xmlns:a16="http://schemas.microsoft.com/office/drawing/2014/main" id="{B7EE4218-B803-36AF-C9F8-1E1556FCC6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65" name="Rectangle 205">
                <a:extLst>
                  <a:ext uri="{FF2B5EF4-FFF2-40B4-BE49-F238E27FC236}">
                    <a16:creationId xmlns:a16="http://schemas.microsoft.com/office/drawing/2014/main" id="{871FB245-34F5-FACB-AB26-8976CC7782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66" name="Picture 206">
                <a:extLst>
                  <a:ext uri="{FF2B5EF4-FFF2-40B4-BE49-F238E27FC236}">
                    <a16:creationId xmlns:a16="http://schemas.microsoft.com/office/drawing/2014/main" id="{35EA850C-594D-0C44-C869-6B8F2B1C70D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7" cstate="print"/>
              <a:srcRect/>
              <a:stretch>
                <a:fillRect/>
              </a:stretch>
            </p:blipFill>
            <p:spPr bwMode="auto">
              <a:xfrm>
                <a:off x="2976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67" name="Rectangle 207">
                <a:extLst>
                  <a:ext uri="{FF2B5EF4-FFF2-40B4-BE49-F238E27FC236}">
                    <a16:creationId xmlns:a16="http://schemas.microsoft.com/office/drawing/2014/main" id="{3D469248-B588-D698-A42F-C4BB23CF62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68" name="Rectangle 208">
                <a:extLst>
                  <a:ext uri="{FF2B5EF4-FFF2-40B4-BE49-F238E27FC236}">
                    <a16:creationId xmlns:a16="http://schemas.microsoft.com/office/drawing/2014/main" id="{0DAD2EF2-B477-A395-50E1-A4E78B8F80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0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69" name="Picture 209">
                <a:extLst>
                  <a:ext uri="{FF2B5EF4-FFF2-40B4-BE49-F238E27FC236}">
                    <a16:creationId xmlns:a16="http://schemas.microsoft.com/office/drawing/2014/main" id="{0D0AEEE3-288E-28A5-D7A7-2B67907E55C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8" cstate="print"/>
              <a:srcRect/>
              <a:stretch>
                <a:fillRect/>
              </a:stretch>
            </p:blipFill>
            <p:spPr bwMode="auto">
              <a:xfrm>
                <a:off x="2990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70" name="Rectangle 210">
                <a:extLst>
                  <a:ext uri="{FF2B5EF4-FFF2-40B4-BE49-F238E27FC236}">
                    <a16:creationId xmlns:a16="http://schemas.microsoft.com/office/drawing/2014/main" id="{DC44AB15-EF85-22CC-0C58-289C92FD3B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0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71" name="Rectangle 211">
                <a:extLst>
                  <a:ext uri="{FF2B5EF4-FFF2-40B4-BE49-F238E27FC236}">
                    <a16:creationId xmlns:a16="http://schemas.microsoft.com/office/drawing/2014/main" id="{DBA649B7-EBDD-661E-6D9A-9338451E6E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72" name="Picture 212">
                <a:extLst>
                  <a:ext uri="{FF2B5EF4-FFF2-40B4-BE49-F238E27FC236}">
                    <a16:creationId xmlns:a16="http://schemas.microsoft.com/office/drawing/2014/main" id="{5DF6D8B0-96AC-F13F-E5B8-F412ADA02C0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9" cstate="print"/>
              <a:srcRect/>
              <a:stretch>
                <a:fillRect/>
              </a:stretch>
            </p:blipFill>
            <p:spPr bwMode="auto">
              <a:xfrm>
                <a:off x="2997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73" name="Rectangle 213">
                <a:extLst>
                  <a:ext uri="{FF2B5EF4-FFF2-40B4-BE49-F238E27FC236}">
                    <a16:creationId xmlns:a16="http://schemas.microsoft.com/office/drawing/2014/main" id="{14B57AA2-D8F5-4CC5-EFE3-90D2089BE6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74" name="Rectangle 214">
                <a:extLst>
                  <a:ext uri="{FF2B5EF4-FFF2-40B4-BE49-F238E27FC236}">
                    <a16:creationId xmlns:a16="http://schemas.microsoft.com/office/drawing/2014/main" id="{12E51E61-6B51-DDB5-BDF6-58BCC14776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75" name="Picture 215">
                <a:extLst>
                  <a:ext uri="{FF2B5EF4-FFF2-40B4-BE49-F238E27FC236}">
                    <a16:creationId xmlns:a16="http://schemas.microsoft.com/office/drawing/2014/main" id="{AEE598B4-5314-8F12-86DF-0BA585C0C5F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0" cstate="print"/>
              <a:srcRect/>
              <a:stretch>
                <a:fillRect/>
              </a:stretch>
            </p:blipFill>
            <p:spPr bwMode="auto">
              <a:xfrm>
                <a:off x="300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76" name="Rectangle 216">
                <a:extLst>
                  <a:ext uri="{FF2B5EF4-FFF2-40B4-BE49-F238E27FC236}">
                    <a16:creationId xmlns:a16="http://schemas.microsoft.com/office/drawing/2014/main" id="{DA6BEF31-AE32-027C-90D1-DFD5BA892F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77" name="Rectangle 217">
                <a:extLst>
                  <a:ext uri="{FF2B5EF4-FFF2-40B4-BE49-F238E27FC236}">
                    <a16:creationId xmlns:a16="http://schemas.microsoft.com/office/drawing/2014/main" id="{6FC5158E-E3B9-4C99-F139-96A01003D8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78" name="Picture 218">
                <a:extLst>
                  <a:ext uri="{FF2B5EF4-FFF2-40B4-BE49-F238E27FC236}">
                    <a16:creationId xmlns:a16="http://schemas.microsoft.com/office/drawing/2014/main" id="{8FDD0C6B-849E-C271-DBEF-675D934AE39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1" cstate="print"/>
              <a:srcRect/>
              <a:stretch>
                <a:fillRect/>
              </a:stretch>
            </p:blipFill>
            <p:spPr bwMode="auto">
              <a:xfrm>
                <a:off x="301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79" name="Rectangle 219">
                <a:extLst>
                  <a:ext uri="{FF2B5EF4-FFF2-40B4-BE49-F238E27FC236}">
                    <a16:creationId xmlns:a16="http://schemas.microsoft.com/office/drawing/2014/main" id="{2FF4CDFA-3E44-3A44-0CDE-77DDA5C5D9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80" name="Rectangle 220">
                <a:extLst>
                  <a:ext uri="{FF2B5EF4-FFF2-40B4-BE49-F238E27FC236}">
                    <a16:creationId xmlns:a16="http://schemas.microsoft.com/office/drawing/2014/main" id="{2AFF9BC0-65A6-952B-19E2-AA6368D5FF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5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181" name="Picture 221">
                <a:extLst>
                  <a:ext uri="{FF2B5EF4-FFF2-40B4-BE49-F238E27FC236}">
                    <a16:creationId xmlns:a16="http://schemas.microsoft.com/office/drawing/2014/main" id="{07139FE1-451F-397D-6336-93B5E96AC4D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2" cstate="print"/>
              <a:srcRect/>
              <a:stretch>
                <a:fillRect/>
              </a:stretch>
            </p:blipFill>
            <p:spPr bwMode="auto">
              <a:xfrm>
                <a:off x="3025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565" name="Group 423">
              <a:extLst>
                <a:ext uri="{FF2B5EF4-FFF2-40B4-BE49-F238E27FC236}">
                  <a16:creationId xmlns:a16="http://schemas.microsoft.com/office/drawing/2014/main" id="{44CA2845-B256-9806-C9C9-B7006FFEFE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5" y="1007"/>
              <a:ext cx="1385" cy="385"/>
              <a:chOff x="3025" y="1007"/>
              <a:chExt cx="1385" cy="385"/>
            </a:xfrm>
          </p:grpSpPr>
          <p:sp>
            <p:nvSpPr>
              <p:cNvPr id="1782" name="Rectangle 223">
                <a:extLst>
                  <a:ext uri="{FF2B5EF4-FFF2-40B4-BE49-F238E27FC236}">
                    <a16:creationId xmlns:a16="http://schemas.microsoft.com/office/drawing/2014/main" id="{E0FBEE3B-AC34-E657-D2AA-134A87589C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5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83" name="Rectangle 224">
                <a:extLst>
                  <a:ext uri="{FF2B5EF4-FFF2-40B4-BE49-F238E27FC236}">
                    <a16:creationId xmlns:a16="http://schemas.microsoft.com/office/drawing/2014/main" id="{F80A8AAA-AB48-0841-F742-EA091B60AC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9" y="1007"/>
                <a:ext cx="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84" name="Picture 225">
                <a:extLst>
                  <a:ext uri="{FF2B5EF4-FFF2-40B4-BE49-F238E27FC236}">
                    <a16:creationId xmlns:a16="http://schemas.microsoft.com/office/drawing/2014/main" id="{9E1E1DFD-8655-A9E2-F737-8DAD07B817E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3" cstate="print"/>
              <a:srcRect/>
              <a:stretch>
                <a:fillRect/>
              </a:stretch>
            </p:blipFill>
            <p:spPr bwMode="auto">
              <a:xfrm>
                <a:off x="3039" y="1007"/>
                <a:ext cx="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85" name="Rectangle 226">
                <a:extLst>
                  <a:ext uri="{FF2B5EF4-FFF2-40B4-BE49-F238E27FC236}">
                    <a16:creationId xmlns:a16="http://schemas.microsoft.com/office/drawing/2014/main" id="{738EF74A-FCA9-576D-57CC-B9C86BDF59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9" y="1007"/>
                <a:ext cx="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86" name="Rectangle 227">
                <a:extLst>
                  <a:ext uri="{FF2B5EF4-FFF2-40B4-BE49-F238E27FC236}">
                    <a16:creationId xmlns:a16="http://schemas.microsoft.com/office/drawing/2014/main" id="{F2320061-67AF-2442-6B4D-9B9D832B2A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5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87" name="Picture 228">
                <a:extLst>
                  <a:ext uri="{FF2B5EF4-FFF2-40B4-BE49-F238E27FC236}">
                    <a16:creationId xmlns:a16="http://schemas.microsoft.com/office/drawing/2014/main" id="{71FD712A-068D-D345-A651-A074E210D4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4" cstate="print"/>
              <a:srcRect/>
              <a:stretch>
                <a:fillRect/>
              </a:stretch>
            </p:blipFill>
            <p:spPr bwMode="auto">
              <a:xfrm>
                <a:off x="3045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88" name="Rectangle 229">
                <a:extLst>
                  <a:ext uri="{FF2B5EF4-FFF2-40B4-BE49-F238E27FC236}">
                    <a16:creationId xmlns:a16="http://schemas.microsoft.com/office/drawing/2014/main" id="{5FF71A7D-61DC-B9B1-8138-0787C6C3FD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5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89" name="Rectangle 230">
                <a:extLst>
                  <a:ext uri="{FF2B5EF4-FFF2-40B4-BE49-F238E27FC236}">
                    <a16:creationId xmlns:a16="http://schemas.microsoft.com/office/drawing/2014/main" id="{D0E6BEAE-4EA4-6C80-F4E8-0C36851902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9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90" name="Picture 231">
                <a:extLst>
                  <a:ext uri="{FF2B5EF4-FFF2-40B4-BE49-F238E27FC236}">
                    <a16:creationId xmlns:a16="http://schemas.microsoft.com/office/drawing/2014/main" id="{218E5FD2-D4E4-46D7-8340-5C60957AF6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5" cstate="print"/>
              <a:srcRect/>
              <a:stretch>
                <a:fillRect/>
              </a:stretch>
            </p:blipFill>
            <p:spPr bwMode="auto">
              <a:xfrm>
                <a:off x="3059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91" name="Rectangle 232">
                <a:extLst>
                  <a:ext uri="{FF2B5EF4-FFF2-40B4-BE49-F238E27FC236}">
                    <a16:creationId xmlns:a16="http://schemas.microsoft.com/office/drawing/2014/main" id="{4ED84EFA-613F-D638-5A7B-6B4CD00D10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9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92" name="Rectangle 233">
                <a:extLst>
                  <a:ext uri="{FF2B5EF4-FFF2-40B4-BE49-F238E27FC236}">
                    <a16:creationId xmlns:a16="http://schemas.microsoft.com/office/drawing/2014/main" id="{2EAC39BC-D93B-BA0D-0A06-5EFE43D314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6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93" name="Picture 234">
                <a:extLst>
                  <a:ext uri="{FF2B5EF4-FFF2-40B4-BE49-F238E27FC236}">
                    <a16:creationId xmlns:a16="http://schemas.microsoft.com/office/drawing/2014/main" id="{6585772B-9189-803B-5752-3139228EE3A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6" cstate="print"/>
              <a:srcRect/>
              <a:stretch>
                <a:fillRect/>
              </a:stretch>
            </p:blipFill>
            <p:spPr bwMode="auto">
              <a:xfrm>
                <a:off x="3066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94" name="Rectangle 235">
                <a:extLst>
                  <a:ext uri="{FF2B5EF4-FFF2-40B4-BE49-F238E27FC236}">
                    <a16:creationId xmlns:a16="http://schemas.microsoft.com/office/drawing/2014/main" id="{CD72386A-7DE9-99E1-DB7C-570202C52D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6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95" name="Rectangle 236">
                <a:extLst>
                  <a:ext uri="{FF2B5EF4-FFF2-40B4-BE49-F238E27FC236}">
                    <a16:creationId xmlns:a16="http://schemas.microsoft.com/office/drawing/2014/main" id="{D2EEE970-DA00-0CE0-46DD-9AB604D606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96" name="Picture 237">
                <a:extLst>
                  <a:ext uri="{FF2B5EF4-FFF2-40B4-BE49-F238E27FC236}">
                    <a16:creationId xmlns:a16="http://schemas.microsoft.com/office/drawing/2014/main" id="{4D62E8B8-152E-9426-2319-D542317E054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7" cstate="print"/>
              <a:srcRect/>
              <a:stretch>
                <a:fillRect/>
              </a:stretch>
            </p:blipFill>
            <p:spPr bwMode="auto">
              <a:xfrm>
                <a:off x="308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97" name="Rectangle 238">
                <a:extLst>
                  <a:ext uri="{FF2B5EF4-FFF2-40B4-BE49-F238E27FC236}">
                    <a16:creationId xmlns:a16="http://schemas.microsoft.com/office/drawing/2014/main" id="{F92639B0-27A9-B90A-E5A2-C5C3995781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98" name="Rectangle 239">
                <a:extLst>
                  <a:ext uri="{FF2B5EF4-FFF2-40B4-BE49-F238E27FC236}">
                    <a16:creationId xmlns:a16="http://schemas.microsoft.com/office/drawing/2014/main" id="{E0C81D59-36E2-1C99-827C-F18EB232B3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2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99" name="Picture 240">
                <a:extLst>
                  <a:ext uri="{FF2B5EF4-FFF2-40B4-BE49-F238E27FC236}">
                    <a16:creationId xmlns:a16="http://schemas.microsoft.com/office/drawing/2014/main" id="{A2CB1C08-EAA8-DDF7-8D26-4B07AFE06EC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8" cstate="print"/>
              <a:srcRect/>
              <a:stretch>
                <a:fillRect/>
              </a:stretch>
            </p:blipFill>
            <p:spPr bwMode="auto">
              <a:xfrm>
                <a:off x="3092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00" name="Rectangle 241">
                <a:extLst>
                  <a:ext uri="{FF2B5EF4-FFF2-40B4-BE49-F238E27FC236}">
                    <a16:creationId xmlns:a16="http://schemas.microsoft.com/office/drawing/2014/main" id="{265B3D33-8C2E-1F59-3AC9-4B3FA5674E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2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01" name="Rectangle 242">
                <a:extLst>
                  <a:ext uri="{FF2B5EF4-FFF2-40B4-BE49-F238E27FC236}">
                    <a16:creationId xmlns:a16="http://schemas.microsoft.com/office/drawing/2014/main" id="{E2B354AB-2616-BD3A-DCFF-B272D676CC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6" y="1007"/>
                <a:ext cx="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02" name="Picture 243">
                <a:extLst>
                  <a:ext uri="{FF2B5EF4-FFF2-40B4-BE49-F238E27FC236}">
                    <a16:creationId xmlns:a16="http://schemas.microsoft.com/office/drawing/2014/main" id="{9B348B07-696A-37F6-D453-F828A8ED30A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9" cstate="print"/>
              <a:srcRect/>
              <a:stretch>
                <a:fillRect/>
              </a:stretch>
            </p:blipFill>
            <p:spPr bwMode="auto">
              <a:xfrm>
                <a:off x="3106" y="1007"/>
                <a:ext cx="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03" name="Rectangle 244">
                <a:extLst>
                  <a:ext uri="{FF2B5EF4-FFF2-40B4-BE49-F238E27FC236}">
                    <a16:creationId xmlns:a16="http://schemas.microsoft.com/office/drawing/2014/main" id="{1628B6DD-6978-2000-A919-D64479EF68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6" y="1007"/>
                <a:ext cx="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04" name="Rectangle 245">
                <a:extLst>
                  <a:ext uri="{FF2B5EF4-FFF2-40B4-BE49-F238E27FC236}">
                    <a16:creationId xmlns:a16="http://schemas.microsoft.com/office/drawing/2014/main" id="{71E9DECF-1215-E36A-5026-F15D69B96B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0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05" name="Picture 246">
                <a:extLst>
                  <a:ext uri="{FF2B5EF4-FFF2-40B4-BE49-F238E27FC236}">
                    <a16:creationId xmlns:a16="http://schemas.microsoft.com/office/drawing/2014/main" id="{C41C3968-641B-5371-3E8D-6F59B4F14E3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0" cstate="print"/>
              <a:srcRect/>
              <a:stretch>
                <a:fillRect/>
              </a:stretch>
            </p:blipFill>
            <p:spPr bwMode="auto">
              <a:xfrm>
                <a:off x="3110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06" name="Rectangle 247">
                <a:extLst>
                  <a:ext uri="{FF2B5EF4-FFF2-40B4-BE49-F238E27FC236}">
                    <a16:creationId xmlns:a16="http://schemas.microsoft.com/office/drawing/2014/main" id="{679D6F1A-3836-78CF-A48B-FCF1AA54E3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0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07" name="Rectangle 248">
                <a:extLst>
                  <a:ext uri="{FF2B5EF4-FFF2-40B4-BE49-F238E27FC236}">
                    <a16:creationId xmlns:a16="http://schemas.microsoft.com/office/drawing/2014/main" id="{2D1558D0-F470-DB42-BB9D-8355705B04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0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08" name="Picture 249">
                <a:extLst>
                  <a:ext uri="{FF2B5EF4-FFF2-40B4-BE49-F238E27FC236}">
                    <a16:creationId xmlns:a16="http://schemas.microsoft.com/office/drawing/2014/main" id="{94CABAD1-021B-1D8B-5E52-A0A9D53FAC6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1" cstate="print"/>
              <a:srcRect/>
              <a:stretch>
                <a:fillRect/>
              </a:stretch>
            </p:blipFill>
            <p:spPr bwMode="auto">
              <a:xfrm>
                <a:off x="3120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09" name="Rectangle 250">
                <a:extLst>
                  <a:ext uri="{FF2B5EF4-FFF2-40B4-BE49-F238E27FC236}">
                    <a16:creationId xmlns:a16="http://schemas.microsoft.com/office/drawing/2014/main" id="{F7B5F18E-2E7E-AE2A-7AA3-573EDF95A3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0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10" name="Rectangle 251">
                <a:extLst>
                  <a:ext uri="{FF2B5EF4-FFF2-40B4-BE49-F238E27FC236}">
                    <a16:creationId xmlns:a16="http://schemas.microsoft.com/office/drawing/2014/main" id="{5DB868CF-541D-6F74-8FC7-6E8B9BB550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8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11" name="Picture 252">
                <a:extLst>
                  <a:ext uri="{FF2B5EF4-FFF2-40B4-BE49-F238E27FC236}">
                    <a16:creationId xmlns:a16="http://schemas.microsoft.com/office/drawing/2014/main" id="{190FF54A-8A96-DD26-B669-7BC8CD399CA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2" cstate="print"/>
              <a:srcRect/>
              <a:stretch>
                <a:fillRect/>
              </a:stretch>
            </p:blipFill>
            <p:spPr bwMode="auto">
              <a:xfrm>
                <a:off x="3138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12" name="Rectangle 253">
                <a:extLst>
                  <a:ext uri="{FF2B5EF4-FFF2-40B4-BE49-F238E27FC236}">
                    <a16:creationId xmlns:a16="http://schemas.microsoft.com/office/drawing/2014/main" id="{A5F3D8CF-012D-5AD1-1EA7-95CFAB2615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8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13" name="Rectangle 254">
                <a:extLst>
                  <a:ext uri="{FF2B5EF4-FFF2-40B4-BE49-F238E27FC236}">
                    <a16:creationId xmlns:a16="http://schemas.microsoft.com/office/drawing/2014/main" id="{93AEE243-4F37-188C-CA25-1C68AB8F76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6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14" name="Picture 255">
                <a:extLst>
                  <a:ext uri="{FF2B5EF4-FFF2-40B4-BE49-F238E27FC236}">
                    <a16:creationId xmlns:a16="http://schemas.microsoft.com/office/drawing/2014/main" id="{DA64B64C-44C6-7228-DF58-5C9F08171DA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3" cstate="print"/>
              <a:srcRect/>
              <a:stretch>
                <a:fillRect/>
              </a:stretch>
            </p:blipFill>
            <p:spPr bwMode="auto">
              <a:xfrm>
                <a:off x="3146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15" name="Rectangle 256">
                <a:extLst>
                  <a:ext uri="{FF2B5EF4-FFF2-40B4-BE49-F238E27FC236}">
                    <a16:creationId xmlns:a16="http://schemas.microsoft.com/office/drawing/2014/main" id="{DB9F6907-1354-5631-6335-AC8B875FDD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6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16" name="Rectangle 257">
                <a:extLst>
                  <a:ext uri="{FF2B5EF4-FFF2-40B4-BE49-F238E27FC236}">
                    <a16:creationId xmlns:a16="http://schemas.microsoft.com/office/drawing/2014/main" id="{C7D52E9E-59B5-7B1F-C612-B07551C722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17" name="Picture 258">
                <a:extLst>
                  <a:ext uri="{FF2B5EF4-FFF2-40B4-BE49-F238E27FC236}">
                    <a16:creationId xmlns:a16="http://schemas.microsoft.com/office/drawing/2014/main" id="{B228DC49-8EE9-8E38-8370-43406DA1BD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4" cstate="print"/>
              <a:srcRect/>
              <a:stretch>
                <a:fillRect/>
              </a:stretch>
            </p:blipFill>
            <p:spPr bwMode="auto">
              <a:xfrm>
                <a:off x="315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18" name="Rectangle 259">
                <a:extLst>
                  <a:ext uri="{FF2B5EF4-FFF2-40B4-BE49-F238E27FC236}">
                    <a16:creationId xmlns:a16="http://schemas.microsoft.com/office/drawing/2014/main" id="{F657E044-741C-6C98-2A10-BECF58CB15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19" name="Rectangle 260">
                <a:extLst>
                  <a:ext uri="{FF2B5EF4-FFF2-40B4-BE49-F238E27FC236}">
                    <a16:creationId xmlns:a16="http://schemas.microsoft.com/office/drawing/2014/main" id="{BC864C82-B7D2-1C1D-6383-561860B6C6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5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20" name="Picture 261">
                <a:extLst>
                  <a:ext uri="{FF2B5EF4-FFF2-40B4-BE49-F238E27FC236}">
                    <a16:creationId xmlns:a16="http://schemas.microsoft.com/office/drawing/2014/main" id="{70614DAF-9E64-2FA3-DB2E-21802AD9CC0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5" cstate="print"/>
              <a:srcRect/>
              <a:stretch>
                <a:fillRect/>
              </a:stretch>
            </p:blipFill>
            <p:spPr bwMode="auto">
              <a:xfrm>
                <a:off x="3165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21" name="Rectangle 262">
                <a:extLst>
                  <a:ext uri="{FF2B5EF4-FFF2-40B4-BE49-F238E27FC236}">
                    <a16:creationId xmlns:a16="http://schemas.microsoft.com/office/drawing/2014/main" id="{8E84017C-656D-AE38-BAD3-9400F99CE1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5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22" name="Rectangle 263">
                <a:extLst>
                  <a:ext uri="{FF2B5EF4-FFF2-40B4-BE49-F238E27FC236}">
                    <a16:creationId xmlns:a16="http://schemas.microsoft.com/office/drawing/2014/main" id="{2B5E923B-C62A-A5EC-4D0F-833DDAF2BF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23" name="Picture 264">
                <a:extLst>
                  <a:ext uri="{FF2B5EF4-FFF2-40B4-BE49-F238E27FC236}">
                    <a16:creationId xmlns:a16="http://schemas.microsoft.com/office/drawing/2014/main" id="{CD57CAAD-C59C-91ED-B623-F06DA1630D2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6" cstate="print"/>
              <a:srcRect/>
              <a:stretch>
                <a:fillRect/>
              </a:stretch>
            </p:blipFill>
            <p:spPr bwMode="auto">
              <a:xfrm>
                <a:off x="317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24" name="Rectangle 265">
                <a:extLst>
                  <a:ext uri="{FF2B5EF4-FFF2-40B4-BE49-F238E27FC236}">
                    <a16:creationId xmlns:a16="http://schemas.microsoft.com/office/drawing/2014/main" id="{1425FA63-C2AB-530B-E263-9FA2D97572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25" name="Rectangle 266">
                <a:extLst>
                  <a:ext uri="{FF2B5EF4-FFF2-40B4-BE49-F238E27FC236}">
                    <a16:creationId xmlns:a16="http://schemas.microsoft.com/office/drawing/2014/main" id="{7427F0A1-ED2E-953D-BC24-21973C6F87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26" name="Picture 267">
                <a:extLst>
                  <a:ext uri="{FF2B5EF4-FFF2-40B4-BE49-F238E27FC236}">
                    <a16:creationId xmlns:a16="http://schemas.microsoft.com/office/drawing/2014/main" id="{879053EC-2231-9BC7-2606-CA7F776D7D9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7" cstate="print"/>
              <a:srcRect/>
              <a:stretch>
                <a:fillRect/>
              </a:stretch>
            </p:blipFill>
            <p:spPr bwMode="auto">
              <a:xfrm>
                <a:off x="318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27" name="Rectangle 268">
                <a:extLst>
                  <a:ext uri="{FF2B5EF4-FFF2-40B4-BE49-F238E27FC236}">
                    <a16:creationId xmlns:a16="http://schemas.microsoft.com/office/drawing/2014/main" id="{4427390F-D78B-37AE-39F9-E32F30548E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28" name="Rectangle 269">
                <a:extLst>
                  <a:ext uri="{FF2B5EF4-FFF2-40B4-BE49-F238E27FC236}">
                    <a16:creationId xmlns:a16="http://schemas.microsoft.com/office/drawing/2014/main" id="{5AE8F765-BC3B-771B-0314-ADF7B66A26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29" name="Picture 270">
                <a:extLst>
                  <a:ext uri="{FF2B5EF4-FFF2-40B4-BE49-F238E27FC236}">
                    <a16:creationId xmlns:a16="http://schemas.microsoft.com/office/drawing/2014/main" id="{E1E51256-5D96-9A30-F70A-AF68CFA5128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8" cstate="print"/>
              <a:srcRect/>
              <a:stretch>
                <a:fillRect/>
              </a:stretch>
            </p:blipFill>
            <p:spPr bwMode="auto">
              <a:xfrm>
                <a:off x="320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30" name="Rectangle 271">
                <a:extLst>
                  <a:ext uri="{FF2B5EF4-FFF2-40B4-BE49-F238E27FC236}">
                    <a16:creationId xmlns:a16="http://schemas.microsoft.com/office/drawing/2014/main" id="{2FFC1175-F7C2-46CD-ED37-D8A9230635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31" name="Rectangle 272">
                <a:extLst>
                  <a:ext uri="{FF2B5EF4-FFF2-40B4-BE49-F238E27FC236}">
                    <a16:creationId xmlns:a16="http://schemas.microsoft.com/office/drawing/2014/main" id="{50FE9415-1ED9-4F85-32E3-B47C781F9C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9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32" name="Picture 273">
                <a:extLst>
                  <a:ext uri="{FF2B5EF4-FFF2-40B4-BE49-F238E27FC236}">
                    <a16:creationId xmlns:a16="http://schemas.microsoft.com/office/drawing/2014/main" id="{EDB9D30F-6B13-DD2C-A358-1DAB3F1FD50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9" cstate="print"/>
              <a:srcRect/>
              <a:stretch>
                <a:fillRect/>
              </a:stretch>
            </p:blipFill>
            <p:spPr bwMode="auto">
              <a:xfrm>
                <a:off x="3209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33" name="Rectangle 274">
                <a:extLst>
                  <a:ext uri="{FF2B5EF4-FFF2-40B4-BE49-F238E27FC236}">
                    <a16:creationId xmlns:a16="http://schemas.microsoft.com/office/drawing/2014/main" id="{1E56E2AA-D1C8-5510-0037-3B21A06ED0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9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34" name="Rectangle 275">
                <a:extLst>
                  <a:ext uri="{FF2B5EF4-FFF2-40B4-BE49-F238E27FC236}">
                    <a16:creationId xmlns:a16="http://schemas.microsoft.com/office/drawing/2014/main" id="{AE7F5A76-2AEB-556F-044E-96051B1B2E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9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35" name="Picture 276">
                <a:extLst>
                  <a:ext uri="{FF2B5EF4-FFF2-40B4-BE49-F238E27FC236}">
                    <a16:creationId xmlns:a16="http://schemas.microsoft.com/office/drawing/2014/main" id="{2A413062-F8C3-0797-578B-1918297A49C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0" cstate="print"/>
              <a:srcRect/>
              <a:stretch>
                <a:fillRect/>
              </a:stretch>
            </p:blipFill>
            <p:spPr bwMode="auto">
              <a:xfrm>
                <a:off x="3219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36" name="Rectangle 277">
                <a:extLst>
                  <a:ext uri="{FF2B5EF4-FFF2-40B4-BE49-F238E27FC236}">
                    <a16:creationId xmlns:a16="http://schemas.microsoft.com/office/drawing/2014/main" id="{4D4B84DD-6B90-6244-6FBE-CD4BAFB55B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9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37" name="Rectangle 278">
                <a:extLst>
                  <a:ext uri="{FF2B5EF4-FFF2-40B4-BE49-F238E27FC236}">
                    <a16:creationId xmlns:a16="http://schemas.microsoft.com/office/drawing/2014/main" id="{323D417B-5387-E0DA-81BB-B672039178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3" y="1007"/>
                <a:ext cx="1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38" name="Picture 279">
                <a:extLst>
                  <a:ext uri="{FF2B5EF4-FFF2-40B4-BE49-F238E27FC236}">
                    <a16:creationId xmlns:a16="http://schemas.microsoft.com/office/drawing/2014/main" id="{B7030B74-7E04-2E25-2E62-8DE3CC72E8B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1" cstate="print"/>
              <a:srcRect/>
              <a:stretch>
                <a:fillRect/>
              </a:stretch>
            </p:blipFill>
            <p:spPr bwMode="auto">
              <a:xfrm>
                <a:off x="3233" y="1007"/>
                <a:ext cx="1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39" name="Rectangle 280">
                <a:extLst>
                  <a:ext uri="{FF2B5EF4-FFF2-40B4-BE49-F238E27FC236}">
                    <a16:creationId xmlns:a16="http://schemas.microsoft.com/office/drawing/2014/main" id="{CE0D2D9B-0F84-90A3-E093-EF64B22074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3" y="1007"/>
                <a:ext cx="1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40" name="Rectangle 281">
                <a:extLst>
                  <a:ext uri="{FF2B5EF4-FFF2-40B4-BE49-F238E27FC236}">
                    <a16:creationId xmlns:a16="http://schemas.microsoft.com/office/drawing/2014/main" id="{4917EBF2-4DE4-02F1-81D8-C2EB45F755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5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41" name="Picture 282">
                <a:extLst>
                  <a:ext uri="{FF2B5EF4-FFF2-40B4-BE49-F238E27FC236}">
                    <a16:creationId xmlns:a16="http://schemas.microsoft.com/office/drawing/2014/main" id="{B58073FA-1E33-2725-D199-F4B52BC54B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2" cstate="print"/>
              <a:srcRect/>
              <a:stretch>
                <a:fillRect/>
              </a:stretch>
            </p:blipFill>
            <p:spPr bwMode="auto">
              <a:xfrm>
                <a:off x="325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42" name="Rectangle 283">
                <a:extLst>
                  <a:ext uri="{FF2B5EF4-FFF2-40B4-BE49-F238E27FC236}">
                    <a16:creationId xmlns:a16="http://schemas.microsoft.com/office/drawing/2014/main" id="{B8DC944B-03EA-9B2D-7526-375B43E893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5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43" name="Rectangle 284">
                <a:extLst>
                  <a:ext uri="{FF2B5EF4-FFF2-40B4-BE49-F238E27FC236}">
                    <a16:creationId xmlns:a16="http://schemas.microsoft.com/office/drawing/2014/main" id="{814D736B-0C04-BA6F-785D-A71ED5A64E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3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44" name="Picture 285">
                <a:extLst>
                  <a:ext uri="{FF2B5EF4-FFF2-40B4-BE49-F238E27FC236}">
                    <a16:creationId xmlns:a16="http://schemas.microsoft.com/office/drawing/2014/main" id="{14BA9E21-1C12-B3AA-F661-4A61D042352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3" cstate="print"/>
              <a:srcRect/>
              <a:stretch>
                <a:fillRect/>
              </a:stretch>
            </p:blipFill>
            <p:spPr bwMode="auto">
              <a:xfrm>
                <a:off x="3263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45" name="Rectangle 286">
                <a:extLst>
                  <a:ext uri="{FF2B5EF4-FFF2-40B4-BE49-F238E27FC236}">
                    <a16:creationId xmlns:a16="http://schemas.microsoft.com/office/drawing/2014/main" id="{5FCDAD78-45AD-E692-1397-F62DB7E705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3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46" name="Rectangle 287">
                <a:extLst>
                  <a:ext uri="{FF2B5EF4-FFF2-40B4-BE49-F238E27FC236}">
                    <a16:creationId xmlns:a16="http://schemas.microsoft.com/office/drawing/2014/main" id="{32E30CA6-109E-3508-6FCE-34AA5F60CD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47" name="Picture 288">
                <a:extLst>
                  <a:ext uri="{FF2B5EF4-FFF2-40B4-BE49-F238E27FC236}">
                    <a16:creationId xmlns:a16="http://schemas.microsoft.com/office/drawing/2014/main" id="{3C8447E6-66A2-451E-C3E5-9BBE3543435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4" cstate="print"/>
              <a:srcRect/>
              <a:stretch>
                <a:fillRect/>
              </a:stretch>
            </p:blipFill>
            <p:spPr bwMode="auto">
              <a:xfrm>
                <a:off x="327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48" name="Rectangle 289">
                <a:extLst>
                  <a:ext uri="{FF2B5EF4-FFF2-40B4-BE49-F238E27FC236}">
                    <a16:creationId xmlns:a16="http://schemas.microsoft.com/office/drawing/2014/main" id="{EAD4CF89-FE83-71E2-F13C-BEF1F7641B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49" name="Rectangle 290">
                <a:extLst>
                  <a:ext uri="{FF2B5EF4-FFF2-40B4-BE49-F238E27FC236}">
                    <a16:creationId xmlns:a16="http://schemas.microsoft.com/office/drawing/2014/main" id="{A94A1EAD-C631-CC15-DF73-AE4825DF4D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7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50" name="Picture 291">
                <a:extLst>
                  <a:ext uri="{FF2B5EF4-FFF2-40B4-BE49-F238E27FC236}">
                    <a16:creationId xmlns:a16="http://schemas.microsoft.com/office/drawing/2014/main" id="{95B7C2FB-1183-0017-10E6-A0460764F32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5" cstate="print"/>
              <a:srcRect/>
              <a:stretch>
                <a:fillRect/>
              </a:stretch>
            </p:blipFill>
            <p:spPr bwMode="auto">
              <a:xfrm>
                <a:off x="3287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51" name="Rectangle 292">
                <a:extLst>
                  <a:ext uri="{FF2B5EF4-FFF2-40B4-BE49-F238E27FC236}">
                    <a16:creationId xmlns:a16="http://schemas.microsoft.com/office/drawing/2014/main" id="{E4E3C8EA-10B8-1D44-4DBB-E4DFE1B2ED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7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52" name="Rectangle 293">
                <a:extLst>
                  <a:ext uri="{FF2B5EF4-FFF2-40B4-BE49-F238E27FC236}">
                    <a16:creationId xmlns:a16="http://schemas.microsoft.com/office/drawing/2014/main" id="{68D0DB68-063B-085C-BC9F-71A6474ABB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8" y="1007"/>
                <a:ext cx="1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53" name="Picture 294">
                <a:extLst>
                  <a:ext uri="{FF2B5EF4-FFF2-40B4-BE49-F238E27FC236}">
                    <a16:creationId xmlns:a16="http://schemas.microsoft.com/office/drawing/2014/main" id="{63653A23-CEE2-3DD0-E7FD-90C7ABB5E8A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6" cstate="print"/>
              <a:srcRect/>
              <a:stretch>
                <a:fillRect/>
              </a:stretch>
            </p:blipFill>
            <p:spPr bwMode="auto">
              <a:xfrm>
                <a:off x="3308" y="1007"/>
                <a:ext cx="1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54" name="Rectangle 295">
                <a:extLst>
                  <a:ext uri="{FF2B5EF4-FFF2-40B4-BE49-F238E27FC236}">
                    <a16:creationId xmlns:a16="http://schemas.microsoft.com/office/drawing/2014/main" id="{247544E6-EF3C-42C7-319E-671A449357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8" y="1007"/>
                <a:ext cx="1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55" name="Rectangle 296">
                <a:extLst>
                  <a:ext uri="{FF2B5EF4-FFF2-40B4-BE49-F238E27FC236}">
                    <a16:creationId xmlns:a16="http://schemas.microsoft.com/office/drawing/2014/main" id="{4551155C-AFE0-3C0F-5AAF-3888C458FC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56" name="Picture 297">
                <a:extLst>
                  <a:ext uri="{FF2B5EF4-FFF2-40B4-BE49-F238E27FC236}">
                    <a16:creationId xmlns:a16="http://schemas.microsoft.com/office/drawing/2014/main" id="{FCAB4404-2634-1FAB-3F26-F86DE9C2320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7" cstate="print"/>
              <a:srcRect/>
              <a:stretch>
                <a:fillRect/>
              </a:stretch>
            </p:blipFill>
            <p:spPr bwMode="auto">
              <a:xfrm>
                <a:off x="332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57" name="Rectangle 298">
                <a:extLst>
                  <a:ext uri="{FF2B5EF4-FFF2-40B4-BE49-F238E27FC236}">
                    <a16:creationId xmlns:a16="http://schemas.microsoft.com/office/drawing/2014/main" id="{58E4021F-2791-1CD4-A31D-B7FE174059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58" name="Rectangle 299">
                <a:extLst>
                  <a:ext uri="{FF2B5EF4-FFF2-40B4-BE49-F238E27FC236}">
                    <a16:creationId xmlns:a16="http://schemas.microsoft.com/office/drawing/2014/main" id="{85DCD28D-F843-6329-8524-F74783F603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38" y="1007"/>
                <a:ext cx="2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59" name="Picture 300">
                <a:extLst>
                  <a:ext uri="{FF2B5EF4-FFF2-40B4-BE49-F238E27FC236}">
                    <a16:creationId xmlns:a16="http://schemas.microsoft.com/office/drawing/2014/main" id="{49D23961-B20E-03B2-A4AB-1A673730245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8" cstate="print"/>
              <a:srcRect/>
              <a:stretch>
                <a:fillRect/>
              </a:stretch>
            </p:blipFill>
            <p:spPr bwMode="auto">
              <a:xfrm>
                <a:off x="3338" y="1007"/>
                <a:ext cx="2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60" name="Rectangle 301">
                <a:extLst>
                  <a:ext uri="{FF2B5EF4-FFF2-40B4-BE49-F238E27FC236}">
                    <a16:creationId xmlns:a16="http://schemas.microsoft.com/office/drawing/2014/main" id="{58C3D209-6C87-949A-F5D0-DA42EF6EF2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38" y="1007"/>
                <a:ext cx="2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61" name="Rectangle 302">
                <a:extLst>
                  <a:ext uri="{FF2B5EF4-FFF2-40B4-BE49-F238E27FC236}">
                    <a16:creationId xmlns:a16="http://schemas.microsoft.com/office/drawing/2014/main" id="{44CCFC17-49FC-F9F1-5083-305228220B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62" name="Picture 303">
                <a:extLst>
                  <a:ext uri="{FF2B5EF4-FFF2-40B4-BE49-F238E27FC236}">
                    <a16:creationId xmlns:a16="http://schemas.microsoft.com/office/drawing/2014/main" id="{073FFFFB-49AC-C1F1-25EA-49F6A329BE7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9" cstate="print"/>
              <a:srcRect/>
              <a:stretch>
                <a:fillRect/>
              </a:stretch>
            </p:blipFill>
            <p:spPr bwMode="auto">
              <a:xfrm>
                <a:off x="335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63" name="Rectangle 304">
                <a:extLst>
                  <a:ext uri="{FF2B5EF4-FFF2-40B4-BE49-F238E27FC236}">
                    <a16:creationId xmlns:a16="http://schemas.microsoft.com/office/drawing/2014/main" id="{CDB42E07-6E30-B4DD-50C3-3BC165AC0C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64" name="Rectangle 305">
                <a:extLst>
                  <a:ext uri="{FF2B5EF4-FFF2-40B4-BE49-F238E27FC236}">
                    <a16:creationId xmlns:a16="http://schemas.microsoft.com/office/drawing/2014/main" id="{3E1F7F1B-2A1B-AF8C-2F5D-3D56500C1E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2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65" name="Picture 306">
                <a:extLst>
                  <a:ext uri="{FF2B5EF4-FFF2-40B4-BE49-F238E27FC236}">
                    <a16:creationId xmlns:a16="http://schemas.microsoft.com/office/drawing/2014/main" id="{F793F7E1-AA3A-0292-602B-7801E574B7C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0" cstate="print"/>
              <a:srcRect/>
              <a:stretch>
                <a:fillRect/>
              </a:stretch>
            </p:blipFill>
            <p:spPr bwMode="auto">
              <a:xfrm>
                <a:off x="3372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66" name="Rectangle 307">
                <a:extLst>
                  <a:ext uri="{FF2B5EF4-FFF2-40B4-BE49-F238E27FC236}">
                    <a16:creationId xmlns:a16="http://schemas.microsoft.com/office/drawing/2014/main" id="{1DB5BEC5-EE54-0C3F-5489-8FD6997855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2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67" name="Rectangle 308">
                <a:extLst>
                  <a:ext uri="{FF2B5EF4-FFF2-40B4-BE49-F238E27FC236}">
                    <a16:creationId xmlns:a16="http://schemas.microsoft.com/office/drawing/2014/main" id="{45B335DF-2A8E-424C-46C9-B1E906BDA4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0" y="1007"/>
                <a:ext cx="2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68" name="Picture 309">
                <a:extLst>
                  <a:ext uri="{FF2B5EF4-FFF2-40B4-BE49-F238E27FC236}">
                    <a16:creationId xmlns:a16="http://schemas.microsoft.com/office/drawing/2014/main" id="{72962309-8376-43B5-4C5D-53BFCA3682F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1" cstate="print"/>
              <a:srcRect/>
              <a:stretch>
                <a:fillRect/>
              </a:stretch>
            </p:blipFill>
            <p:spPr bwMode="auto">
              <a:xfrm>
                <a:off x="3390" y="1007"/>
                <a:ext cx="2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69" name="Rectangle 310">
                <a:extLst>
                  <a:ext uri="{FF2B5EF4-FFF2-40B4-BE49-F238E27FC236}">
                    <a16:creationId xmlns:a16="http://schemas.microsoft.com/office/drawing/2014/main" id="{8CDC3EAC-887D-428C-FAD1-6B9714CBC6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0" y="1007"/>
                <a:ext cx="2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70" name="Rectangle 311">
                <a:extLst>
                  <a:ext uri="{FF2B5EF4-FFF2-40B4-BE49-F238E27FC236}">
                    <a16:creationId xmlns:a16="http://schemas.microsoft.com/office/drawing/2014/main" id="{56BC38B0-E860-F509-A1B7-F26DCD50EA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4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71" name="Picture 312">
                <a:extLst>
                  <a:ext uri="{FF2B5EF4-FFF2-40B4-BE49-F238E27FC236}">
                    <a16:creationId xmlns:a16="http://schemas.microsoft.com/office/drawing/2014/main" id="{2B521D4D-1480-11D3-DD2D-C67C3CD254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2" cstate="print"/>
              <a:srcRect/>
              <a:stretch>
                <a:fillRect/>
              </a:stretch>
            </p:blipFill>
            <p:spPr bwMode="auto">
              <a:xfrm>
                <a:off x="3414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72" name="Rectangle 313">
                <a:extLst>
                  <a:ext uri="{FF2B5EF4-FFF2-40B4-BE49-F238E27FC236}">
                    <a16:creationId xmlns:a16="http://schemas.microsoft.com/office/drawing/2014/main" id="{9BC2E0A9-6929-38FF-64DB-B8BC5F059B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4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73" name="Rectangle 314">
                <a:extLst>
                  <a:ext uri="{FF2B5EF4-FFF2-40B4-BE49-F238E27FC236}">
                    <a16:creationId xmlns:a16="http://schemas.microsoft.com/office/drawing/2014/main" id="{0A2A503C-1081-35FD-44A8-8872262D2C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5" y="1007"/>
                <a:ext cx="2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74" name="Picture 315">
                <a:extLst>
                  <a:ext uri="{FF2B5EF4-FFF2-40B4-BE49-F238E27FC236}">
                    <a16:creationId xmlns:a16="http://schemas.microsoft.com/office/drawing/2014/main" id="{F9C266E6-A03D-0DA8-E645-757A74A8DEA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3" cstate="print"/>
              <a:srcRect/>
              <a:stretch>
                <a:fillRect/>
              </a:stretch>
            </p:blipFill>
            <p:spPr bwMode="auto">
              <a:xfrm>
                <a:off x="3435" y="1007"/>
                <a:ext cx="2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75" name="Rectangle 316">
                <a:extLst>
                  <a:ext uri="{FF2B5EF4-FFF2-40B4-BE49-F238E27FC236}">
                    <a16:creationId xmlns:a16="http://schemas.microsoft.com/office/drawing/2014/main" id="{75AF7678-92F1-69FD-D9D8-B30A2C4BC1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5" y="1007"/>
                <a:ext cx="2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76" name="Rectangle 317">
                <a:extLst>
                  <a:ext uri="{FF2B5EF4-FFF2-40B4-BE49-F238E27FC236}">
                    <a16:creationId xmlns:a16="http://schemas.microsoft.com/office/drawing/2014/main" id="{F2A274BF-178C-582F-50F1-9A4DC25AA8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4" y="1007"/>
                <a:ext cx="2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77" name="Picture 318">
                <a:extLst>
                  <a:ext uri="{FF2B5EF4-FFF2-40B4-BE49-F238E27FC236}">
                    <a16:creationId xmlns:a16="http://schemas.microsoft.com/office/drawing/2014/main" id="{8EB43AB2-21EC-C70B-BD7A-5AFA39533BA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4" cstate="print"/>
              <a:srcRect/>
              <a:stretch>
                <a:fillRect/>
              </a:stretch>
            </p:blipFill>
            <p:spPr bwMode="auto">
              <a:xfrm>
                <a:off x="3464" y="1007"/>
                <a:ext cx="2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78" name="Rectangle 319">
                <a:extLst>
                  <a:ext uri="{FF2B5EF4-FFF2-40B4-BE49-F238E27FC236}">
                    <a16:creationId xmlns:a16="http://schemas.microsoft.com/office/drawing/2014/main" id="{8720E784-FA20-2E12-0002-D0FE2818A2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4" y="1007"/>
                <a:ext cx="2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79" name="Rectangle 320">
                <a:extLst>
                  <a:ext uri="{FF2B5EF4-FFF2-40B4-BE49-F238E27FC236}">
                    <a16:creationId xmlns:a16="http://schemas.microsoft.com/office/drawing/2014/main" id="{91147F91-0C9E-8148-EC74-758039971D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9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80" name="Picture 321">
                <a:extLst>
                  <a:ext uri="{FF2B5EF4-FFF2-40B4-BE49-F238E27FC236}">
                    <a16:creationId xmlns:a16="http://schemas.microsoft.com/office/drawing/2014/main" id="{BB3732EB-94D8-351D-673B-04178828AAE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5" cstate="print"/>
              <a:srcRect/>
              <a:stretch>
                <a:fillRect/>
              </a:stretch>
            </p:blipFill>
            <p:spPr bwMode="auto">
              <a:xfrm>
                <a:off x="3489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81" name="Rectangle 322">
                <a:extLst>
                  <a:ext uri="{FF2B5EF4-FFF2-40B4-BE49-F238E27FC236}">
                    <a16:creationId xmlns:a16="http://schemas.microsoft.com/office/drawing/2014/main" id="{BE1B755D-B22D-2A0C-FD79-01B8D29171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9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82" name="Rectangle 323">
                <a:extLst>
                  <a:ext uri="{FF2B5EF4-FFF2-40B4-BE49-F238E27FC236}">
                    <a16:creationId xmlns:a16="http://schemas.microsoft.com/office/drawing/2014/main" id="{34C0C179-BCBE-ADC9-8CF6-8F680D1C92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0" y="1007"/>
                <a:ext cx="3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83" name="Picture 324">
                <a:extLst>
                  <a:ext uri="{FF2B5EF4-FFF2-40B4-BE49-F238E27FC236}">
                    <a16:creationId xmlns:a16="http://schemas.microsoft.com/office/drawing/2014/main" id="{851E2CE9-0F54-9108-2430-513724A5001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6" cstate="print"/>
              <a:srcRect/>
              <a:stretch>
                <a:fillRect/>
              </a:stretch>
            </p:blipFill>
            <p:spPr bwMode="auto">
              <a:xfrm>
                <a:off x="3510" y="1007"/>
                <a:ext cx="3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84" name="Rectangle 325">
                <a:extLst>
                  <a:ext uri="{FF2B5EF4-FFF2-40B4-BE49-F238E27FC236}">
                    <a16:creationId xmlns:a16="http://schemas.microsoft.com/office/drawing/2014/main" id="{978BDDCA-6DED-37B4-7EE6-788CD0AA06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0" y="1007"/>
                <a:ext cx="3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85" name="Rectangle 326">
                <a:extLst>
                  <a:ext uri="{FF2B5EF4-FFF2-40B4-BE49-F238E27FC236}">
                    <a16:creationId xmlns:a16="http://schemas.microsoft.com/office/drawing/2014/main" id="{0B476EFD-06B8-00C8-5FD7-9B11EA65F2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41" y="1007"/>
                <a:ext cx="4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86" name="Picture 327">
                <a:extLst>
                  <a:ext uri="{FF2B5EF4-FFF2-40B4-BE49-F238E27FC236}">
                    <a16:creationId xmlns:a16="http://schemas.microsoft.com/office/drawing/2014/main" id="{A83013ED-DB41-3531-F4E8-6179800853F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7" cstate="print"/>
              <a:srcRect/>
              <a:stretch>
                <a:fillRect/>
              </a:stretch>
            </p:blipFill>
            <p:spPr bwMode="auto">
              <a:xfrm>
                <a:off x="3541" y="1007"/>
                <a:ext cx="4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87" name="Rectangle 328">
                <a:extLst>
                  <a:ext uri="{FF2B5EF4-FFF2-40B4-BE49-F238E27FC236}">
                    <a16:creationId xmlns:a16="http://schemas.microsoft.com/office/drawing/2014/main" id="{79C7F614-7405-847E-226B-CDDA774BD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41" y="1007"/>
                <a:ext cx="4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88" name="Rectangle 329">
                <a:extLst>
                  <a:ext uri="{FF2B5EF4-FFF2-40B4-BE49-F238E27FC236}">
                    <a16:creationId xmlns:a16="http://schemas.microsoft.com/office/drawing/2014/main" id="{E2E7965D-23BF-E145-CAAD-063C819070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4" y="1007"/>
                <a:ext cx="7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89" name="Picture 330">
                <a:extLst>
                  <a:ext uri="{FF2B5EF4-FFF2-40B4-BE49-F238E27FC236}">
                    <a16:creationId xmlns:a16="http://schemas.microsoft.com/office/drawing/2014/main" id="{26FFA041-CFB6-2300-DDFE-4E3D431FCE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8" cstate="print"/>
              <a:srcRect/>
              <a:stretch>
                <a:fillRect/>
              </a:stretch>
            </p:blipFill>
            <p:spPr bwMode="auto">
              <a:xfrm>
                <a:off x="3584" y="1007"/>
                <a:ext cx="7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90" name="Rectangle 331">
                <a:extLst>
                  <a:ext uri="{FF2B5EF4-FFF2-40B4-BE49-F238E27FC236}">
                    <a16:creationId xmlns:a16="http://schemas.microsoft.com/office/drawing/2014/main" id="{520EFC08-F649-622B-4EFD-DEEFB49EB2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4" y="1007"/>
                <a:ext cx="7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91" name="Rectangle 332">
                <a:extLst>
                  <a:ext uri="{FF2B5EF4-FFF2-40B4-BE49-F238E27FC236}">
                    <a16:creationId xmlns:a16="http://schemas.microsoft.com/office/drawing/2014/main" id="{FF31CE92-7830-C5FF-9969-31CA2CE7B0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6" y="1007"/>
                <a:ext cx="5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92" name="Picture 333">
                <a:extLst>
                  <a:ext uri="{FF2B5EF4-FFF2-40B4-BE49-F238E27FC236}">
                    <a16:creationId xmlns:a16="http://schemas.microsoft.com/office/drawing/2014/main" id="{75918B22-E68C-6C98-076F-495941310C6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9" cstate="print"/>
              <a:srcRect/>
              <a:stretch>
                <a:fillRect/>
              </a:stretch>
            </p:blipFill>
            <p:spPr bwMode="auto">
              <a:xfrm>
                <a:off x="3656" y="1007"/>
                <a:ext cx="5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93" name="Rectangle 334">
                <a:extLst>
                  <a:ext uri="{FF2B5EF4-FFF2-40B4-BE49-F238E27FC236}">
                    <a16:creationId xmlns:a16="http://schemas.microsoft.com/office/drawing/2014/main" id="{8E2F1E04-C115-9A27-8E4A-1CEE5DBE4F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6" y="1007"/>
                <a:ext cx="5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94" name="Rectangle 335">
                <a:extLst>
                  <a:ext uri="{FF2B5EF4-FFF2-40B4-BE49-F238E27FC236}">
                    <a16:creationId xmlns:a16="http://schemas.microsoft.com/office/drawing/2014/main" id="{9850BFF6-7E77-140A-F206-9B0C9B00BE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11" y="1007"/>
                <a:ext cx="12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95" name="Rectangle 336">
                <a:extLst>
                  <a:ext uri="{FF2B5EF4-FFF2-40B4-BE49-F238E27FC236}">
                    <a16:creationId xmlns:a16="http://schemas.microsoft.com/office/drawing/2014/main" id="{9275D2E4-37A2-5283-B2D1-489F67C606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7" y="1007"/>
                <a:ext cx="4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96" name="Rectangle 337">
                <a:extLst>
                  <a:ext uri="{FF2B5EF4-FFF2-40B4-BE49-F238E27FC236}">
                    <a16:creationId xmlns:a16="http://schemas.microsoft.com/office/drawing/2014/main" id="{DFFF7A5B-68FD-8FA4-EAC7-0656A7199B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2" y="1007"/>
                <a:ext cx="6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897" name="Picture 338">
                <a:extLst>
                  <a:ext uri="{FF2B5EF4-FFF2-40B4-BE49-F238E27FC236}">
                    <a16:creationId xmlns:a16="http://schemas.microsoft.com/office/drawing/2014/main" id="{16225FF9-8997-114F-9EDA-F98DDF6DA57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0" cstate="print"/>
              <a:srcRect/>
              <a:stretch>
                <a:fillRect/>
              </a:stretch>
            </p:blipFill>
            <p:spPr bwMode="auto">
              <a:xfrm>
                <a:off x="3882" y="1007"/>
                <a:ext cx="6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98" name="Rectangle 339">
                <a:extLst>
                  <a:ext uri="{FF2B5EF4-FFF2-40B4-BE49-F238E27FC236}">
                    <a16:creationId xmlns:a16="http://schemas.microsoft.com/office/drawing/2014/main" id="{1AE47433-A296-E8FC-C4D7-8EFD99BAAF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2" y="1007"/>
                <a:ext cx="6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99" name="Rectangle 340">
                <a:extLst>
                  <a:ext uri="{FF2B5EF4-FFF2-40B4-BE49-F238E27FC236}">
                    <a16:creationId xmlns:a16="http://schemas.microsoft.com/office/drawing/2014/main" id="{F84527FF-4AAC-867A-E21B-C76223BA20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6" y="1007"/>
                <a:ext cx="3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00" name="Picture 341">
                <a:extLst>
                  <a:ext uri="{FF2B5EF4-FFF2-40B4-BE49-F238E27FC236}">
                    <a16:creationId xmlns:a16="http://schemas.microsoft.com/office/drawing/2014/main" id="{4F13C071-BB1F-C98D-2E0D-D0013EF82C1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1" cstate="print"/>
              <a:srcRect/>
              <a:stretch>
                <a:fillRect/>
              </a:stretch>
            </p:blipFill>
            <p:spPr bwMode="auto">
              <a:xfrm>
                <a:off x="3946" y="1007"/>
                <a:ext cx="3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01" name="Rectangle 342">
                <a:extLst>
                  <a:ext uri="{FF2B5EF4-FFF2-40B4-BE49-F238E27FC236}">
                    <a16:creationId xmlns:a16="http://schemas.microsoft.com/office/drawing/2014/main" id="{F87BA4E1-1702-200A-9A2C-A1A691A590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6" y="1007"/>
                <a:ext cx="3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02" name="Rectangle 343">
                <a:extLst>
                  <a:ext uri="{FF2B5EF4-FFF2-40B4-BE49-F238E27FC236}">
                    <a16:creationId xmlns:a16="http://schemas.microsoft.com/office/drawing/2014/main" id="{FA5AF915-5A45-9760-66A6-F3417E3FAA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7" y="1007"/>
                <a:ext cx="3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03" name="Picture 344">
                <a:extLst>
                  <a:ext uri="{FF2B5EF4-FFF2-40B4-BE49-F238E27FC236}">
                    <a16:creationId xmlns:a16="http://schemas.microsoft.com/office/drawing/2014/main" id="{75A1AB26-E0A8-0372-4744-9D684848594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2" cstate="print"/>
              <a:srcRect/>
              <a:stretch>
                <a:fillRect/>
              </a:stretch>
            </p:blipFill>
            <p:spPr bwMode="auto">
              <a:xfrm>
                <a:off x="3977" y="1007"/>
                <a:ext cx="3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04" name="Rectangle 345">
                <a:extLst>
                  <a:ext uri="{FF2B5EF4-FFF2-40B4-BE49-F238E27FC236}">
                    <a16:creationId xmlns:a16="http://schemas.microsoft.com/office/drawing/2014/main" id="{D747ABE9-B3DA-D2B8-7EF8-B4866FB8BE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7" y="1007"/>
                <a:ext cx="3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05" name="Rectangle 346">
                <a:extLst>
                  <a:ext uri="{FF2B5EF4-FFF2-40B4-BE49-F238E27FC236}">
                    <a16:creationId xmlns:a16="http://schemas.microsoft.com/office/drawing/2014/main" id="{4375465C-DA26-283F-C2A2-3F2D061A7E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7" y="1007"/>
                <a:ext cx="2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06" name="Picture 347">
                <a:extLst>
                  <a:ext uri="{FF2B5EF4-FFF2-40B4-BE49-F238E27FC236}">
                    <a16:creationId xmlns:a16="http://schemas.microsoft.com/office/drawing/2014/main" id="{0B2077C6-5C92-589C-AB40-5081BCA5934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3" cstate="print"/>
              <a:srcRect/>
              <a:stretch>
                <a:fillRect/>
              </a:stretch>
            </p:blipFill>
            <p:spPr bwMode="auto">
              <a:xfrm>
                <a:off x="4007" y="1007"/>
                <a:ext cx="2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07" name="Rectangle 348">
                <a:extLst>
                  <a:ext uri="{FF2B5EF4-FFF2-40B4-BE49-F238E27FC236}">
                    <a16:creationId xmlns:a16="http://schemas.microsoft.com/office/drawing/2014/main" id="{80FCA407-BE0F-CBAC-B428-EEBAD3151C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7" y="1007"/>
                <a:ext cx="2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08" name="Rectangle 349">
                <a:extLst>
                  <a:ext uri="{FF2B5EF4-FFF2-40B4-BE49-F238E27FC236}">
                    <a16:creationId xmlns:a16="http://schemas.microsoft.com/office/drawing/2014/main" id="{CE07757E-3BB2-D324-B3C2-0917A24CF7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09" name="Picture 350">
                <a:extLst>
                  <a:ext uri="{FF2B5EF4-FFF2-40B4-BE49-F238E27FC236}">
                    <a16:creationId xmlns:a16="http://schemas.microsoft.com/office/drawing/2014/main" id="{9AF76573-82FF-6BD4-7564-5ABA9CABCC6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4" cstate="print"/>
              <a:srcRect/>
              <a:stretch>
                <a:fillRect/>
              </a:stretch>
            </p:blipFill>
            <p:spPr bwMode="auto">
              <a:xfrm>
                <a:off x="403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10" name="Rectangle 351">
                <a:extLst>
                  <a:ext uri="{FF2B5EF4-FFF2-40B4-BE49-F238E27FC236}">
                    <a16:creationId xmlns:a16="http://schemas.microsoft.com/office/drawing/2014/main" id="{16E23681-1715-E448-A26F-7F9C2B5EE7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11" name="Rectangle 352">
                <a:extLst>
                  <a:ext uri="{FF2B5EF4-FFF2-40B4-BE49-F238E27FC236}">
                    <a16:creationId xmlns:a16="http://schemas.microsoft.com/office/drawing/2014/main" id="{0F21BFA5-BAA2-B14F-ABE1-ECD9B43E40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2" y="1007"/>
                <a:ext cx="2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12" name="Picture 353">
                <a:extLst>
                  <a:ext uri="{FF2B5EF4-FFF2-40B4-BE49-F238E27FC236}">
                    <a16:creationId xmlns:a16="http://schemas.microsoft.com/office/drawing/2014/main" id="{4E90E7D0-02B9-E589-88C9-8D55CB5BA58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5" cstate="print"/>
              <a:srcRect/>
              <a:stretch>
                <a:fillRect/>
              </a:stretch>
            </p:blipFill>
            <p:spPr bwMode="auto">
              <a:xfrm>
                <a:off x="4042" y="1007"/>
                <a:ext cx="2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13" name="Rectangle 354">
                <a:extLst>
                  <a:ext uri="{FF2B5EF4-FFF2-40B4-BE49-F238E27FC236}">
                    <a16:creationId xmlns:a16="http://schemas.microsoft.com/office/drawing/2014/main" id="{1188BDA9-B7B2-1367-95B6-CF52144D24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2" y="1007"/>
                <a:ext cx="2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14" name="Rectangle 355">
                <a:extLst>
                  <a:ext uri="{FF2B5EF4-FFF2-40B4-BE49-F238E27FC236}">
                    <a16:creationId xmlns:a16="http://schemas.microsoft.com/office/drawing/2014/main" id="{CDE83622-2E50-BE05-22F3-1E5518D2D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1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15" name="Picture 356">
                <a:extLst>
                  <a:ext uri="{FF2B5EF4-FFF2-40B4-BE49-F238E27FC236}">
                    <a16:creationId xmlns:a16="http://schemas.microsoft.com/office/drawing/2014/main" id="{523A65ED-B85E-AD67-3A19-87CE56C8DD8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6" cstate="print"/>
              <a:srcRect/>
              <a:stretch>
                <a:fillRect/>
              </a:stretch>
            </p:blipFill>
            <p:spPr bwMode="auto">
              <a:xfrm>
                <a:off x="4071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16" name="Rectangle 357">
                <a:extLst>
                  <a:ext uri="{FF2B5EF4-FFF2-40B4-BE49-F238E27FC236}">
                    <a16:creationId xmlns:a16="http://schemas.microsoft.com/office/drawing/2014/main" id="{F7852D72-F213-01D5-003D-BDF204CFB2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1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17" name="Rectangle 358">
                <a:extLst>
                  <a:ext uri="{FF2B5EF4-FFF2-40B4-BE49-F238E27FC236}">
                    <a16:creationId xmlns:a16="http://schemas.microsoft.com/office/drawing/2014/main" id="{EAED3C26-B8EA-03F7-FE0E-53BD34D522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3" y="1007"/>
                <a:ext cx="2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18" name="Picture 359">
                <a:extLst>
                  <a:ext uri="{FF2B5EF4-FFF2-40B4-BE49-F238E27FC236}">
                    <a16:creationId xmlns:a16="http://schemas.microsoft.com/office/drawing/2014/main" id="{6D405F1C-3479-7405-8862-831DFC2B92A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7" cstate="print"/>
              <a:srcRect/>
              <a:stretch>
                <a:fillRect/>
              </a:stretch>
            </p:blipFill>
            <p:spPr bwMode="auto">
              <a:xfrm>
                <a:off x="4083" y="1007"/>
                <a:ext cx="2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19" name="Rectangle 360">
                <a:extLst>
                  <a:ext uri="{FF2B5EF4-FFF2-40B4-BE49-F238E27FC236}">
                    <a16:creationId xmlns:a16="http://schemas.microsoft.com/office/drawing/2014/main" id="{BCF74258-43AC-50A1-9F11-AB087689D2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3" y="1007"/>
                <a:ext cx="2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20" name="Rectangle 361">
                <a:extLst>
                  <a:ext uri="{FF2B5EF4-FFF2-40B4-BE49-F238E27FC236}">
                    <a16:creationId xmlns:a16="http://schemas.microsoft.com/office/drawing/2014/main" id="{FEDACD9D-8655-29BB-9E99-4AF44684D8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3" y="1007"/>
                <a:ext cx="2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21" name="Picture 362">
                <a:extLst>
                  <a:ext uri="{FF2B5EF4-FFF2-40B4-BE49-F238E27FC236}">
                    <a16:creationId xmlns:a16="http://schemas.microsoft.com/office/drawing/2014/main" id="{EF227068-060E-D0B5-3C6A-9948BD2FB64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8" cstate="print"/>
              <a:srcRect/>
              <a:stretch>
                <a:fillRect/>
              </a:stretch>
            </p:blipFill>
            <p:spPr bwMode="auto">
              <a:xfrm>
                <a:off x="4103" y="1007"/>
                <a:ext cx="2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22" name="Rectangle 363">
                <a:extLst>
                  <a:ext uri="{FF2B5EF4-FFF2-40B4-BE49-F238E27FC236}">
                    <a16:creationId xmlns:a16="http://schemas.microsoft.com/office/drawing/2014/main" id="{3806DA3B-F8AA-093D-B3C8-21DF4A034D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3" y="1007"/>
                <a:ext cx="2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23" name="Rectangle 364">
                <a:extLst>
                  <a:ext uri="{FF2B5EF4-FFF2-40B4-BE49-F238E27FC236}">
                    <a16:creationId xmlns:a16="http://schemas.microsoft.com/office/drawing/2014/main" id="{0831BA08-591B-2D16-7605-6311316796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7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24" name="Picture 365">
                <a:extLst>
                  <a:ext uri="{FF2B5EF4-FFF2-40B4-BE49-F238E27FC236}">
                    <a16:creationId xmlns:a16="http://schemas.microsoft.com/office/drawing/2014/main" id="{92079157-B974-4A8E-CE41-AC58A73AD29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9" cstate="print"/>
              <a:srcRect/>
              <a:stretch>
                <a:fillRect/>
              </a:stretch>
            </p:blipFill>
            <p:spPr bwMode="auto">
              <a:xfrm>
                <a:off x="4127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25" name="Rectangle 366">
                <a:extLst>
                  <a:ext uri="{FF2B5EF4-FFF2-40B4-BE49-F238E27FC236}">
                    <a16:creationId xmlns:a16="http://schemas.microsoft.com/office/drawing/2014/main" id="{EB8C24D9-D793-8101-7E74-9F14623B15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7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26" name="Rectangle 367">
                <a:extLst>
                  <a:ext uri="{FF2B5EF4-FFF2-40B4-BE49-F238E27FC236}">
                    <a16:creationId xmlns:a16="http://schemas.microsoft.com/office/drawing/2014/main" id="{C5E9EBEB-767D-760C-7B0B-1E867B1678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27" name="Picture 368">
                <a:extLst>
                  <a:ext uri="{FF2B5EF4-FFF2-40B4-BE49-F238E27FC236}">
                    <a16:creationId xmlns:a16="http://schemas.microsoft.com/office/drawing/2014/main" id="{472C92A8-E5BF-03FA-637E-4A208AF2BC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0" cstate="print"/>
              <a:srcRect/>
              <a:stretch>
                <a:fillRect/>
              </a:stretch>
            </p:blipFill>
            <p:spPr bwMode="auto">
              <a:xfrm>
                <a:off x="414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28" name="Rectangle 369">
                <a:extLst>
                  <a:ext uri="{FF2B5EF4-FFF2-40B4-BE49-F238E27FC236}">
                    <a16:creationId xmlns:a16="http://schemas.microsoft.com/office/drawing/2014/main" id="{2115ECDD-3314-82E5-A7B7-64B20E40A7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29" name="Rectangle 370">
                <a:extLst>
                  <a:ext uri="{FF2B5EF4-FFF2-40B4-BE49-F238E27FC236}">
                    <a16:creationId xmlns:a16="http://schemas.microsoft.com/office/drawing/2014/main" id="{5D9881D7-C667-3877-FB7A-9C7C1A90BE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2" y="1007"/>
                <a:ext cx="1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30" name="Picture 371">
                <a:extLst>
                  <a:ext uri="{FF2B5EF4-FFF2-40B4-BE49-F238E27FC236}">
                    <a16:creationId xmlns:a16="http://schemas.microsoft.com/office/drawing/2014/main" id="{3A127F89-713B-1EFB-60E5-E7B0FD5048A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1" cstate="print"/>
              <a:srcRect/>
              <a:stretch>
                <a:fillRect/>
              </a:stretch>
            </p:blipFill>
            <p:spPr bwMode="auto">
              <a:xfrm>
                <a:off x="4162" y="1007"/>
                <a:ext cx="1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31" name="Rectangle 372">
                <a:extLst>
                  <a:ext uri="{FF2B5EF4-FFF2-40B4-BE49-F238E27FC236}">
                    <a16:creationId xmlns:a16="http://schemas.microsoft.com/office/drawing/2014/main" id="{3B7CE73C-6855-4E02-F09B-FB1AA14569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2" y="1007"/>
                <a:ext cx="1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32" name="Rectangle 373">
                <a:extLst>
                  <a:ext uri="{FF2B5EF4-FFF2-40B4-BE49-F238E27FC236}">
                    <a16:creationId xmlns:a16="http://schemas.microsoft.com/office/drawing/2014/main" id="{3663EFDB-F188-9927-0DA1-67DC19D92A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7" y="1007"/>
                <a:ext cx="2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33" name="Picture 374">
                <a:extLst>
                  <a:ext uri="{FF2B5EF4-FFF2-40B4-BE49-F238E27FC236}">
                    <a16:creationId xmlns:a16="http://schemas.microsoft.com/office/drawing/2014/main" id="{F180D3CF-6CBD-423B-D5E6-7E249A2E24C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2" cstate="print"/>
              <a:srcRect/>
              <a:stretch>
                <a:fillRect/>
              </a:stretch>
            </p:blipFill>
            <p:spPr bwMode="auto">
              <a:xfrm>
                <a:off x="4177" y="1007"/>
                <a:ext cx="2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34" name="Rectangle 375">
                <a:extLst>
                  <a:ext uri="{FF2B5EF4-FFF2-40B4-BE49-F238E27FC236}">
                    <a16:creationId xmlns:a16="http://schemas.microsoft.com/office/drawing/2014/main" id="{B08E268E-BBB5-F4EB-B6AB-33A76EF4D3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7" y="1007"/>
                <a:ext cx="2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35" name="Rectangle 376">
                <a:extLst>
                  <a:ext uri="{FF2B5EF4-FFF2-40B4-BE49-F238E27FC236}">
                    <a16:creationId xmlns:a16="http://schemas.microsoft.com/office/drawing/2014/main" id="{AEF75387-3D7F-624A-0253-725D027916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2" y="1007"/>
                <a:ext cx="1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36" name="Picture 377">
                <a:extLst>
                  <a:ext uri="{FF2B5EF4-FFF2-40B4-BE49-F238E27FC236}">
                    <a16:creationId xmlns:a16="http://schemas.microsoft.com/office/drawing/2014/main" id="{C84CA49F-A9A2-A3CD-8C6F-9D695D6FD88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3" cstate="print"/>
              <a:srcRect/>
              <a:stretch>
                <a:fillRect/>
              </a:stretch>
            </p:blipFill>
            <p:spPr bwMode="auto">
              <a:xfrm>
                <a:off x="4202" y="1007"/>
                <a:ext cx="1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37" name="Rectangle 378">
                <a:extLst>
                  <a:ext uri="{FF2B5EF4-FFF2-40B4-BE49-F238E27FC236}">
                    <a16:creationId xmlns:a16="http://schemas.microsoft.com/office/drawing/2014/main" id="{E2D85FF9-C7B3-8214-E8B2-871D5F1F25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2" y="1007"/>
                <a:ext cx="1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38" name="Rectangle 379">
                <a:extLst>
                  <a:ext uri="{FF2B5EF4-FFF2-40B4-BE49-F238E27FC236}">
                    <a16:creationId xmlns:a16="http://schemas.microsoft.com/office/drawing/2014/main" id="{FFE98B7B-DA73-58A4-053D-3C2B03413D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9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39" name="Picture 380">
                <a:extLst>
                  <a:ext uri="{FF2B5EF4-FFF2-40B4-BE49-F238E27FC236}">
                    <a16:creationId xmlns:a16="http://schemas.microsoft.com/office/drawing/2014/main" id="{9EA16BD6-1132-DE79-9742-9AAD98B90A4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4" cstate="print"/>
              <a:srcRect/>
              <a:stretch>
                <a:fillRect/>
              </a:stretch>
            </p:blipFill>
            <p:spPr bwMode="auto">
              <a:xfrm>
                <a:off x="4219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40" name="Rectangle 381">
                <a:extLst>
                  <a:ext uri="{FF2B5EF4-FFF2-40B4-BE49-F238E27FC236}">
                    <a16:creationId xmlns:a16="http://schemas.microsoft.com/office/drawing/2014/main" id="{D4E6FD21-8439-B7E9-D85F-87073E36CA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9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41" name="Rectangle 382">
                <a:extLst>
                  <a:ext uri="{FF2B5EF4-FFF2-40B4-BE49-F238E27FC236}">
                    <a16:creationId xmlns:a16="http://schemas.microsoft.com/office/drawing/2014/main" id="{8862C938-D927-74EB-C803-9FA9D6213D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5" y="1007"/>
                <a:ext cx="1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42" name="Picture 383">
                <a:extLst>
                  <a:ext uri="{FF2B5EF4-FFF2-40B4-BE49-F238E27FC236}">
                    <a16:creationId xmlns:a16="http://schemas.microsoft.com/office/drawing/2014/main" id="{49EE1307-644B-37E8-C796-9DAC14AB602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5" cstate="print"/>
              <a:srcRect/>
              <a:stretch>
                <a:fillRect/>
              </a:stretch>
            </p:blipFill>
            <p:spPr bwMode="auto">
              <a:xfrm>
                <a:off x="4235" y="1007"/>
                <a:ext cx="1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43" name="Rectangle 384">
                <a:extLst>
                  <a:ext uri="{FF2B5EF4-FFF2-40B4-BE49-F238E27FC236}">
                    <a16:creationId xmlns:a16="http://schemas.microsoft.com/office/drawing/2014/main" id="{A4713D39-36A5-C715-8491-343A2CA63A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5" y="1007"/>
                <a:ext cx="1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44" name="Rectangle 385">
                <a:extLst>
                  <a:ext uri="{FF2B5EF4-FFF2-40B4-BE49-F238E27FC236}">
                    <a16:creationId xmlns:a16="http://schemas.microsoft.com/office/drawing/2014/main" id="{E1F6AB7C-E7AB-ADD2-C549-7AC7E6F1E1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2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45" name="Picture 386">
                <a:extLst>
                  <a:ext uri="{FF2B5EF4-FFF2-40B4-BE49-F238E27FC236}">
                    <a16:creationId xmlns:a16="http://schemas.microsoft.com/office/drawing/2014/main" id="{E9E855C0-8D4F-3E72-D27C-F94244225BF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6" cstate="print"/>
              <a:srcRect/>
              <a:stretch>
                <a:fillRect/>
              </a:stretch>
            </p:blipFill>
            <p:spPr bwMode="auto">
              <a:xfrm>
                <a:off x="4252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46" name="Rectangle 387">
                <a:extLst>
                  <a:ext uri="{FF2B5EF4-FFF2-40B4-BE49-F238E27FC236}">
                    <a16:creationId xmlns:a16="http://schemas.microsoft.com/office/drawing/2014/main" id="{AC9E6C3B-FF0F-EACB-E9D5-BD194D8880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2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47" name="Rectangle 388">
                <a:extLst>
                  <a:ext uri="{FF2B5EF4-FFF2-40B4-BE49-F238E27FC236}">
                    <a16:creationId xmlns:a16="http://schemas.microsoft.com/office/drawing/2014/main" id="{3DC494B3-D713-2FC1-F822-D2DBCBF860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6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48" name="Picture 389">
                <a:extLst>
                  <a:ext uri="{FF2B5EF4-FFF2-40B4-BE49-F238E27FC236}">
                    <a16:creationId xmlns:a16="http://schemas.microsoft.com/office/drawing/2014/main" id="{84F9C8E8-3665-537A-C755-C5A57793294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7" cstate="print"/>
              <a:srcRect/>
              <a:stretch>
                <a:fillRect/>
              </a:stretch>
            </p:blipFill>
            <p:spPr bwMode="auto">
              <a:xfrm>
                <a:off x="426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49" name="Rectangle 390">
                <a:extLst>
                  <a:ext uri="{FF2B5EF4-FFF2-40B4-BE49-F238E27FC236}">
                    <a16:creationId xmlns:a16="http://schemas.microsoft.com/office/drawing/2014/main" id="{1FE47042-3AA2-83D6-74CC-ADFCA48131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6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50" name="Rectangle 391">
                <a:extLst>
                  <a:ext uri="{FF2B5EF4-FFF2-40B4-BE49-F238E27FC236}">
                    <a16:creationId xmlns:a16="http://schemas.microsoft.com/office/drawing/2014/main" id="{0C949A2E-3B3D-3B53-2658-236A59DDF3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51" name="Picture 392">
                <a:extLst>
                  <a:ext uri="{FF2B5EF4-FFF2-40B4-BE49-F238E27FC236}">
                    <a16:creationId xmlns:a16="http://schemas.microsoft.com/office/drawing/2014/main" id="{6B399BC0-D599-5DAF-AFD0-2B318BB2C10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8" cstate="print"/>
              <a:srcRect/>
              <a:stretch>
                <a:fillRect/>
              </a:stretch>
            </p:blipFill>
            <p:spPr bwMode="auto">
              <a:xfrm>
                <a:off x="427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52" name="Rectangle 393">
                <a:extLst>
                  <a:ext uri="{FF2B5EF4-FFF2-40B4-BE49-F238E27FC236}">
                    <a16:creationId xmlns:a16="http://schemas.microsoft.com/office/drawing/2014/main" id="{2C3C9F96-DA10-7A46-4F3C-98047E9D4A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53" name="Rectangle 394">
                <a:extLst>
                  <a:ext uri="{FF2B5EF4-FFF2-40B4-BE49-F238E27FC236}">
                    <a16:creationId xmlns:a16="http://schemas.microsoft.com/office/drawing/2014/main" id="{5E76AA86-316F-2D4B-6AB9-D6AFC7DF8C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54" name="Picture 395">
                <a:extLst>
                  <a:ext uri="{FF2B5EF4-FFF2-40B4-BE49-F238E27FC236}">
                    <a16:creationId xmlns:a16="http://schemas.microsoft.com/office/drawing/2014/main" id="{0C82CE81-86F3-42A0-4ABC-970D9641F03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9" cstate="print"/>
              <a:srcRect/>
              <a:stretch>
                <a:fillRect/>
              </a:stretch>
            </p:blipFill>
            <p:spPr bwMode="auto">
              <a:xfrm>
                <a:off x="428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55" name="Rectangle 396">
                <a:extLst>
                  <a:ext uri="{FF2B5EF4-FFF2-40B4-BE49-F238E27FC236}">
                    <a16:creationId xmlns:a16="http://schemas.microsoft.com/office/drawing/2014/main" id="{5AFD5CF8-0D2A-B879-D5FB-5CE47B762A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56" name="Rectangle 397">
                <a:extLst>
                  <a:ext uri="{FF2B5EF4-FFF2-40B4-BE49-F238E27FC236}">
                    <a16:creationId xmlns:a16="http://schemas.microsoft.com/office/drawing/2014/main" id="{7C0F05EF-0A3E-C7E0-9F88-AFED587D85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7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57" name="Picture 398">
                <a:extLst>
                  <a:ext uri="{FF2B5EF4-FFF2-40B4-BE49-F238E27FC236}">
                    <a16:creationId xmlns:a16="http://schemas.microsoft.com/office/drawing/2014/main" id="{7FCAD3BC-3EE2-971B-E76B-5AE7ED0AFC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0" cstate="print"/>
              <a:srcRect/>
              <a:stretch>
                <a:fillRect/>
              </a:stretch>
            </p:blipFill>
            <p:spPr bwMode="auto">
              <a:xfrm>
                <a:off x="4297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58" name="Rectangle 399">
                <a:extLst>
                  <a:ext uri="{FF2B5EF4-FFF2-40B4-BE49-F238E27FC236}">
                    <a16:creationId xmlns:a16="http://schemas.microsoft.com/office/drawing/2014/main" id="{9C81D071-A79C-5B39-539B-AEE90BB041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7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59" name="Rectangle 400">
                <a:extLst>
                  <a:ext uri="{FF2B5EF4-FFF2-40B4-BE49-F238E27FC236}">
                    <a16:creationId xmlns:a16="http://schemas.microsoft.com/office/drawing/2014/main" id="{E29954D6-4E39-685A-932A-0259CECB39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4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60" name="Picture 401">
                <a:extLst>
                  <a:ext uri="{FF2B5EF4-FFF2-40B4-BE49-F238E27FC236}">
                    <a16:creationId xmlns:a16="http://schemas.microsoft.com/office/drawing/2014/main" id="{D3CDE646-2E99-C84A-9A68-1B16D2180CD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1" cstate="print"/>
              <a:srcRect/>
              <a:stretch>
                <a:fillRect/>
              </a:stretch>
            </p:blipFill>
            <p:spPr bwMode="auto">
              <a:xfrm>
                <a:off x="4304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61" name="Rectangle 402">
                <a:extLst>
                  <a:ext uri="{FF2B5EF4-FFF2-40B4-BE49-F238E27FC236}">
                    <a16:creationId xmlns:a16="http://schemas.microsoft.com/office/drawing/2014/main" id="{943E5EFE-0D6F-39A0-F792-86CF7471D9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4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62" name="Rectangle 403">
                <a:extLst>
                  <a:ext uri="{FF2B5EF4-FFF2-40B4-BE49-F238E27FC236}">
                    <a16:creationId xmlns:a16="http://schemas.microsoft.com/office/drawing/2014/main" id="{630CD9D0-6DD7-A177-0B12-CF733A8F39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5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63" name="Picture 404">
                <a:extLst>
                  <a:ext uri="{FF2B5EF4-FFF2-40B4-BE49-F238E27FC236}">
                    <a16:creationId xmlns:a16="http://schemas.microsoft.com/office/drawing/2014/main" id="{61C7EFE5-6F81-986A-6599-55E564B649B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2" cstate="print"/>
              <a:srcRect/>
              <a:stretch>
                <a:fillRect/>
              </a:stretch>
            </p:blipFill>
            <p:spPr bwMode="auto">
              <a:xfrm>
                <a:off x="4325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64" name="Rectangle 405">
                <a:extLst>
                  <a:ext uri="{FF2B5EF4-FFF2-40B4-BE49-F238E27FC236}">
                    <a16:creationId xmlns:a16="http://schemas.microsoft.com/office/drawing/2014/main" id="{9AD56288-7750-7DFB-DD6F-BE5A3BE9DB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5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65" name="Rectangle 406">
                <a:extLst>
                  <a:ext uri="{FF2B5EF4-FFF2-40B4-BE49-F238E27FC236}">
                    <a16:creationId xmlns:a16="http://schemas.microsoft.com/office/drawing/2014/main" id="{C7D725B2-E433-76F2-1BFD-028C9C1D5C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2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66" name="Picture 407">
                <a:extLst>
                  <a:ext uri="{FF2B5EF4-FFF2-40B4-BE49-F238E27FC236}">
                    <a16:creationId xmlns:a16="http://schemas.microsoft.com/office/drawing/2014/main" id="{F46A0E76-9649-93C2-EFFA-4EFC055840B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3" cstate="print"/>
              <a:srcRect/>
              <a:stretch>
                <a:fillRect/>
              </a:stretch>
            </p:blipFill>
            <p:spPr bwMode="auto">
              <a:xfrm>
                <a:off x="4332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67" name="Rectangle 408">
                <a:extLst>
                  <a:ext uri="{FF2B5EF4-FFF2-40B4-BE49-F238E27FC236}">
                    <a16:creationId xmlns:a16="http://schemas.microsoft.com/office/drawing/2014/main" id="{E7261497-5CE9-04F6-37FA-BF820647E6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2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68" name="Rectangle 409">
                <a:extLst>
                  <a:ext uri="{FF2B5EF4-FFF2-40B4-BE49-F238E27FC236}">
                    <a16:creationId xmlns:a16="http://schemas.microsoft.com/office/drawing/2014/main" id="{974F0AF5-FF81-BD60-D7AD-7B58EC7483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8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69" name="Picture 410">
                <a:extLst>
                  <a:ext uri="{FF2B5EF4-FFF2-40B4-BE49-F238E27FC236}">
                    <a16:creationId xmlns:a16="http://schemas.microsoft.com/office/drawing/2014/main" id="{F90707A5-A3C3-F384-8F70-685B596D094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4" cstate="print"/>
              <a:srcRect/>
              <a:stretch>
                <a:fillRect/>
              </a:stretch>
            </p:blipFill>
            <p:spPr bwMode="auto">
              <a:xfrm>
                <a:off x="4348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70" name="Rectangle 411">
                <a:extLst>
                  <a:ext uri="{FF2B5EF4-FFF2-40B4-BE49-F238E27FC236}">
                    <a16:creationId xmlns:a16="http://schemas.microsoft.com/office/drawing/2014/main" id="{39727C9A-A831-413E-B202-04FE3E2E6E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8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71" name="Rectangle 412">
                <a:extLst>
                  <a:ext uri="{FF2B5EF4-FFF2-40B4-BE49-F238E27FC236}">
                    <a16:creationId xmlns:a16="http://schemas.microsoft.com/office/drawing/2014/main" id="{90B85B1B-27AA-C073-68F3-C9F03F689F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0" y="1007"/>
                <a:ext cx="1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72" name="Picture 413">
                <a:extLst>
                  <a:ext uri="{FF2B5EF4-FFF2-40B4-BE49-F238E27FC236}">
                    <a16:creationId xmlns:a16="http://schemas.microsoft.com/office/drawing/2014/main" id="{5EF4981F-D1C5-105E-AF64-0D193FB1E11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5" cstate="print"/>
              <a:srcRect/>
              <a:stretch>
                <a:fillRect/>
              </a:stretch>
            </p:blipFill>
            <p:spPr bwMode="auto">
              <a:xfrm>
                <a:off x="4360" y="1007"/>
                <a:ext cx="1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73" name="Rectangle 414">
                <a:extLst>
                  <a:ext uri="{FF2B5EF4-FFF2-40B4-BE49-F238E27FC236}">
                    <a16:creationId xmlns:a16="http://schemas.microsoft.com/office/drawing/2014/main" id="{7C20E87F-F76B-7C48-FF47-C86E07BBEC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0" y="1007"/>
                <a:ext cx="1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74" name="Rectangle 415">
                <a:extLst>
                  <a:ext uri="{FF2B5EF4-FFF2-40B4-BE49-F238E27FC236}">
                    <a16:creationId xmlns:a16="http://schemas.microsoft.com/office/drawing/2014/main" id="{76E8B02A-AB63-6967-543E-05B029E2FF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7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75" name="Picture 416">
                <a:extLst>
                  <a:ext uri="{FF2B5EF4-FFF2-40B4-BE49-F238E27FC236}">
                    <a16:creationId xmlns:a16="http://schemas.microsoft.com/office/drawing/2014/main" id="{094A80E3-2ED0-E0C0-4B82-208F327A3C5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6" cstate="print"/>
              <a:srcRect/>
              <a:stretch>
                <a:fillRect/>
              </a:stretch>
            </p:blipFill>
            <p:spPr bwMode="auto">
              <a:xfrm>
                <a:off x="4377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76" name="Rectangle 417">
                <a:extLst>
                  <a:ext uri="{FF2B5EF4-FFF2-40B4-BE49-F238E27FC236}">
                    <a16:creationId xmlns:a16="http://schemas.microsoft.com/office/drawing/2014/main" id="{84630C4D-E03F-559D-0339-4EACA3D498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7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77" name="Rectangle 418">
                <a:extLst>
                  <a:ext uri="{FF2B5EF4-FFF2-40B4-BE49-F238E27FC236}">
                    <a16:creationId xmlns:a16="http://schemas.microsoft.com/office/drawing/2014/main" id="{9EDDAE82-C4F1-B556-5CB5-700C0BF001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89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78" name="Picture 419">
                <a:extLst>
                  <a:ext uri="{FF2B5EF4-FFF2-40B4-BE49-F238E27FC236}">
                    <a16:creationId xmlns:a16="http://schemas.microsoft.com/office/drawing/2014/main" id="{4C593044-6601-35CF-F138-3CF9DDF079E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7" cstate="print"/>
              <a:srcRect/>
              <a:stretch>
                <a:fillRect/>
              </a:stretch>
            </p:blipFill>
            <p:spPr bwMode="auto">
              <a:xfrm>
                <a:off x="4389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79" name="Rectangle 420">
                <a:extLst>
                  <a:ext uri="{FF2B5EF4-FFF2-40B4-BE49-F238E27FC236}">
                    <a16:creationId xmlns:a16="http://schemas.microsoft.com/office/drawing/2014/main" id="{E48660F3-E4DF-7817-F013-E6762C957B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89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80" name="Rectangle 421">
                <a:extLst>
                  <a:ext uri="{FF2B5EF4-FFF2-40B4-BE49-F238E27FC236}">
                    <a16:creationId xmlns:a16="http://schemas.microsoft.com/office/drawing/2014/main" id="{0574BE32-72EE-840E-7F94-ADDA184C24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00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981" name="Picture 422">
                <a:extLst>
                  <a:ext uri="{FF2B5EF4-FFF2-40B4-BE49-F238E27FC236}">
                    <a16:creationId xmlns:a16="http://schemas.microsoft.com/office/drawing/2014/main" id="{8CF85BB4-D144-B65C-13DC-375B4BCC1D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8" cstate="print"/>
              <a:srcRect/>
              <a:stretch>
                <a:fillRect/>
              </a:stretch>
            </p:blipFill>
            <p:spPr bwMode="auto">
              <a:xfrm>
                <a:off x="4400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566" name="Group 624">
              <a:extLst>
                <a:ext uri="{FF2B5EF4-FFF2-40B4-BE49-F238E27FC236}">
                  <a16:creationId xmlns:a16="http://schemas.microsoft.com/office/drawing/2014/main" id="{0140F49E-5777-62EA-8D92-A5822A5A04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00" y="1007"/>
              <a:ext cx="674" cy="385"/>
              <a:chOff x="4400" y="1007"/>
              <a:chExt cx="674" cy="385"/>
            </a:xfrm>
          </p:grpSpPr>
          <p:sp>
            <p:nvSpPr>
              <p:cNvPr id="1582" name="Rectangle 424">
                <a:extLst>
                  <a:ext uri="{FF2B5EF4-FFF2-40B4-BE49-F238E27FC236}">
                    <a16:creationId xmlns:a16="http://schemas.microsoft.com/office/drawing/2014/main" id="{429C37F0-88B3-D624-EC40-EA0D1A0D94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00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83" name="Rectangle 425">
                <a:extLst>
                  <a:ext uri="{FF2B5EF4-FFF2-40B4-BE49-F238E27FC236}">
                    <a16:creationId xmlns:a16="http://schemas.microsoft.com/office/drawing/2014/main" id="{AB6B9D95-345D-EFD7-B154-3F1F44643D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0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584" name="Picture 426">
                <a:extLst>
                  <a:ext uri="{FF2B5EF4-FFF2-40B4-BE49-F238E27FC236}">
                    <a16:creationId xmlns:a16="http://schemas.microsoft.com/office/drawing/2014/main" id="{1E6DB396-4F5D-255E-7082-D7454119910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9" cstate="print"/>
              <a:srcRect/>
              <a:stretch>
                <a:fillRect/>
              </a:stretch>
            </p:blipFill>
            <p:spPr bwMode="auto">
              <a:xfrm>
                <a:off x="4410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85" name="Rectangle 427">
                <a:extLst>
                  <a:ext uri="{FF2B5EF4-FFF2-40B4-BE49-F238E27FC236}">
                    <a16:creationId xmlns:a16="http://schemas.microsoft.com/office/drawing/2014/main" id="{FFB66656-5BA5-B121-B40E-627661985A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0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86" name="Rectangle 428">
                <a:extLst>
                  <a:ext uri="{FF2B5EF4-FFF2-40B4-BE49-F238E27FC236}">
                    <a16:creationId xmlns:a16="http://schemas.microsoft.com/office/drawing/2014/main" id="{BC9CD7BB-F119-E8C1-B4B9-5F2832DA9D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4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587" name="Picture 429">
                <a:extLst>
                  <a:ext uri="{FF2B5EF4-FFF2-40B4-BE49-F238E27FC236}">
                    <a16:creationId xmlns:a16="http://schemas.microsoft.com/office/drawing/2014/main" id="{CBE24572-5572-1496-63A1-4C4E232DE01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40" cstate="print"/>
              <a:srcRect/>
              <a:stretch>
                <a:fillRect/>
              </a:stretch>
            </p:blipFill>
            <p:spPr bwMode="auto">
              <a:xfrm>
                <a:off x="4424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88" name="Rectangle 430">
                <a:extLst>
                  <a:ext uri="{FF2B5EF4-FFF2-40B4-BE49-F238E27FC236}">
                    <a16:creationId xmlns:a16="http://schemas.microsoft.com/office/drawing/2014/main" id="{6574386C-34A6-1A61-3077-0716C6ACBA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4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89" name="Rectangle 431">
                <a:extLst>
                  <a:ext uri="{FF2B5EF4-FFF2-40B4-BE49-F238E27FC236}">
                    <a16:creationId xmlns:a16="http://schemas.microsoft.com/office/drawing/2014/main" id="{431D277A-1AC4-1A78-8B01-FC06AD581D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1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590" name="Picture 432">
                <a:extLst>
                  <a:ext uri="{FF2B5EF4-FFF2-40B4-BE49-F238E27FC236}">
                    <a16:creationId xmlns:a16="http://schemas.microsoft.com/office/drawing/2014/main" id="{0E578F5C-0799-ADD8-6EAD-E1551B5871F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41" cstate="print"/>
              <a:srcRect/>
              <a:stretch>
                <a:fillRect/>
              </a:stretch>
            </p:blipFill>
            <p:spPr bwMode="auto">
              <a:xfrm>
                <a:off x="4431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91" name="Rectangle 433">
                <a:extLst>
                  <a:ext uri="{FF2B5EF4-FFF2-40B4-BE49-F238E27FC236}">
                    <a16:creationId xmlns:a16="http://schemas.microsoft.com/office/drawing/2014/main" id="{06C3B44E-16BE-EBE0-1885-40B7F72977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1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92" name="Rectangle 434">
                <a:extLst>
                  <a:ext uri="{FF2B5EF4-FFF2-40B4-BE49-F238E27FC236}">
                    <a16:creationId xmlns:a16="http://schemas.microsoft.com/office/drawing/2014/main" id="{F78FD171-0BA3-4AFB-13ED-EE0E32498E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593" name="Picture 435">
                <a:extLst>
                  <a:ext uri="{FF2B5EF4-FFF2-40B4-BE49-F238E27FC236}">
                    <a16:creationId xmlns:a16="http://schemas.microsoft.com/office/drawing/2014/main" id="{653E4FA8-5F81-4017-FEB6-175E844D4B3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42" cstate="print"/>
              <a:srcRect/>
              <a:stretch>
                <a:fillRect/>
              </a:stretch>
            </p:blipFill>
            <p:spPr bwMode="auto">
              <a:xfrm>
                <a:off x="443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94" name="Rectangle 436">
                <a:extLst>
                  <a:ext uri="{FF2B5EF4-FFF2-40B4-BE49-F238E27FC236}">
                    <a16:creationId xmlns:a16="http://schemas.microsoft.com/office/drawing/2014/main" id="{B106AD9B-B92B-9FA0-6B2B-4589B5C5A9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95" name="Rectangle 437">
                <a:extLst>
                  <a:ext uri="{FF2B5EF4-FFF2-40B4-BE49-F238E27FC236}">
                    <a16:creationId xmlns:a16="http://schemas.microsoft.com/office/drawing/2014/main" id="{754C3E33-D376-2F59-828C-B2615D60AF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596" name="Picture 438">
                <a:extLst>
                  <a:ext uri="{FF2B5EF4-FFF2-40B4-BE49-F238E27FC236}">
                    <a16:creationId xmlns:a16="http://schemas.microsoft.com/office/drawing/2014/main" id="{3DC1153E-07E3-A910-F012-873CF7F9FA0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43" cstate="print"/>
              <a:srcRect/>
              <a:stretch>
                <a:fillRect/>
              </a:stretch>
            </p:blipFill>
            <p:spPr bwMode="auto">
              <a:xfrm>
                <a:off x="445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97" name="Rectangle 439">
                <a:extLst>
                  <a:ext uri="{FF2B5EF4-FFF2-40B4-BE49-F238E27FC236}">
                    <a16:creationId xmlns:a16="http://schemas.microsoft.com/office/drawing/2014/main" id="{49216EC2-02E7-57F5-2884-FD7294B76A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98" name="Rectangle 440">
                <a:extLst>
                  <a:ext uri="{FF2B5EF4-FFF2-40B4-BE49-F238E27FC236}">
                    <a16:creationId xmlns:a16="http://schemas.microsoft.com/office/drawing/2014/main" id="{3206820A-8AF2-EF23-29AE-68B6C093FC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9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599" name="Picture 441">
                <a:extLst>
                  <a:ext uri="{FF2B5EF4-FFF2-40B4-BE49-F238E27FC236}">
                    <a16:creationId xmlns:a16="http://schemas.microsoft.com/office/drawing/2014/main" id="{B89F707A-A6F8-974D-94BE-17D2887B71C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44" cstate="print"/>
              <a:srcRect/>
              <a:stretch>
                <a:fillRect/>
              </a:stretch>
            </p:blipFill>
            <p:spPr bwMode="auto">
              <a:xfrm>
                <a:off x="4459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00" name="Rectangle 442">
                <a:extLst>
                  <a:ext uri="{FF2B5EF4-FFF2-40B4-BE49-F238E27FC236}">
                    <a16:creationId xmlns:a16="http://schemas.microsoft.com/office/drawing/2014/main" id="{3BDF07B1-674B-BF6D-9444-937B549454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9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01" name="Rectangle 443">
                <a:extLst>
                  <a:ext uri="{FF2B5EF4-FFF2-40B4-BE49-F238E27FC236}">
                    <a16:creationId xmlns:a16="http://schemas.microsoft.com/office/drawing/2014/main" id="{46A4BE9A-108F-48DA-CBB4-BB5AE390F3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3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02" name="Picture 444">
                <a:extLst>
                  <a:ext uri="{FF2B5EF4-FFF2-40B4-BE49-F238E27FC236}">
                    <a16:creationId xmlns:a16="http://schemas.microsoft.com/office/drawing/2014/main" id="{300A1A1B-2716-A623-E6C6-1EB9EF8EA88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45" cstate="print"/>
              <a:srcRect/>
              <a:stretch>
                <a:fillRect/>
              </a:stretch>
            </p:blipFill>
            <p:spPr bwMode="auto">
              <a:xfrm>
                <a:off x="4473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03" name="Rectangle 445">
                <a:extLst>
                  <a:ext uri="{FF2B5EF4-FFF2-40B4-BE49-F238E27FC236}">
                    <a16:creationId xmlns:a16="http://schemas.microsoft.com/office/drawing/2014/main" id="{A470ADFE-6720-C2F2-B4A4-EB265D25DD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3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04" name="Rectangle 446">
                <a:extLst>
                  <a:ext uri="{FF2B5EF4-FFF2-40B4-BE49-F238E27FC236}">
                    <a16:creationId xmlns:a16="http://schemas.microsoft.com/office/drawing/2014/main" id="{28E130E1-11EC-FD2B-E940-A530548CD0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2" y="1007"/>
                <a:ext cx="1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05" name="Picture 447">
                <a:extLst>
                  <a:ext uri="{FF2B5EF4-FFF2-40B4-BE49-F238E27FC236}">
                    <a16:creationId xmlns:a16="http://schemas.microsoft.com/office/drawing/2014/main" id="{998E259F-C374-9440-9801-89F0C8EF2FC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46" cstate="print"/>
              <a:srcRect/>
              <a:stretch>
                <a:fillRect/>
              </a:stretch>
            </p:blipFill>
            <p:spPr bwMode="auto">
              <a:xfrm>
                <a:off x="4482" y="1007"/>
                <a:ext cx="1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06" name="Rectangle 448">
                <a:extLst>
                  <a:ext uri="{FF2B5EF4-FFF2-40B4-BE49-F238E27FC236}">
                    <a16:creationId xmlns:a16="http://schemas.microsoft.com/office/drawing/2014/main" id="{54134DDF-4462-87B5-699C-80AFB7726D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2" y="1007"/>
                <a:ext cx="1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07" name="Rectangle 449">
                <a:extLst>
                  <a:ext uri="{FF2B5EF4-FFF2-40B4-BE49-F238E27FC236}">
                    <a16:creationId xmlns:a16="http://schemas.microsoft.com/office/drawing/2014/main" id="{6E8AE175-F0C7-80E8-6FE6-1F308FF82C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08" name="Picture 450">
                <a:extLst>
                  <a:ext uri="{FF2B5EF4-FFF2-40B4-BE49-F238E27FC236}">
                    <a16:creationId xmlns:a16="http://schemas.microsoft.com/office/drawing/2014/main" id="{C9DC79A8-A786-32FE-2C3F-5F3EBB4AD27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47" cstate="print"/>
              <a:srcRect/>
              <a:stretch>
                <a:fillRect/>
              </a:stretch>
            </p:blipFill>
            <p:spPr bwMode="auto">
              <a:xfrm>
                <a:off x="449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09" name="Rectangle 451">
                <a:extLst>
                  <a:ext uri="{FF2B5EF4-FFF2-40B4-BE49-F238E27FC236}">
                    <a16:creationId xmlns:a16="http://schemas.microsoft.com/office/drawing/2014/main" id="{FF21C98C-5E03-6920-A057-CF39719392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10" name="Rectangle 452">
                <a:extLst>
                  <a:ext uri="{FF2B5EF4-FFF2-40B4-BE49-F238E27FC236}">
                    <a16:creationId xmlns:a16="http://schemas.microsoft.com/office/drawing/2014/main" id="{E9EA8828-8330-CC28-42BA-A5DB2DB87F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6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11" name="Picture 453">
                <a:extLst>
                  <a:ext uri="{FF2B5EF4-FFF2-40B4-BE49-F238E27FC236}">
                    <a16:creationId xmlns:a16="http://schemas.microsoft.com/office/drawing/2014/main" id="{2F58135B-7874-9FCE-767B-67D117313DB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48" cstate="print"/>
              <a:srcRect/>
              <a:stretch>
                <a:fillRect/>
              </a:stretch>
            </p:blipFill>
            <p:spPr bwMode="auto">
              <a:xfrm>
                <a:off x="4506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12" name="Rectangle 454">
                <a:extLst>
                  <a:ext uri="{FF2B5EF4-FFF2-40B4-BE49-F238E27FC236}">
                    <a16:creationId xmlns:a16="http://schemas.microsoft.com/office/drawing/2014/main" id="{3911A790-B543-C8C0-FF53-2D1F54C6BA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6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13" name="Rectangle 455">
                <a:extLst>
                  <a:ext uri="{FF2B5EF4-FFF2-40B4-BE49-F238E27FC236}">
                    <a16:creationId xmlns:a16="http://schemas.microsoft.com/office/drawing/2014/main" id="{E767B085-B32E-6613-BC78-E766E0C5AE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3" y="1007"/>
                <a:ext cx="1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14" name="Picture 456">
                <a:extLst>
                  <a:ext uri="{FF2B5EF4-FFF2-40B4-BE49-F238E27FC236}">
                    <a16:creationId xmlns:a16="http://schemas.microsoft.com/office/drawing/2014/main" id="{B4776137-8549-EA1C-28A8-0638FA59CC2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49" cstate="print"/>
              <a:srcRect/>
              <a:stretch>
                <a:fillRect/>
              </a:stretch>
            </p:blipFill>
            <p:spPr bwMode="auto">
              <a:xfrm>
                <a:off x="4513" y="1007"/>
                <a:ext cx="1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15" name="Rectangle 457">
                <a:extLst>
                  <a:ext uri="{FF2B5EF4-FFF2-40B4-BE49-F238E27FC236}">
                    <a16:creationId xmlns:a16="http://schemas.microsoft.com/office/drawing/2014/main" id="{8336948C-C8EF-7ABE-8F7F-17C614836E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3" y="1007"/>
                <a:ext cx="1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16" name="Rectangle 458">
                <a:extLst>
                  <a:ext uri="{FF2B5EF4-FFF2-40B4-BE49-F238E27FC236}">
                    <a16:creationId xmlns:a16="http://schemas.microsoft.com/office/drawing/2014/main" id="{FB722E0A-18B3-6D84-1B43-9401F03AF8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8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17" name="Picture 459">
                <a:extLst>
                  <a:ext uri="{FF2B5EF4-FFF2-40B4-BE49-F238E27FC236}">
                    <a16:creationId xmlns:a16="http://schemas.microsoft.com/office/drawing/2014/main" id="{B9D4BB03-52F8-8177-A15A-E95337F284C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0" cstate="print"/>
              <a:srcRect/>
              <a:stretch>
                <a:fillRect/>
              </a:stretch>
            </p:blipFill>
            <p:spPr bwMode="auto">
              <a:xfrm>
                <a:off x="4528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18" name="Rectangle 460">
                <a:extLst>
                  <a:ext uri="{FF2B5EF4-FFF2-40B4-BE49-F238E27FC236}">
                    <a16:creationId xmlns:a16="http://schemas.microsoft.com/office/drawing/2014/main" id="{0BCB09A1-0BBA-9DBF-7629-B284BAA612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8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19" name="Rectangle 461">
                <a:extLst>
                  <a:ext uri="{FF2B5EF4-FFF2-40B4-BE49-F238E27FC236}">
                    <a16:creationId xmlns:a16="http://schemas.microsoft.com/office/drawing/2014/main" id="{2FF8472D-5FB6-929B-092B-B471EEB56F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4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20" name="Picture 462">
                <a:extLst>
                  <a:ext uri="{FF2B5EF4-FFF2-40B4-BE49-F238E27FC236}">
                    <a16:creationId xmlns:a16="http://schemas.microsoft.com/office/drawing/2014/main" id="{135585FF-12BA-D8A3-EA83-8C520A92F69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1" cstate="print"/>
              <a:srcRect/>
              <a:stretch>
                <a:fillRect/>
              </a:stretch>
            </p:blipFill>
            <p:spPr bwMode="auto">
              <a:xfrm>
                <a:off x="4544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21" name="Rectangle 463">
                <a:extLst>
                  <a:ext uri="{FF2B5EF4-FFF2-40B4-BE49-F238E27FC236}">
                    <a16:creationId xmlns:a16="http://schemas.microsoft.com/office/drawing/2014/main" id="{EFA9A7C3-38F4-63EA-4152-F0F2351A58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4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22" name="Rectangle 464">
                <a:extLst>
                  <a:ext uri="{FF2B5EF4-FFF2-40B4-BE49-F238E27FC236}">
                    <a16:creationId xmlns:a16="http://schemas.microsoft.com/office/drawing/2014/main" id="{DC7A7B9C-A3BC-9864-4299-D83F044F30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5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23" name="Picture 465">
                <a:extLst>
                  <a:ext uri="{FF2B5EF4-FFF2-40B4-BE49-F238E27FC236}">
                    <a16:creationId xmlns:a16="http://schemas.microsoft.com/office/drawing/2014/main" id="{69DDD842-DFAA-0574-15C0-D8E37E63E76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2" cstate="print"/>
              <a:srcRect/>
              <a:stretch>
                <a:fillRect/>
              </a:stretch>
            </p:blipFill>
            <p:spPr bwMode="auto">
              <a:xfrm>
                <a:off x="4555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24" name="Rectangle 466">
                <a:extLst>
                  <a:ext uri="{FF2B5EF4-FFF2-40B4-BE49-F238E27FC236}">
                    <a16:creationId xmlns:a16="http://schemas.microsoft.com/office/drawing/2014/main" id="{6C408547-B06B-B313-A441-7DAF935057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5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25" name="Rectangle 467">
                <a:extLst>
                  <a:ext uri="{FF2B5EF4-FFF2-40B4-BE49-F238E27FC236}">
                    <a16:creationId xmlns:a16="http://schemas.microsoft.com/office/drawing/2014/main" id="{C06DF645-1539-C6DF-F9B0-23C92FC5B1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0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26" name="Picture 468">
                <a:extLst>
                  <a:ext uri="{FF2B5EF4-FFF2-40B4-BE49-F238E27FC236}">
                    <a16:creationId xmlns:a16="http://schemas.microsoft.com/office/drawing/2014/main" id="{204C56E4-4533-6F7B-7117-60EED32010D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3" cstate="print"/>
              <a:srcRect/>
              <a:stretch>
                <a:fillRect/>
              </a:stretch>
            </p:blipFill>
            <p:spPr bwMode="auto">
              <a:xfrm>
                <a:off x="4560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27" name="Rectangle 469">
                <a:extLst>
                  <a:ext uri="{FF2B5EF4-FFF2-40B4-BE49-F238E27FC236}">
                    <a16:creationId xmlns:a16="http://schemas.microsoft.com/office/drawing/2014/main" id="{04F72127-4028-797F-A833-F50321CA47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0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28" name="Rectangle 470">
                <a:extLst>
                  <a:ext uri="{FF2B5EF4-FFF2-40B4-BE49-F238E27FC236}">
                    <a16:creationId xmlns:a16="http://schemas.microsoft.com/office/drawing/2014/main" id="{68852BB0-55A7-3C45-04D4-14F4003756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4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29" name="Picture 471">
                <a:extLst>
                  <a:ext uri="{FF2B5EF4-FFF2-40B4-BE49-F238E27FC236}">
                    <a16:creationId xmlns:a16="http://schemas.microsoft.com/office/drawing/2014/main" id="{899D8917-173C-AA81-4548-EEB2517E297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4" cstate="print"/>
              <a:srcRect/>
              <a:stretch>
                <a:fillRect/>
              </a:stretch>
            </p:blipFill>
            <p:spPr bwMode="auto">
              <a:xfrm>
                <a:off x="4574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30" name="Rectangle 472">
                <a:extLst>
                  <a:ext uri="{FF2B5EF4-FFF2-40B4-BE49-F238E27FC236}">
                    <a16:creationId xmlns:a16="http://schemas.microsoft.com/office/drawing/2014/main" id="{3FB82C04-A923-13B0-4E67-C77FDB672D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4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31" name="Rectangle 473">
                <a:extLst>
                  <a:ext uri="{FF2B5EF4-FFF2-40B4-BE49-F238E27FC236}">
                    <a16:creationId xmlns:a16="http://schemas.microsoft.com/office/drawing/2014/main" id="{9CA45CF2-F386-AFAF-D5E7-965C26F98C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1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32" name="Picture 474">
                <a:extLst>
                  <a:ext uri="{FF2B5EF4-FFF2-40B4-BE49-F238E27FC236}">
                    <a16:creationId xmlns:a16="http://schemas.microsoft.com/office/drawing/2014/main" id="{73E8CE4F-346F-EACD-26F5-799AAD27679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5" cstate="print"/>
              <a:srcRect/>
              <a:stretch>
                <a:fillRect/>
              </a:stretch>
            </p:blipFill>
            <p:spPr bwMode="auto">
              <a:xfrm>
                <a:off x="4581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33" name="Rectangle 475">
                <a:extLst>
                  <a:ext uri="{FF2B5EF4-FFF2-40B4-BE49-F238E27FC236}">
                    <a16:creationId xmlns:a16="http://schemas.microsoft.com/office/drawing/2014/main" id="{33C48342-0AD9-1225-8882-65007C7E4C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1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34" name="Rectangle 476">
                <a:extLst>
                  <a:ext uri="{FF2B5EF4-FFF2-40B4-BE49-F238E27FC236}">
                    <a16:creationId xmlns:a16="http://schemas.microsoft.com/office/drawing/2014/main" id="{4B424682-D7E0-FA3E-2299-A975083A65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35" name="Picture 477">
                <a:extLst>
                  <a:ext uri="{FF2B5EF4-FFF2-40B4-BE49-F238E27FC236}">
                    <a16:creationId xmlns:a16="http://schemas.microsoft.com/office/drawing/2014/main" id="{7C271EB5-D95F-A218-69C0-752E37CB358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6" cstate="print"/>
              <a:srcRect/>
              <a:stretch>
                <a:fillRect/>
              </a:stretch>
            </p:blipFill>
            <p:spPr bwMode="auto">
              <a:xfrm>
                <a:off x="458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36" name="Rectangle 478">
                <a:extLst>
                  <a:ext uri="{FF2B5EF4-FFF2-40B4-BE49-F238E27FC236}">
                    <a16:creationId xmlns:a16="http://schemas.microsoft.com/office/drawing/2014/main" id="{A59686EA-460B-6A1C-3A0B-DCF729F10D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37" name="Rectangle 479">
                <a:extLst>
                  <a:ext uri="{FF2B5EF4-FFF2-40B4-BE49-F238E27FC236}">
                    <a16:creationId xmlns:a16="http://schemas.microsoft.com/office/drawing/2014/main" id="{F8F7A934-7557-9D56-7D11-65E2F1087A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2" y="1007"/>
                <a:ext cx="1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38" name="Picture 480">
                <a:extLst>
                  <a:ext uri="{FF2B5EF4-FFF2-40B4-BE49-F238E27FC236}">
                    <a16:creationId xmlns:a16="http://schemas.microsoft.com/office/drawing/2014/main" id="{08BDBD9B-37AC-68C2-8B9F-9BC645D4973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7" cstate="print"/>
              <a:srcRect/>
              <a:stretch>
                <a:fillRect/>
              </a:stretch>
            </p:blipFill>
            <p:spPr bwMode="auto">
              <a:xfrm>
                <a:off x="4602" y="1007"/>
                <a:ext cx="1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39" name="Rectangle 481">
                <a:extLst>
                  <a:ext uri="{FF2B5EF4-FFF2-40B4-BE49-F238E27FC236}">
                    <a16:creationId xmlns:a16="http://schemas.microsoft.com/office/drawing/2014/main" id="{21C2304F-9B04-CCF7-588E-4658CE6F70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2" y="1007"/>
                <a:ext cx="1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40" name="Rectangle 482">
                <a:extLst>
                  <a:ext uri="{FF2B5EF4-FFF2-40B4-BE49-F238E27FC236}">
                    <a16:creationId xmlns:a16="http://schemas.microsoft.com/office/drawing/2014/main" id="{D207F0BE-A81E-0107-E46A-2B10E32DC1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15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41" name="Picture 483">
                <a:extLst>
                  <a:ext uri="{FF2B5EF4-FFF2-40B4-BE49-F238E27FC236}">
                    <a16:creationId xmlns:a16="http://schemas.microsoft.com/office/drawing/2014/main" id="{935E3C78-FCF3-987A-87CD-07C4521B124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8" cstate="print"/>
              <a:srcRect/>
              <a:stretch>
                <a:fillRect/>
              </a:stretch>
            </p:blipFill>
            <p:spPr bwMode="auto">
              <a:xfrm>
                <a:off x="4615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42" name="Rectangle 484">
                <a:extLst>
                  <a:ext uri="{FF2B5EF4-FFF2-40B4-BE49-F238E27FC236}">
                    <a16:creationId xmlns:a16="http://schemas.microsoft.com/office/drawing/2014/main" id="{86A4C5EC-7E60-FA05-BC27-A93309F7F4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15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43" name="Rectangle 485">
                <a:extLst>
                  <a:ext uri="{FF2B5EF4-FFF2-40B4-BE49-F238E27FC236}">
                    <a16:creationId xmlns:a16="http://schemas.microsoft.com/office/drawing/2014/main" id="{3DA9125B-646D-2A0C-BD97-01C3C1B9EE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24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44" name="Picture 486">
                <a:extLst>
                  <a:ext uri="{FF2B5EF4-FFF2-40B4-BE49-F238E27FC236}">
                    <a16:creationId xmlns:a16="http://schemas.microsoft.com/office/drawing/2014/main" id="{55788A2B-2150-CB1A-FF0A-E4C433BCEF8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9" cstate="print"/>
              <a:srcRect/>
              <a:stretch>
                <a:fillRect/>
              </a:stretch>
            </p:blipFill>
            <p:spPr bwMode="auto">
              <a:xfrm>
                <a:off x="4624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45" name="Rectangle 487">
                <a:extLst>
                  <a:ext uri="{FF2B5EF4-FFF2-40B4-BE49-F238E27FC236}">
                    <a16:creationId xmlns:a16="http://schemas.microsoft.com/office/drawing/2014/main" id="{73029518-F1A2-000D-EE45-23F0A24F8E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24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46" name="Rectangle 488">
                <a:extLst>
                  <a:ext uri="{FF2B5EF4-FFF2-40B4-BE49-F238E27FC236}">
                    <a16:creationId xmlns:a16="http://schemas.microsoft.com/office/drawing/2014/main" id="{555F3D9F-E310-5D6B-EBD0-2418086445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29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47" name="Picture 489">
                <a:extLst>
                  <a:ext uri="{FF2B5EF4-FFF2-40B4-BE49-F238E27FC236}">
                    <a16:creationId xmlns:a16="http://schemas.microsoft.com/office/drawing/2014/main" id="{6B39B9C5-052C-032E-2C2A-653917B7A6E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0" cstate="print"/>
              <a:srcRect/>
              <a:stretch>
                <a:fillRect/>
              </a:stretch>
            </p:blipFill>
            <p:spPr bwMode="auto">
              <a:xfrm>
                <a:off x="4629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48" name="Rectangle 490">
                <a:extLst>
                  <a:ext uri="{FF2B5EF4-FFF2-40B4-BE49-F238E27FC236}">
                    <a16:creationId xmlns:a16="http://schemas.microsoft.com/office/drawing/2014/main" id="{A22D0ACD-BC9A-5029-2B0A-AFB42E657F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29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49" name="Rectangle 491">
                <a:extLst>
                  <a:ext uri="{FF2B5EF4-FFF2-40B4-BE49-F238E27FC236}">
                    <a16:creationId xmlns:a16="http://schemas.microsoft.com/office/drawing/2014/main" id="{1E5FBB28-B66A-F259-8942-8CE776EC8B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40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50" name="Picture 492">
                <a:extLst>
                  <a:ext uri="{FF2B5EF4-FFF2-40B4-BE49-F238E27FC236}">
                    <a16:creationId xmlns:a16="http://schemas.microsoft.com/office/drawing/2014/main" id="{921D2167-6764-5654-B42C-EE10440C2CA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1" cstate="print"/>
              <a:srcRect/>
              <a:stretch>
                <a:fillRect/>
              </a:stretch>
            </p:blipFill>
            <p:spPr bwMode="auto">
              <a:xfrm>
                <a:off x="4640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51" name="Rectangle 493">
                <a:extLst>
                  <a:ext uri="{FF2B5EF4-FFF2-40B4-BE49-F238E27FC236}">
                    <a16:creationId xmlns:a16="http://schemas.microsoft.com/office/drawing/2014/main" id="{94D5288B-FC27-458B-FBE4-A0CAF97072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40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52" name="Rectangle 494">
                <a:extLst>
                  <a:ext uri="{FF2B5EF4-FFF2-40B4-BE49-F238E27FC236}">
                    <a16:creationId xmlns:a16="http://schemas.microsoft.com/office/drawing/2014/main" id="{317B7ED5-C7DE-F120-8965-647CC7DEB0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4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53" name="Picture 495">
                <a:extLst>
                  <a:ext uri="{FF2B5EF4-FFF2-40B4-BE49-F238E27FC236}">
                    <a16:creationId xmlns:a16="http://schemas.microsoft.com/office/drawing/2014/main" id="{E0CB8BF5-92B6-6296-98FC-51FF403040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2" cstate="print"/>
              <a:srcRect/>
              <a:stretch>
                <a:fillRect/>
              </a:stretch>
            </p:blipFill>
            <p:spPr bwMode="auto">
              <a:xfrm>
                <a:off x="4654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54" name="Rectangle 496">
                <a:extLst>
                  <a:ext uri="{FF2B5EF4-FFF2-40B4-BE49-F238E27FC236}">
                    <a16:creationId xmlns:a16="http://schemas.microsoft.com/office/drawing/2014/main" id="{93B13582-C810-B53A-CCFC-EC702F061A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4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55" name="Rectangle 497">
                <a:extLst>
                  <a:ext uri="{FF2B5EF4-FFF2-40B4-BE49-F238E27FC236}">
                    <a16:creationId xmlns:a16="http://schemas.microsoft.com/office/drawing/2014/main" id="{FA4C647E-D6E2-1FFA-9950-459512FCAA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1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56" name="Picture 498">
                <a:extLst>
                  <a:ext uri="{FF2B5EF4-FFF2-40B4-BE49-F238E27FC236}">
                    <a16:creationId xmlns:a16="http://schemas.microsoft.com/office/drawing/2014/main" id="{5B997526-8342-3743-2E07-305C01DDFCB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3" cstate="print"/>
              <a:srcRect/>
              <a:stretch>
                <a:fillRect/>
              </a:stretch>
            </p:blipFill>
            <p:spPr bwMode="auto">
              <a:xfrm>
                <a:off x="4661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57" name="Rectangle 499">
                <a:extLst>
                  <a:ext uri="{FF2B5EF4-FFF2-40B4-BE49-F238E27FC236}">
                    <a16:creationId xmlns:a16="http://schemas.microsoft.com/office/drawing/2014/main" id="{9AAA84F3-54C7-FB42-FF8C-BB3E667C72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1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58" name="Rectangle 500">
                <a:extLst>
                  <a:ext uri="{FF2B5EF4-FFF2-40B4-BE49-F238E27FC236}">
                    <a16:creationId xmlns:a16="http://schemas.microsoft.com/office/drawing/2014/main" id="{6077D215-E1AF-325B-8751-B37FFDB792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1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59" name="Picture 501">
                <a:extLst>
                  <a:ext uri="{FF2B5EF4-FFF2-40B4-BE49-F238E27FC236}">
                    <a16:creationId xmlns:a16="http://schemas.microsoft.com/office/drawing/2014/main" id="{3BE19B37-6A6D-9B79-2508-D8ACF775F09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4" cstate="print"/>
              <a:srcRect/>
              <a:stretch>
                <a:fillRect/>
              </a:stretch>
            </p:blipFill>
            <p:spPr bwMode="auto">
              <a:xfrm>
                <a:off x="4671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60" name="Rectangle 502">
                <a:extLst>
                  <a:ext uri="{FF2B5EF4-FFF2-40B4-BE49-F238E27FC236}">
                    <a16:creationId xmlns:a16="http://schemas.microsoft.com/office/drawing/2014/main" id="{B7252C41-A520-99D7-1BC2-B27BC83BCF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1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61" name="Rectangle 503">
                <a:extLst>
                  <a:ext uri="{FF2B5EF4-FFF2-40B4-BE49-F238E27FC236}">
                    <a16:creationId xmlns:a16="http://schemas.microsoft.com/office/drawing/2014/main" id="{CA3473D2-6385-9C81-FE99-7347251979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1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62" name="Picture 504">
                <a:extLst>
                  <a:ext uri="{FF2B5EF4-FFF2-40B4-BE49-F238E27FC236}">
                    <a16:creationId xmlns:a16="http://schemas.microsoft.com/office/drawing/2014/main" id="{5E69904F-F82D-0E09-8D88-C899EA8EE22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5" cstate="print"/>
              <a:srcRect/>
              <a:stretch>
                <a:fillRect/>
              </a:stretch>
            </p:blipFill>
            <p:spPr bwMode="auto">
              <a:xfrm>
                <a:off x="4681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63" name="Rectangle 505">
                <a:extLst>
                  <a:ext uri="{FF2B5EF4-FFF2-40B4-BE49-F238E27FC236}">
                    <a16:creationId xmlns:a16="http://schemas.microsoft.com/office/drawing/2014/main" id="{9019E174-02B9-4036-FF56-A748FF0B1C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1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64" name="Rectangle 506">
                <a:extLst>
                  <a:ext uri="{FF2B5EF4-FFF2-40B4-BE49-F238E27FC236}">
                    <a16:creationId xmlns:a16="http://schemas.microsoft.com/office/drawing/2014/main" id="{456F4AB5-7854-5144-8B23-6C8B0C9F2E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0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65" name="Picture 507">
                <a:extLst>
                  <a:ext uri="{FF2B5EF4-FFF2-40B4-BE49-F238E27FC236}">
                    <a16:creationId xmlns:a16="http://schemas.microsoft.com/office/drawing/2014/main" id="{C3A3C835-29E9-6045-6C3A-5AB092B7A02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6" cstate="print"/>
              <a:srcRect/>
              <a:stretch>
                <a:fillRect/>
              </a:stretch>
            </p:blipFill>
            <p:spPr bwMode="auto">
              <a:xfrm>
                <a:off x="4690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66" name="Rectangle 508">
                <a:extLst>
                  <a:ext uri="{FF2B5EF4-FFF2-40B4-BE49-F238E27FC236}">
                    <a16:creationId xmlns:a16="http://schemas.microsoft.com/office/drawing/2014/main" id="{476252B5-6773-3B6A-672C-D01788C07E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0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67" name="Rectangle 509">
                <a:extLst>
                  <a:ext uri="{FF2B5EF4-FFF2-40B4-BE49-F238E27FC236}">
                    <a16:creationId xmlns:a16="http://schemas.microsoft.com/office/drawing/2014/main" id="{A908D820-66B6-2E43-4AFC-49D2D32ED8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68" name="Picture 510">
                <a:extLst>
                  <a:ext uri="{FF2B5EF4-FFF2-40B4-BE49-F238E27FC236}">
                    <a16:creationId xmlns:a16="http://schemas.microsoft.com/office/drawing/2014/main" id="{5E12600B-AC78-826A-B6B1-59D15B18964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7" cstate="print"/>
              <a:srcRect/>
              <a:stretch>
                <a:fillRect/>
              </a:stretch>
            </p:blipFill>
            <p:spPr bwMode="auto">
              <a:xfrm>
                <a:off x="469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69" name="Rectangle 511">
                <a:extLst>
                  <a:ext uri="{FF2B5EF4-FFF2-40B4-BE49-F238E27FC236}">
                    <a16:creationId xmlns:a16="http://schemas.microsoft.com/office/drawing/2014/main" id="{A32E4FC4-9E4C-3FCF-EA8E-5E64DC9641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70" name="Rectangle 512">
                <a:extLst>
                  <a:ext uri="{FF2B5EF4-FFF2-40B4-BE49-F238E27FC236}">
                    <a16:creationId xmlns:a16="http://schemas.microsoft.com/office/drawing/2014/main" id="{F34DEB98-2655-797F-597A-76A8717313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8" y="1007"/>
                <a:ext cx="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71" name="Picture 513">
                <a:extLst>
                  <a:ext uri="{FF2B5EF4-FFF2-40B4-BE49-F238E27FC236}">
                    <a16:creationId xmlns:a16="http://schemas.microsoft.com/office/drawing/2014/main" id="{04849380-0F85-34D2-4DAF-837DB0017A7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8" cstate="print"/>
              <a:srcRect/>
              <a:stretch>
                <a:fillRect/>
              </a:stretch>
            </p:blipFill>
            <p:spPr bwMode="auto">
              <a:xfrm>
                <a:off x="4708" y="1007"/>
                <a:ext cx="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72" name="Rectangle 514">
                <a:extLst>
                  <a:ext uri="{FF2B5EF4-FFF2-40B4-BE49-F238E27FC236}">
                    <a16:creationId xmlns:a16="http://schemas.microsoft.com/office/drawing/2014/main" id="{196D07C8-8A86-4BCB-1CDE-F84CC4EFA9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8" y="1007"/>
                <a:ext cx="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73" name="Rectangle 515">
                <a:extLst>
                  <a:ext uri="{FF2B5EF4-FFF2-40B4-BE49-F238E27FC236}">
                    <a16:creationId xmlns:a16="http://schemas.microsoft.com/office/drawing/2014/main" id="{80B034FE-DE65-8E15-1BDE-9B1125E3F2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11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74" name="Picture 516">
                <a:extLst>
                  <a:ext uri="{FF2B5EF4-FFF2-40B4-BE49-F238E27FC236}">
                    <a16:creationId xmlns:a16="http://schemas.microsoft.com/office/drawing/2014/main" id="{E774859F-3794-D1A9-CE07-7112815E4AE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9" cstate="print"/>
              <a:srcRect/>
              <a:stretch>
                <a:fillRect/>
              </a:stretch>
            </p:blipFill>
            <p:spPr bwMode="auto">
              <a:xfrm>
                <a:off x="4711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75" name="Rectangle 517">
                <a:extLst>
                  <a:ext uri="{FF2B5EF4-FFF2-40B4-BE49-F238E27FC236}">
                    <a16:creationId xmlns:a16="http://schemas.microsoft.com/office/drawing/2014/main" id="{CC252756-77FC-3A86-6605-1C24E848EA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11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76" name="Rectangle 518">
                <a:extLst>
                  <a:ext uri="{FF2B5EF4-FFF2-40B4-BE49-F238E27FC236}">
                    <a16:creationId xmlns:a16="http://schemas.microsoft.com/office/drawing/2014/main" id="{8BFCEA39-7E41-2AE2-C502-5EBA00D7F3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20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77" name="Picture 519">
                <a:extLst>
                  <a:ext uri="{FF2B5EF4-FFF2-40B4-BE49-F238E27FC236}">
                    <a16:creationId xmlns:a16="http://schemas.microsoft.com/office/drawing/2014/main" id="{DBF2C5AA-7D52-9287-CF2C-AA22E13EDAD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0" cstate="print"/>
              <a:srcRect/>
              <a:stretch>
                <a:fillRect/>
              </a:stretch>
            </p:blipFill>
            <p:spPr bwMode="auto">
              <a:xfrm>
                <a:off x="4720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78" name="Rectangle 520">
                <a:extLst>
                  <a:ext uri="{FF2B5EF4-FFF2-40B4-BE49-F238E27FC236}">
                    <a16:creationId xmlns:a16="http://schemas.microsoft.com/office/drawing/2014/main" id="{9DD3C739-BA04-3C2B-03C3-EC896C5B16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20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79" name="Rectangle 521">
                <a:extLst>
                  <a:ext uri="{FF2B5EF4-FFF2-40B4-BE49-F238E27FC236}">
                    <a16:creationId xmlns:a16="http://schemas.microsoft.com/office/drawing/2014/main" id="{6B7DE234-03EB-7ED9-5E99-35E79353B7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2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80" name="Picture 522">
                <a:extLst>
                  <a:ext uri="{FF2B5EF4-FFF2-40B4-BE49-F238E27FC236}">
                    <a16:creationId xmlns:a16="http://schemas.microsoft.com/office/drawing/2014/main" id="{C64FA0A5-1856-0EB1-A82C-57FB3D7156A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1" cstate="print"/>
              <a:srcRect/>
              <a:stretch>
                <a:fillRect/>
              </a:stretch>
            </p:blipFill>
            <p:spPr bwMode="auto">
              <a:xfrm>
                <a:off x="472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81" name="Rectangle 523">
                <a:extLst>
                  <a:ext uri="{FF2B5EF4-FFF2-40B4-BE49-F238E27FC236}">
                    <a16:creationId xmlns:a16="http://schemas.microsoft.com/office/drawing/2014/main" id="{50D90A4C-BD16-0E66-5984-168598FA58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2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82" name="Rectangle 524">
                <a:extLst>
                  <a:ext uri="{FF2B5EF4-FFF2-40B4-BE49-F238E27FC236}">
                    <a16:creationId xmlns:a16="http://schemas.microsoft.com/office/drawing/2014/main" id="{62F79DEC-66AB-A503-5F40-553992C4C9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3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83" name="Picture 525">
                <a:extLst>
                  <a:ext uri="{FF2B5EF4-FFF2-40B4-BE49-F238E27FC236}">
                    <a16:creationId xmlns:a16="http://schemas.microsoft.com/office/drawing/2014/main" id="{636651BF-C406-A017-7F6C-D7EF7FE504C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2" cstate="print"/>
              <a:srcRect/>
              <a:stretch>
                <a:fillRect/>
              </a:stretch>
            </p:blipFill>
            <p:spPr bwMode="auto">
              <a:xfrm>
                <a:off x="473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84" name="Rectangle 526">
                <a:extLst>
                  <a:ext uri="{FF2B5EF4-FFF2-40B4-BE49-F238E27FC236}">
                    <a16:creationId xmlns:a16="http://schemas.microsoft.com/office/drawing/2014/main" id="{15F60293-FE7C-BACE-5F00-8B4350BE4B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3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85" name="Rectangle 527">
                <a:extLst>
                  <a:ext uri="{FF2B5EF4-FFF2-40B4-BE49-F238E27FC236}">
                    <a16:creationId xmlns:a16="http://schemas.microsoft.com/office/drawing/2014/main" id="{98F562F3-C24A-3775-EC08-600187AA22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46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86" name="Picture 528">
                <a:extLst>
                  <a:ext uri="{FF2B5EF4-FFF2-40B4-BE49-F238E27FC236}">
                    <a16:creationId xmlns:a16="http://schemas.microsoft.com/office/drawing/2014/main" id="{D5D736D4-6FF4-C64A-E58F-F78DED3A029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3" cstate="print"/>
              <a:srcRect/>
              <a:stretch>
                <a:fillRect/>
              </a:stretch>
            </p:blipFill>
            <p:spPr bwMode="auto">
              <a:xfrm>
                <a:off x="4746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87" name="Rectangle 529">
                <a:extLst>
                  <a:ext uri="{FF2B5EF4-FFF2-40B4-BE49-F238E27FC236}">
                    <a16:creationId xmlns:a16="http://schemas.microsoft.com/office/drawing/2014/main" id="{D30A72D1-778A-D4FF-5CE0-A72CD74F6B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46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88" name="Rectangle 530">
                <a:extLst>
                  <a:ext uri="{FF2B5EF4-FFF2-40B4-BE49-F238E27FC236}">
                    <a16:creationId xmlns:a16="http://schemas.microsoft.com/office/drawing/2014/main" id="{FC359095-83EA-0EF9-9EC1-9D5954C974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6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89" name="Picture 531">
                <a:extLst>
                  <a:ext uri="{FF2B5EF4-FFF2-40B4-BE49-F238E27FC236}">
                    <a16:creationId xmlns:a16="http://schemas.microsoft.com/office/drawing/2014/main" id="{53B6571A-E3F7-596F-3842-769E6C271D5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4" cstate="print"/>
              <a:srcRect/>
              <a:stretch>
                <a:fillRect/>
              </a:stretch>
            </p:blipFill>
            <p:spPr bwMode="auto">
              <a:xfrm>
                <a:off x="4756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90" name="Rectangle 532">
                <a:extLst>
                  <a:ext uri="{FF2B5EF4-FFF2-40B4-BE49-F238E27FC236}">
                    <a16:creationId xmlns:a16="http://schemas.microsoft.com/office/drawing/2014/main" id="{8225C8E0-DC20-909A-FAD1-C364BCEE65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6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91" name="Rectangle 533">
                <a:extLst>
                  <a:ext uri="{FF2B5EF4-FFF2-40B4-BE49-F238E27FC236}">
                    <a16:creationId xmlns:a16="http://schemas.microsoft.com/office/drawing/2014/main" id="{E32F6C33-56B7-FADA-E0CF-16E74B0A14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7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92" name="Picture 534">
                <a:extLst>
                  <a:ext uri="{FF2B5EF4-FFF2-40B4-BE49-F238E27FC236}">
                    <a16:creationId xmlns:a16="http://schemas.microsoft.com/office/drawing/2014/main" id="{991B5E06-6638-5A31-AE2E-1E4B21A7A8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5" cstate="print"/>
              <a:srcRect/>
              <a:stretch>
                <a:fillRect/>
              </a:stretch>
            </p:blipFill>
            <p:spPr bwMode="auto">
              <a:xfrm>
                <a:off x="4767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93" name="Rectangle 535">
                <a:extLst>
                  <a:ext uri="{FF2B5EF4-FFF2-40B4-BE49-F238E27FC236}">
                    <a16:creationId xmlns:a16="http://schemas.microsoft.com/office/drawing/2014/main" id="{8A71F4A9-56E2-C132-98BA-D07AD93E36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7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94" name="Rectangle 536">
                <a:extLst>
                  <a:ext uri="{FF2B5EF4-FFF2-40B4-BE49-F238E27FC236}">
                    <a16:creationId xmlns:a16="http://schemas.microsoft.com/office/drawing/2014/main" id="{CC80B21E-888C-1DBD-AB74-E1880938E9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7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95" name="Picture 537">
                <a:extLst>
                  <a:ext uri="{FF2B5EF4-FFF2-40B4-BE49-F238E27FC236}">
                    <a16:creationId xmlns:a16="http://schemas.microsoft.com/office/drawing/2014/main" id="{686BEAD2-967E-8B30-57CD-42AAC03E41A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6" cstate="print"/>
              <a:srcRect/>
              <a:stretch>
                <a:fillRect/>
              </a:stretch>
            </p:blipFill>
            <p:spPr bwMode="auto">
              <a:xfrm>
                <a:off x="477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96" name="Rectangle 538">
                <a:extLst>
                  <a:ext uri="{FF2B5EF4-FFF2-40B4-BE49-F238E27FC236}">
                    <a16:creationId xmlns:a16="http://schemas.microsoft.com/office/drawing/2014/main" id="{65574031-5F28-FB9F-4ABF-F077DE3A80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7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97" name="Rectangle 539">
                <a:extLst>
                  <a:ext uri="{FF2B5EF4-FFF2-40B4-BE49-F238E27FC236}">
                    <a16:creationId xmlns:a16="http://schemas.microsoft.com/office/drawing/2014/main" id="{7BF77606-D9BA-6FE4-5C8E-AC8A167D23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698" name="Picture 540">
                <a:extLst>
                  <a:ext uri="{FF2B5EF4-FFF2-40B4-BE49-F238E27FC236}">
                    <a16:creationId xmlns:a16="http://schemas.microsoft.com/office/drawing/2014/main" id="{44171CB1-55D2-1820-9BB7-E94E0FB3D43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7" cstate="print"/>
              <a:srcRect/>
              <a:stretch>
                <a:fillRect/>
              </a:stretch>
            </p:blipFill>
            <p:spPr bwMode="auto">
              <a:xfrm>
                <a:off x="478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99" name="Rectangle 541">
                <a:extLst>
                  <a:ext uri="{FF2B5EF4-FFF2-40B4-BE49-F238E27FC236}">
                    <a16:creationId xmlns:a16="http://schemas.microsoft.com/office/drawing/2014/main" id="{2CEF3E0D-863F-9F10-64A8-EFC8A086E8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00" name="Rectangle 542">
                <a:extLst>
                  <a:ext uri="{FF2B5EF4-FFF2-40B4-BE49-F238E27FC236}">
                    <a16:creationId xmlns:a16="http://schemas.microsoft.com/office/drawing/2014/main" id="{231752AE-4AF8-26E0-EC9F-90434F33FD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9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01" name="Picture 543">
                <a:extLst>
                  <a:ext uri="{FF2B5EF4-FFF2-40B4-BE49-F238E27FC236}">
                    <a16:creationId xmlns:a16="http://schemas.microsoft.com/office/drawing/2014/main" id="{41572DB4-430E-4341-EBC9-8C424B9E399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8" cstate="print"/>
              <a:srcRect/>
              <a:stretch>
                <a:fillRect/>
              </a:stretch>
            </p:blipFill>
            <p:spPr bwMode="auto">
              <a:xfrm>
                <a:off x="4789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02" name="Rectangle 544">
                <a:extLst>
                  <a:ext uri="{FF2B5EF4-FFF2-40B4-BE49-F238E27FC236}">
                    <a16:creationId xmlns:a16="http://schemas.microsoft.com/office/drawing/2014/main" id="{054F3B14-BA32-A912-4232-8126FC63F5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9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03" name="Rectangle 545">
                <a:extLst>
                  <a:ext uri="{FF2B5EF4-FFF2-40B4-BE49-F238E27FC236}">
                    <a16:creationId xmlns:a16="http://schemas.microsoft.com/office/drawing/2014/main" id="{BA320857-1095-BDB9-B3D7-4686CDE4CC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04" name="Picture 546">
                <a:extLst>
                  <a:ext uri="{FF2B5EF4-FFF2-40B4-BE49-F238E27FC236}">
                    <a16:creationId xmlns:a16="http://schemas.microsoft.com/office/drawing/2014/main" id="{A6CA89B1-4764-1086-B864-FF5C88C50DD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9" cstate="print"/>
              <a:srcRect/>
              <a:stretch>
                <a:fillRect/>
              </a:stretch>
            </p:blipFill>
            <p:spPr bwMode="auto">
              <a:xfrm>
                <a:off x="479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05" name="Rectangle 547">
                <a:extLst>
                  <a:ext uri="{FF2B5EF4-FFF2-40B4-BE49-F238E27FC236}">
                    <a16:creationId xmlns:a16="http://schemas.microsoft.com/office/drawing/2014/main" id="{DBEFC5E7-29EA-3D0A-3F55-05CCDB105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06" name="Rectangle 548">
                <a:extLst>
                  <a:ext uri="{FF2B5EF4-FFF2-40B4-BE49-F238E27FC236}">
                    <a16:creationId xmlns:a16="http://schemas.microsoft.com/office/drawing/2014/main" id="{4B5E6420-9632-98C1-1C96-8BC4DF2FD0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3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07" name="Picture 549">
                <a:extLst>
                  <a:ext uri="{FF2B5EF4-FFF2-40B4-BE49-F238E27FC236}">
                    <a16:creationId xmlns:a16="http://schemas.microsoft.com/office/drawing/2014/main" id="{87549273-CE53-F19A-9BF5-7A413A67762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0" cstate="print"/>
              <a:srcRect/>
              <a:stretch>
                <a:fillRect/>
              </a:stretch>
            </p:blipFill>
            <p:spPr bwMode="auto">
              <a:xfrm>
                <a:off x="4803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08" name="Rectangle 550">
                <a:extLst>
                  <a:ext uri="{FF2B5EF4-FFF2-40B4-BE49-F238E27FC236}">
                    <a16:creationId xmlns:a16="http://schemas.microsoft.com/office/drawing/2014/main" id="{284EA8DE-2FF2-C0CA-F9AC-B18F310375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3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09" name="Rectangle 551">
                <a:extLst>
                  <a:ext uri="{FF2B5EF4-FFF2-40B4-BE49-F238E27FC236}">
                    <a16:creationId xmlns:a16="http://schemas.microsoft.com/office/drawing/2014/main" id="{CFFB7061-CCCC-7C0A-02B9-A7AA1347DF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10" name="Picture 552">
                <a:extLst>
                  <a:ext uri="{FF2B5EF4-FFF2-40B4-BE49-F238E27FC236}">
                    <a16:creationId xmlns:a16="http://schemas.microsoft.com/office/drawing/2014/main" id="{623ADA27-9F7B-1158-AF03-80F194C7DFD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1" cstate="print"/>
              <a:srcRect/>
              <a:stretch>
                <a:fillRect/>
              </a:stretch>
            </p:blipFill>
            <p:spPr bwMode="auto">
              <a:xfrm>
                <a:off x="481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11" name="Rectangle 553">
                <a:extLst>
                  <a:ext uri="{FF2B5EF4-FFF2-40B4-BE49-F238E27FC236}">
                    <a16:creationId xmlns:a16="http://schemas.microsoft.com/office/drawing/2014/main" id="{F247966C-4FDC-2B53-32FF-80486B1932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12" name="Rectangle 554">
                <a:extLst>
                  <a:ext uri="{FF2B5EF4-FFF2-40B4-BE49-F238E27FC236}">
                    <a16:creationId xmlns:a16="http://schemas.microsoft.com/office/drawing/2014/main" id="{4C99BB61-44D9-C177-13DB-DD93193D03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26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13" name="Picture 555">
                <a:extLst>
                  <a:ext uri="{FF2B5EF4-FFF2-40B4-BE49-F238E27FC236}">
                    <a16:creationId xmlns:a16="http://schemas.microsoft.com/office/drawing/2014/main" id="{DAB270FA-5D6B-EA29-30B2-A5C7D7FB80B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2" cstate="print"/>
              <a:srcRect/>
              <a:stretch>
                <a:fillRect/>
              </a:stretch>
            </p:blipFill>
            <p:spPr bwMode="auto">
              <a:xfrm>
                <a:off x="4826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14" name="Rectangle 556">
                <a:extLst>
                  <a:ext uri="{FF2B5EF4-FFF2-40B4-BE49-F238E27FC236}">
                    <a16:creationId xmlns:a16="http://schemas.microsoft.com/office/drawing/2014/main" id="{7BA9B615-750B-B815-2D81-EFB4E9519A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26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15" name="Rectangle 557">
                <a:extLst>
                  <a:ext uri="{FF2B5EF4-FFF2-40B4-BE49-F238E27FC236}">
                    <a16:creationId xmlns:a16="http://schemas.microsoft.com/office/drawing/2014/main" id="{FCBB2B74-41D8-D046-37BC-A810C82CB0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6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16" name="Picture 558">
                <a:extLst>
                  <a:ext uri="{FF2B5EF4-FFF2-40B4-BE49-F238E27FC236}">
                    <a16:creationId xmlns:a16="http://schemas.microsoft.com/office/drawing/2014/main" id="{8253F1FE-D037-E08F-C909-4288FFEEA86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3" cstate="print"/>
              <a:srcRect/>
              <a:stretch>
                <a:fillRect/>
              </a:stretch>
            </p:blipFill>
            <p:spPr bwMode="auto">
              <a:xfrm>
                <a:off x="4836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17" name="Rectangle 559">
                <a:extLst>
                  <a:ext uri="{FF2B5EF4-FFF2-40B4-BE49-F238E27FC236}">
                    <a16:creationId xmlns:a16="http://schemas.microsoft.com/office/drawing/2014/main" id="{4AF9C9C7-F700-3373-75F3-3753EA6DA3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6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18" name="Rectangle 560">
                <a:extLst>
                  <a:ext uri="{FF2B5EF4-FFF2-40B4-BE49-F238E27FC236}">
                    <a16:creationId xmlns:a16="http://schemas.microsoft.com/office/drawing/2014/main" id="{061353E6-CB39-8FDE-F17A-CC5CEC2BBB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7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19" name="Picture 561">
                <a:extLst>
                  <a:ext uri="{FF2B5EF4-FFF2-40B4-BE49-F238E27FC236}">
                    <a16:creationId xmlns:a16="http://schemas.microsoft.com/office/drawing/2014/main" id="{895BE770-5126-E35D-217A-62D9DFCD617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4" cstate="print"/>
              <a:srcRect/>
              <a:stretch>
                <a:fillRect/>
              </a:stretch>
            </p:blipFill>
            <p:spPr bwMode="auto">
              <a:xfrm>
                <a:off x="4847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20" name="Rectangle 562">
                <a:extLst>
                  <a:ext uri="{FF2B5EF4-FFF2-40B4-BE49-F238E27FC236}">
                    <a16:creationId xmlns:a16="http://schemas.microsoft.com/office/drawing/2014/main" id="{518E9614-73C1-E008-9F04-89BC8E5137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7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21" name="Rectangle 563">
                <a:extLst>
                  <a:ext uri="{FF2B5EF4-FFF2-40B4-BE49-F238E27FC236}">
                    <a16:creationId xmlns:a16="http://schemas.microsoft.com/office/drawing/2014/main" id="{ED441645-BCA4-78D2-6B3A-79D3D1C2A5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5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22" name="Picture 564">
                <a:extLst>
                  <a:ext uri="{FF2B5EF4-FFF2-40B4-BE49-F238E27FC236}">
                    <a16:creationId xmlns:a16="http://schemas.microsoft.com/office/drawing/2014/main" id="{88054181-3610-51DF-7D5A-99649EFD2E7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5" cstate="print"/>
              <a:srcRect/>
              <a:stretch>
                <a:fillRect/>
              </a:stretch>
            </p:blipFill>
            <p:spPr bwMode="auto">
              <a:xfrm>
                <a:off x="485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23" name="Rectangle 565">
                <a:extLst>
                  <a:ext uri="{FF2B5EF4-FFF2-40B4-BE49-F238E27FC236}">
                    <a16:creationId xmlns:a16="http://schemas.microsoft.com/office/drawing/2014/main" id="{F1CDCEB7-B990-5CAE-C0CC-265034B074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5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24" name="Rectangle 566">
                <a:extLst>
                  <a:ext uri="{FF2B5EF4-FFF2-40B4-BE49-F238E27FC236}">
                    <a16:creationId xmlns:a16="http://schemas.microsoft.com/office/drawing/2014/main" id="{9A4B0A3E-7CE6-BFC6-5F2B-8E822559EB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6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25" name="Picture 567">
                <a:extLst>
                  <a:ext uri="{FF2B5EF4-FFF2-40B4-BE49-F238E27FC236}">
                    <a16:creationId xmlns:a16="http://schemas.microsoft.com/office/drawing/2014/main" id="{3187704C-79EB-E449-81DF-3D5B5AD2026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6" cstate="print"/>
              <a:srcRect/>
              <a:stretch>
                <a:fillRect/>
              </a:stretch>
            </p:blipFill>
            <p:spPr bwMode="auto">
              <a:xfrm>
                <a:off x="486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26" name="Rectangle 568">
                <a:extLst>
                  <a:ext uri="{FF2B5EF4-FFF2-40B4-BE49-F238E27FC236}">
                    <a16:creationId xmlns:a16="http://schemas.microsoft.com/office/drawing/2014/main" id="{AACCF909-A81C-C479-F688-8D842C9994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6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27" name="Rectangle 569">
                <a:extLst>
                  <a:ext uri="{FF2B5EF4-FFF2-40B4-BE49-F238E27FC236}">
                    <a16:creationId xmlns:a16="http://schemas.microsoft.com/office/drawing/2014/main" id="{4778DD40-59C3-6C46-CC10-76896B5995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73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28" name="Picture 570">
                <a:extLst>
                  <a:ext uri="{FF2B5EF4-FFF2-40B4-BE49-F238E27FC236}">
                    <a16:creationId xmlns:a16="http://schemas.microsoft.com/office/drawing/2014/main" id="{D82C2A76-14DD-9624-9A91-79AB338E36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7" cstate="print"/>
              <a:srcRect/>
              <a:stretch>
                <a:fillRect/>
              </a:stretch>
            </p:blipFill>
            <p:spPr bwMode="auto">
              <a:xfrm>
                <a:off x="4873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29" name="Rectangle 571">
                <a:extLst>
                  <a:ext uri="{FF2B5EF4-FFF2-40B4-BE49-F238E27FC236}">
                    <a16:creationId xmlns:a16="http://schemas.microsoft.com/office/drawing/2014/main" id="{FC8236BD-7FA5-4C96-B5F2-0A6903E663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73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30" name="Rectangle 572">
                <a:extLst>
                  <a:ext uri="{FF2B5EF4-FFF2-40B4-BE49-F238E27FC236}">
                    <a16:creationId xmlns:a16="http://schemas.microsoft.com/office/drawing/2014/main" id="{10661821-335F-BC8E-69F1-97045B518C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31" name="Picture 573">
                <a:extLst>
                  <a:ext uri="{FF2B5EF4-FFF2-40B4-BE49-F238E27FC236}">
                    <a16:creationId xmlns:a16="http://schemas.microsoft.com/office/drawing/2014/main" id="{654A70E9-28B9-54DD-AA8A-69258FD6093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8" cstate="print"/>
              <a:srcRect/>
              <a:stretch>
                <a:fillRect/>
              </a:stretch>
            </p:blipFill>
            <p:spPr bwMode="auto">
              <a:xfrm>
                <a:off x="488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32" name="Rectangle 574">
                <a:extLst>
                  <a:ext uri="{FF2B5EF4-FFF2-40B4-BE49-F238E27FC236}">
                    <a16:creationId xmlns:a16="http://schemas.microsoft.com/office/drawing/2014/main" id="{FF57B840-57D1-89D2-8B80-D6344AEA1A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33" name="Rectangle 575">
                <a:extLst>
                  <a:ext uri="{FF2B5EF4-FFF2-40B4-BE49-F238E27FC236}">
                    <a16:creationId xmlns:a16="http://schemas.microsoft.com/office/drawing/2014/main" id="{7F3C685D-255C-2B11-6557-2E7CDC78E8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34" name="Picture 576">
                <a:extLst>
                  <a:ext uri="{FF2B5EF4-FFF2-40B4-BE49-F238E27FC236}">
                    <a16:creationId xmlns:a16="http://schemas.microsoft.com/office/drawing/2014/main" id="{3B66CC0B-1AEC-F78B-95BF-EC0D6BE5A30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9" cstate="print"/>
              <a:srcRect/>
              <a:stretch>
                <a:fillRect/>
              </a:stretch>
            </p:blipFill>
            <p:spPr bwMode="auto">
              <a:xfrm>
                <a:off x="489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35" name="Rectangle 577">
                <a:extLst>
                  <a:ext uri="{FF2B5EF4-FFF2-40B4-BE49-F238E27FC236}">
                    <a16:creationId xmlns:a16="http://schemas.microsoft.com/office/drawing/2014/main" id="{517770EC-A92F-1AC9-3D7A-5AE7B2578C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36" name="Rectangle 578">
                <a:extLst>
                  <a:ext uri="{FF2B5EF4-FFF2-40B4-BE49-F238E27FC236}">
                    <a16:creationId xmlns:a16="http://schemas.microsoft.com/office/drawing/2014/main" id="{17D5ACCB-8692-0DEB-BD74-B2B97A603F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0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37" name="Picture 579">
                <a:extLst>
                  <a:ext uri="{FF2B5EF4-FFF2-40B4-BE49-F238E27FC236}">
                    <a16:creationId xmlns:a16="http://schemas.microsoft.com/office/drawing/2014/main" id="{39F052C8-5F44-76A4-F601-7212804C8C6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90" cstate="print"/>
              <a:srcRect/>
              <a:stretch>
                <a:fillRect/>
              </a:stretch>
            </p:blipFill>
            <p:spPr bwMode="auto">
              <a:xfrm>
                <a:off x="490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38" name="Rectangle 580">
                <a:extLst>
                  <a:ext uri="{FF2B5EF4-FFF2-40B4-BE49-F238E27FC236}">
                    <a16:creationId xmlns:a16="http://schemas.microsoft.com/office/drawing/2014/main" id="{D285A61D-48AF-ACF3-7E27-8D1792D910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0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39" name="Rectangle 581">
                <a:extLst>
                  <a:ext uri="{FF2B5EF4-FFF2-40B4-BE49-F238E27FC236}">
                    <a16:creationId xmlns:a16="http://schemas.microsoft.com/office/drawing/2014/main" id="{9A6BC9F4-0D30-92AF-CDFF-1A645ECBB8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1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40" name="Picture 582">
                <a:extLst>
                  <a:ext uri="{FF2B5EF4-FFF2-40B4-BE49-F238E27FC236}">
                    <a16:creationId xmlns:a16="http://schemas.microsoft.com/office/drawing/2014/main" id="{A9AC0F8B-09DB-0EC4-DCB6-2EACD775F60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91" cstate="print"/>
              <a:srcRect/>
              <a:stretch>
                <a:fillRect/>
              </a:stretch>
            </p:blipFill>
            <p:spPr bwMode="auto">
              <a:xfrm>
                <a:off x="491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41" name="Rectangle 583">
                <a:extLst>
                  <a:ext uri="{FF2B5EF4-FFF2-40B4-BE49-F238E27FC236}">
                    <a16:creationId xmlns:a16="http://schemas.microsoft.com/office/drawing/2014/main" id="{202385D9-CA7D-3DF3-375C-13C0F334C5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1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42" name="Rectangle 584">
                <a:extLst>
                  <a:ext uri="{FF2B5EF4-FFF2-40B4-BE49-F238E27FC236}">
                    <a16:creationId xmlns:a16="http://schemas.microsoft.com/office/drawing/2014/main" id="{BD69FDB1-A02E-C374-A880-A91EAC7C58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7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43" name="Picture 585">
                <a:extLst>
                  <a:ext uri="{FF2B5EF4-FFF2-40B4-BE49-F238E27FC236}">
                    <a16:creationId xmlns:a16="http://schemas.microsoft.com/office/drawing/2014/main" id="{C6940840-2BC5-CF08-C480-209D357452E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92" cstate="print"/>
              <a:srcRect/>
              <a:stretch>
                <a:fillRect/>
              </a:stretch>
            </p:blipFill>
            <p:spPr bwMode="auto">
              <a:xfrm>
                <a:off x="4927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44" name="Rectangle 586">
                <a:extLst>
                  <a:ext uri="{FF2B5EF4-FFF2-40B4-BE49-F238E27FC236}">
                    <a16:creationId xmlns:a16="http://schemas.microsoft.com/office/drawing/2014/main" id="{E6E77B07-A4F9-4A6C-8A77-9C796E4E75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7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45" name="Rectangle 587">
                <a:extLst>
                  <a:ext uri="{FF2B5EF4-FFF2-40B4-BE49-F238E27FC236}">
                    <a16:creationId xmlns:a16="http://schemas.microsoft.com/office/drawing/2014/main" id="{7C131702-655F-8F7C-F3ED-18B82825EA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3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46" name="Picture 588">
                <a:extLst>
                  <a:ext uri="{FF2B5EF4-FFF2-40B4-BE49-F238E27FC236}">
                    <a16:creationId xmlns:a16="http://schemas.microsoft.com/office/drawing/2014/main" id="{3F5BEF64-8AB2-A911-590A-5BCEF49C35D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93" cstate="print"/>
              <a:srcRect/>
              <a:stretch>
                <a:fillRect/>
              </a:stretch>
            </p:blipFill>
            <p:spPr bwMode="auto">
              <a:xfrm>
                <a:off x="493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47" name="Rectangle 589">
                <a:extLst>
                  <a:ext uri="{FF2B5EF4-FFF2-40B4-BE49-F238E27FC236}">
                    <a16:creationId xmlns:a16="http://schemas.microsoft.com/office/drawing/2014/main" id="{89B16CAB-1383-DEFF-E563-3B8FF395DB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3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48" name="Rectangle 590">
                <a:extLst>
                  <a:ext uri="{FF2B5EF4-FFF2-40B4-BE49-F238E27FC236}">
                    <a16:creationId xmlns:a16="http://schemas.microsoft.com/office/drawing/2014/main" id="{63E8FF02-21A6-A8B8-F1C3-B52EE79F16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49" name="Picture 591">
                <a:extLst>
                  <a:ext uri="{FF2B5EF4-FFF2-40B4-BE49-F238E27FC236}">
                    <a16:creationId xmlns:a16="http://schemas.microsoft.com/office/drawing/2014/main" id="{467831F4-0E24-CE9A-A20D-5A18D9F798D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94" cstate="print"/>
              <a:srcRect/>
              <a:stretch>
                <a:fillRect/>
              </a:stretch>
            </p:blipFill>
            <p:spPr bwMode="auto">
              <a:xfrm>
                <a:off x="494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50" name="Rectangle 592">
                <a:extLst>
                  <a:ext uri="{FF2B5EF4-FFF2-40B4-BE49-F238E27FC236}">
                    <a16:creationId xmlns:a16="http://schemas.microsoft.com/office/drawing/2014/main" id="{046CBF5F-45C7-7AFF-2424-30899C4B61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51" name="Rectangle 593">
                <a:extLst>
                  <a:ext uri="{FF2B5EF4-FFF2-40B4-BE49-F238E27FC236}">
                    <a16:creationId xmlns:a16="http://schemas.microsoft.com/office/drawing/2014/main" id="{26C75B9E-B57A-6C80-104D-775AD5F980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52" name="Picture 594">
                <a:extLst>
                  <a:ext uri="{FF2B5EF4-FFF2-40B4-BE49-F238E27FC236}">
                    <a16:creationId xmlns:a16="http://schemas.microsoft.com/office/drawing/2014/main" id="{9D5F5BC9-3598-ACE2-E35C-C396B8A76C2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95" cstate="print"/>
              <a:srcRect/>
              <a:stretch>
                <a:fillRect/>
              </a:stretch>
            </p:blipFill>
            <p:spPr bwMode="auto">
              <a:xfrm>
                <a:off x="495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53" name="Rectangle 595">
                <a:extLst>
                  <a:ext uri="{FF2B5EF4-FFF2-40B4-BE49-F238E27FC236}">
                    <a16:creationId xmlns:a16="http://schemas.microsoft.com/office/drawing/2014/main" id="{A9ADA0D1-2D82-E16D-7958-2B888446CD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54" name="Rectangle 596">
                <a:extLst>
                  <a:ext uri="{FF2B5EF4-FFF2-40B4-BE49-F238E27FC236}">
                    <a16:creationId xmlns:a16="http://schemas.microsoft.com/office/drawing/2014/main" id="{3F33D6D5-4A02-2B91-592C-D8F818BD41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67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55" name="Picture 597">
                <a:extLst>
                  <a:ext uri="{FF2B5EF4-FFF2-40B4-BE49-F238E27FC236}">
                    <a16:creationId xmlns:a16="http://schemas.microsoft.com/office/drawing/2014/main" id="{4CF4CFF6-5CBA-04BF-09FA-209A4614C3F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96" cstate="print"/>
              <a:srcRect/>
              <a:stretch>
                <a:fillRect/>
              </a:stretch>
            </p:blipFill>
            <p:spPr bwMode="auto">
              <a:xfrm>
                <a:off x="4967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56" name="Rectangle 598">
                <a:extLst>
                  <a:ext uri="{FF2B5EF4-FFF2-40B4-BE49-F238E27FC236}">
                    <a16:creationId xmlns:a16="http://schemas.microsoft.com/office/drawing/2014/main" id="{8FE86CD5-EA25-ADEE-EE6B-28D73545BD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67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57" name="Rectangle 599">
                <a:extLst>
                  <a:ext uri="{FF2B5EF4-FFF2-40B4-BE49-F238E27FC236}">
                    <a16:creationId xmlns:a16="http://schemas.microsoft.com/office/drawing/2014/main" id="{61152AB2-C631-2817-4568-2AA634AA0A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9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58" name="Picture 600">
                <a:extLst>
                  <a:ext uri="{FF2B5EF4-FFF2-40B4-BE49-F238E27FC236}">
                    <a16:creationId xmlns:a16="http://schemas.microsoft.com/office/drawing/2014/main" id="{DED99260-901F-D35E-41DC-9C3A77D653C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97" cstate="print"/>
              <a:srcRect/>
              <a:stretch>
                <a:fillRect/>
              </a:stretch>
            </p:blipFill>
            <p:spPr bwMode="auto">
              <a:xfrm>
                <a:off x="4979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59" name="Rectangle 601">
                <a:extLst>
                  <a:ext uri="{FF2B5EF4-FFF2-40B4-BE49-F238E27FC236}">
                    <a16:creationId xmlns:a16="http://schemas.microsoft.com/office/drawing/2014/main" id="{4E46EFC7-4D75-67C3-04C6-C45401CFBB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9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60" name="Rectangle 602">
                <a:extLst>
                  <a:ext uri="{FF2B5EF4-FFF2-40B4-BE49-F238E27FC236}">
                    <a16:creationId xmlns:a16="http://schemas.microsoft.com/office/drawing/2014/main" id="{1418BD7B-F9F6-F167-72B8-B0B7674931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9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61" name="Picture 603">
                <a:extLst>
                  <a:ext uri="{FF2B5EF4-FFF2-40B4-BE49-F238E27FC236}">
                    <a16:creationId xmlns:a16="http://schemas.microsoft.com/office/drawing/2014/main" id="{0D806C72-2474-9810-A0CD-892BE1275DB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98" cstate="print"/>
              <a:srcRect/>
              <a:stretch>
                <a:fillRect/>
              </a:stretch>
            </p:blipFill>
            <p:spPr bwMode="auto">
              <a:xfrm>
                <a:off x="4989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62" name="Rectangle 604">
                <a:extLst>
                  <a:ext uri="{FF2B5EF4-FFF2-40B4-BE49-F238E27FC236}">
                    <a16:creationId xmlns:a16="http://schemas.microsoft.com/office/drawing/2014/main" id="{00419945-A8AB-E0C2-4388-D792782C03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9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63" name="Rectangle 605">
                <a:extLst>
                  <a:ext uri="{FF2B5EF4-FFF2-40B4-BE49-F238E27FC236}">
                    <a16:creationId xmlns:a16="http://schemas.microsoft.com/office/drawing/2014/main" id="{25DFCE8C-5127-6810-8D88-5B78D258B3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7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64" name="Picture 606">
                <a:extLst>
                  <a:ext uri="{FF2B5EF4-FFF2-40B4-BE49-F238E27FC236}">
                    <a16:creationId xmlns:a16="http://schemas.microsoft.com/office/drawing/2014/main" id="{F4D93067-FFE8-A543-568A-35763186F35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99" cstate="print"/>
              <a:srcRect/>
              <a:stretch>
                <a:fillRect/>
              </a:stretch>
            </p:blipFill>
            <p:spPr bwMode="auto">
              <a:xfrm>
                <a:off x="5007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65" name="Rectangle 607">
                <a:extLst>
                  <a:ext uri="{FF2B5EF4-FFF2-40B4-BE49-F238E27FC236}">
                    <a16:creationId xmlns:a16="http://schemas.microsoft.com/office/drawing/2014/main" id="{5C43A935-6B0B-F6FA-D235-08CD62F393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7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66" name="Rectangle 608">
                <a:extLst>
                  <a:ext uri="{FF2B5EF4-FFF2-40B4-BE49-F238E27FC236}">
                    <a16:creationId xmlns:a16="http://schemas.microsoft.com/office/drawing/2014/main" id="{FD45936F-4302-2820-36B7-C747D90CDF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12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67" name="Picture 609">
                <a:extLst>
                  <a:ext uri="{FF2B5EF4-FFF2-40B4-BE49-F238E27FC236}">
                    <a16:creationId xmlns:a16="http://schemas.microsoft.com/office/drawing/2014/main" id="{943B90D3-4F15-6D2D-9F64-3E9A35C6CD5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00" cstate="print"/>
              <a:srcRect/>
              <a:stretch>
                <a:fillRect/>
              </a:stretch>
            </p:blipFill>
            <p:spPr bwMode="auto">
              <a:xfrm>
                <a:off x="5012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68" name="Rectangle 610">
                <a:extLst>
                  <a:ext uri="{FF2B5EF4-FFF2-40B4-BE49-F238E27FC236}">
                    <a16:creationId xmlns:a16="http://schemas.microsoft.com/office/drawing/2014/main" id="{890577FA-ACC7-44E2-7141-0816C223B6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12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69" name="Rectangle 611">
                <a:extLst>
                  <a:ext uri="{FF2B5EF4-FFF2-40B4-BE49-F238E27FC236}">
                    <a16:creationId xmlns:a16="http://schemas.microsoft.com/office/drawing/2014/main" id="{9CACDB14-F521-B6FE-6C8C-521D622EAA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6" y="1007"/>
                <a:ext cx="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70" name="Picture 612">
                <a:extLst>
                  <a:ext uri="{FF2B5EF4-FFF2-40B4-BE49-F238E27FC236}">
                    <a16:creationId xmlns:a16="http://schemas.microsoft.com/office/drawing/2014/main" id="{85379A10-13D7-AFDD-BC70-7DAE3E2E0E1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01" cstate="print"/>
              <a:srcRect/>
              <a:stretch>
                <a:fillRect/>
              </a:stretch>
            </p:blipFill>
            <p:spPr bwMode="auto">
              <a:xfrm>
                <a:off x="5026" y="1007"/>
                <a:ext cx="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71" name="Rectangle 613">
                <a:extLst>
                  <a:ext uri="{FF2B5EF4-FFF2-40B4-BE49-F238E27FC236}">
                    <a16:creationId xmlns:a16="http://schemas.microsoft.com/office/drawing/2014/main" id="{709C3EFB-72C4-28A9-A30E-631439FB37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6" y="1007"/>
                <a:ext cx="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72" name="Rectangle 614">
                <a:extLst>
                  <a:ext uri="{FF2B5EF4-FFF2-40B4-BE49-F238E27FC236}">
                    <a16:creationId xmlns:a16="http://schemas.microsoft.com/office/drawing/2014/main" id="{98C0F89E-A9D8-37D8-6EBE-AAB9273616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9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73" name="Picture 615">
                <a:extLst>
                  <a:ext uri="{FF2B5EF4-FFF2-40B4-BE49-F238E27FC236}">
                    <a16:creationId xmlns:a16="http://schemas.microsoft.com/office/drawing/2014/main" id="{DB533454-66C9-3B10-8CD8-5DD47209F2E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02" cstate="print"/>
              <a:srcRect/>
              <a:stretch>
                <a:fillRect/>
              </a:stretch>
            </p:blipFill>
            <p:spPr bwMode="auto">
              <a:xfrm>
                <a:off x="5029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74" name="Rectangle 616">
                <a:extLst>
                  <a:ext uri="{FF2B5EF4-FFF2-40B4-BE49-F238E27FC236}">
                    <a16:creationId xmlns:a16="http://schemas.microsoft.com/office/drawing/2014/main" id="{8CBBC075-5AE0-99DB-B0FE-22D6D5C8E4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9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75" name="Rectangle 617">
                <a:extLst>
                  <a:ext uri="{FF2B5EF4-FFF2-40B4-BE49-F238E27FC236}">
                    <a16:creationId xmlns:a16="http://schemas.microsoft.com/office/drawing/2014/main" id="{AB23E85A-A377-2DFD-046B-0CB2B2E41E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76" name="Picture 618">
                <a:extLst>
                  <a:ext uri="{FF2B5EF4-FFF2-40B4-BE49-F238E27FC236}">
                    <a16:creationId xmlns:a16="http://schemas.microsoft.com/office/drawing/2014/main" id="{0F906732-0494-B370-20CC-47A69267109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03" cstate="print"/>
              <a:srcRect/>
              <a:stretch>
                <a:fillRect/>
              </a:stretch>
            </p:blipFill>
            <p:spPr bwMode="auto">
              <a:xfrm>
                <a:off x="504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77" name="Rectangle 619">
                <a:extLst>
                  <a:ext uri="{FF2B5EF4-FFF2-40B4-BE49-F238E27FC236}">
                    <a16:creationId xmlns:a16="http://schemas.microsoft.com/office/drawing/2014/main" id="{67DD2189-1B32-1FD6-2581-340F320BA6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78" name="Rectangle 620">
                <a:extLst>
                  <a:ext uri="{FF2B5EF4-FFF2-40B4-BE49-F238E27FC236}">
                    <a16:creationId xmlns:a16="http://schemas.microsoft.com/office/drawing/2014/main" id="{9F1A9CDB-CF85-2D72-0685-8E7D12B2E9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2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1779" name="Picture 621">
                <a:extLst>
                  <a:ext uri="{FF2B5EF4-FFF2-40B4-BE49-F238E27FC236}">
                    <a16:creationId xmlns:a16="http://schemas.microsoft.com/office/drawing/2014/main" id="{03BDCDE4-DAE8-7387-5DDC-516B2BDF1CA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04" cstate="print"/>
              <a:srcRect/>
              <a:stretch>
                <a:fillRect/>
              </a:stretch>
            </p:blipFill>
            <p:spPr bwMode="auto">
              <a:xfrm>
                <a:off x="5052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80" name="Rectangle 622">
                <a:extLst>
                  <a:ext uri="{FF2B5EF4-FFF2-40B4-BE49-F238E27FC236}">
                    <a16:creationId xmlns:a16="http://schemas.microsoft.com/office/drawing/2014/main" id="{7AA65C8C-443D-7061-3192-D9F16B15B8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2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81" name="Rectangle 623">
                <a:extLst>
                  <a:ext uri="{FF2B5EF4-FFF2-40B4-BE49-F238E27FC236}">
                    <a16:creationId xmlns:a16="http://schemas.microsoft.com/office/drawing/2014/main" id="{07D583DB-AD07-5151-7FF4-3D9A3D665C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4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pic>
          <p:nvPicPr>
            <p:cNvPr id="1567" name="Picture 625">
              <a:extLst>
                <a:ext uri="{FF2B5EF4-FFF2-40B4-BE49-F238E27FC236}">
                  <a16:creationId xmlns:a16="http://schemas.microsoft.com/office/drawing/2014/main" id="{6B6F9FB7-F874-4824-06B0-1AA34600FF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5" cstate="print"/>
            <a:srcRect/>
            <a:stretch>
              <a:fillRect/>
            </a:stretch>
          </p:blipFill>
          <p:spPr bwMode="auto">
            <a:xfrm>
              <a:off x="5064" y="1007"/>
              <a:ext cx="10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568" name="Rectangle 626">
              <a:extLst>
                <a:ext uri="{FF2B5EF4-FFF2-40B4-BE49-F238E27FC236}">
                  <a16:creationId xmlns:a16="http://schemas.microsoft.com/office/drawing/2014/main" id="{924EA97F-F043-5812-E5C8-25D8F6275A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" y="1007"/>
              <a:ext cx="10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69" name="Rectangle 627">
              <a:extLst>
                <a:ext uri="{FF2B5EF4-FFF2-40B4-BE49-F238E27FC236}">
                  <a16:creationId xmlns:a16="http://schemas.microsoft.com/office/drawing/2014/main" id="{40E93FE4-0515-28D9-343D-D064D7B391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4" y="1007"/>
              <a:ext cx="9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1570" name="Picture 628">
              <a:extLst>
                <a:ext uri="{FF2B5EF4-FFF2-40B4-BE49-F238E27FC236}">
                  <a16:creationId xmlns:a16="http://schemas.microsoft.com/office/drawing/2014/main" id="{6D95AD9A-0762-FC65-0450-C9AB3477E6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6" cstate="print"/>
            <a:srcRect/>
            <a:stretch>
              <a:fillRect/>
            </a:stretch>
          </p:blipFill>
          <p:spPr bwMode="auto">
            <a:xfrm>
              <a:off x="5074" y="1007"/>
              <a:ext cx="9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571" name="Rectangle 629">
              <a:extLst>
                <a:ext uri="{FF2B5EF4-FFF2-40B4-BE49-F238E27FC236}">
                  <a16:creationId xmlns:a16="http://schemas.microsoft.com/office/drawing/2014/main" id="{4549B027-4251-5FB1-FE38-AC62CB305B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4" y="1007"/>
              <a:ext cx="9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72" name="Rectangle 630">
              <a:extLst>
                <a:ext uri="{FF2B5EF4-FFF2-40B4-BE49-F238E27FC236}">
                  <a16:creationId xmlns:a16="http://schemas.microsoft.com/office/drawing/2014/main" id="{C3221141-44C6-553F-13A9-FC9A97398F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3" y="1007"/>
              <a:ext cx="19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1573" name="Picture 631">
              <a:extLst>
                <a:ext uri="{FF2B5EF4-FFF2-40B4-BE49-F238E27FC236}">
                  <a16:creationId xmlns:a16="http://schemas.microsoft.com/office/drawing/2014/main" id="{E6060A16-BF53-D3AC-2980-0ABC832285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7" cstate="print"/>
            <a:srcRect/>
            <a:stretch>
              <a:fillRect/>
            </a:stretch>
          </p:blipFill>
          <p:spPr bwMode="auto">
            <a:xfrm>
              <a:off x="5083" y="1007"/>
              <a:ext cx="19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574" name="Rectangle 632">
              <a:extLst>
                <a:ext uri="{FF2B5EF4-FFF2-40B4-BE49-F238E27FC236}">
                  <a16:creationId xmlns:a16="http://schemas.microsoft.com/office/drawing/2014/main" id="{1D7271B5-3CA0-FAA8-6117-6303EC3FC4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3" y="1007"/>
              <a:ext cx="19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75" name="Rectangle 633">
              <a:extLst>
                <a:ext uri="{FF2B5EF4-FFF2-40B4-BE49-F238E27FC236}">
                  <a16:creationId xmlns:a16="http://schemas.microsoft.com/office/drawing/2014/main" id="{2EFB1241-87D1-01C7-4A88-35ADF63BBE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2" y="1007"/>
              <a:ext cx="5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1576" name="Picture 634">
              <a:extLst>
                <a:ext uri="{FF2B5EF4-FFF2-40B4-BE49-F238E27FC236}">
                  <a16:creationId xmlns:a16="http://schemas.microsoft.com/office/drawing/2014/main" id="{D62F3DA3-5543-CDA4-9D31-394438951B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8" cstate="print"/>
            <a:srcRect/>
            <a:stretch>
              <a:fillRect/>
            </a:stretch>
          </p:blipFill>
          <p:spPr bwMode="auto">
            <a:xfrm>
              <a:off x="5102" y="1007"/>
              <a:ext cx="5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577" name="Rectangle 635">
              <a:extLst>
                <a:ext uri="{FF2B5EF4-FFF2-40B4-BE49-F238E27FC236}">
                  <a16:creationId xmlns:a16="http://schemas.microsoft.com/office/drawing/2014/main" id="{7D5AF371-9B57-E034-DA5F-7FB78472D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2" y="1007"/>
              <a:ext cx="5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78" name="Rectangle 636">
              <a:extLst>
                <a:ext uri="{FF2B5EF4-FFF2-40B4-BE49-F238E27FC236}">
                  <a16:creationId xmlns:a16="http://schemas.microsoft.com/office/drawing/2014/main" id="{E7AFFB23-1E65-C278-E034-DC1D624C28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7" y="1007"/>
              <a:ext cx="2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1579" name="Picture 637">
              <a:extLst>
                <a:ext uri="{FF2B5EF4-FFF2-40B4-BE49-F238E27FC236}">
                  <a16:creationId xmlns:a16="http://schemas.microsoft.com/office/drawing/2014/main" id="{3135B525-18CF-2AB0-8350-DA96CC4ED3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9" cstate="print"/>
            <a:srcRect/>
            <a:stretch>
              <a:fillRect/>
            </a:stretch>
          </p:blipFill>
          <p:spPr bwMode="auto">
            <a:xfrm>
              <a:off x="5107" y="1007"/>
              <a:ext cx="2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580" name="Rectangle 638">
              <a:extLst>
                <a:ext uri="{FF2B5EF4-FFF2-40B4-BE49-F238E27FC236}">
                  <a16:creationId xmlns:a16="http://schemas.microsoft.com/office/drawing/2014/main" id="{C0C4E463-025E-8FF9-409D-E8B5CAE653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7" y="1007"/>
              <a:ext cx="2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81" name="Rectangle 639">
              <a:extLst>
                <a:ext uri="{FF2B5EF4-FFF2-40B4-BE49-F238E27FC236}">
                  <a16:creationId xmlns:a16="http://schemas.microsoft.com/office/drawing/2014/main" id="{E8341AD0-6F94-CFB0-C519-D8210E7DB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9" y="1007"/>
              <a:ext cx="2721" cy="385"/>
            </a:xfrm>
            <a:prstGeom prst="rect">
              <a:avLst/>
            </a:prstGeom>
            <a:solidFill>
              <a:schemeClr val="bg1"/>
            </a:solidFill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182" name="Rectangle 641">
            <a:extLst>
              <a:ext uri="{FF2B5EF4-FFF2-40B4-BE49-F238E27FC236}">
                <a16:creationId xmlns:a16="http://schemas.microsoft.com/office/drawing/2014/main" id="{DCAF583D-E935-1427-E712-B88C147EC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3440" y="1128694"/>
            <a:ext cx="2933495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2200" dirty="0">
                <a:solidFill>
                  <a:srgbClr val="000000"/>
                </a:solidFill>
                <a:latin typeface="ＭＳ Ｐゴシック" pitchFamily="50" charset="-128"/>
              </a:rPr>
              <a:t>　　　アプリケーション</a:t>
            </a:r>
            <a:endParaRPr lang="en-US" altLang="ja-JP" sz="22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r>
              <a:rPr lang="ja-JP" altLang="en-US" sz="2200" dirty="0">
                <a:solidFill>
                  <a:srgbClr val="000000"/>
                </a:solidFill>
                <a:latin typeface="ＭＳ Ｐゴシック" pitchFamily="50" charset="-128"/>
              </a:rPr>
              <a:t>（ストリーミング，</a:t>
            </a:r>
            <a:r>
              <a:rPr lang="en-US" altLang="ja-JP" sz="2200" dirty="0">
                <a:solidFill>
                  <a:srgbClr val="000000"/>
                </a:solidFill>
                <a:latin typeface="ＭＳ Ｐゴシック" pitchFamily="50" charset="-128"/>
              </a:rPr>
              <a:t>VoIP</a:t>
            </a:r>
            <a:r>
              <a:rPr lang="ja-JP" altLang="en-US" sz="2200" dirty="0">
                <a:solidFill>
                  <a:srgbClr val="000000"/>
                </a:solidFill>
                <a:latin typeface="ＭＳ Ｐゴシック" pitchFamily="50" charset="-128"/>
              </a:rPr>
              <a:t>等）</a:t>
            </a:r>
            <a:endParaRPr lang="ja-JP" altLang="en-US" dirty="0"/>
          </a:p>
        </p:txBody>
      </p:sp>
      <p:grpSp>
        <p:nvGrpSpPr>
          <p:cNvPr id="2183" name="Group 645">
            <a:extLst>
              <a:ext uri="{FF2B5EF4-FFF2-40B4-BE49-F238E27FC236}">
                <a16:creationId xmlns:a16="http://schemas.microsoft.com/office/drawing/2014/main" id="{769CBA94-9A1F-5FFB-4277-15F7C266D6A3}"/>
              </a:ext>
            </a:extLst>
          </p:cNvPr>
          <p:cNvGrpSpPr>
            <a:grpSpLocks/>
          </p:cNvGrpSpPr>
          <p:nvPr/>
        </p:nvGrpSpPr>
        <p:grpSpPr bwMode="auto">
          <a:xfrm>
            <a:off x="1022993" y="2008189"/>
            <a:ext cx="954747" cy="1400175"/>
            <a:chOff x="745" y="1468"/>
            <a:chExt cx="694" cy="717"/>
          </a:xfrm>
        </p:grpSpPr>
        <p:pic>
          <p:nvPicPr>
            <p:cNvPr id="2184" name="Picture 642">
              <a:extLst>
                <a:ext uri="{FF2B5EF4-FFF2-40B4-BE49-F238E27FC236}">
                  <a16:creationId xmlns:a16="http://schemas.microsoft.com/office/drawing/2014/main" id="{D16B11E6-280F-68A1-4732-9D37069B97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0" cstate="print"/>
            <a:srcRect/>
            <a:stretch>
              <a:fillRect/>
            </a:stretch>
          </p:blipFill>
          <p:spPr bwMode="auto">
            <a:xfrm>
              <a:off x="745" y="1468"/>
              <a:ext cx="692" cy="71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185" name="Picture 643">
              <a:extLst>
                <a:ext uri="{FF2B5EF4-FFF2-40B4-BE49-F238E27FC236}">
                  <a16:creationId xmlns:a16="http://schemas.microsoft.com/office/drawing/2014/main" id="{49D2AB0D-B9EB-0EF4-6CE2-DC9374D319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1" cstate="print"/>
            <a:srcRect/>
            <a:stretch>
              <a:fillRect/>
            </a:stretch>
          </p:blipFill>
          <p:spPr bwMode="auto">
            <a:xfrm>
              <a:off x="745" y="1468"/>
              <a:ext cx="692" cy="71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186" name="Rectangle 644">
              <a:extLst>
                <a:ext uri="{FF2B5EF4-FFF2-40B4-BE49-F238E27FC236}">
                  <a16:creationId xmlns:a16="http://schemas.microsoft.com/office/drawing/2014/main" id="{0C646AAC-DFF9-5C4B-A0F3-60CA56FCB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" y="1469"/>
              <a:ext cx="693" cy="716"/>
            </a:xfrm>
            <a:prstGeom prst="rect">
              <a:avLst/>
            </a:prstGeom>
            <a:solidFill>
              <a:srgbClr val="DDDDDD"/>
            </a:solidFill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187" name="Rectangle 646">
            <a:extLst>
              <a:ext uri="{FF2B5EF4-FFF2-40B4-BE49-F238E27FC236}">
                <a16:creationId xmlns:a16="http://schemas.microsoft.com/office/drawing/2014/main" id="{BCDF153D-7EB4-CB4C-D52E-219120138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0090" y="2565401"/>
            <a:ext cx="59155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2200">
                <a:solidFill>
                  <a:srgbClr val="000000"/>
                </a:solidFill>
                <a:latin typeface="ＭＳ Ｐゴシック" pitchFamily="50" charset="-128"/>
              </a:rPr>
              <a:t>HTTP</a:t>
            </a:r>
            <a:endParaRPr lang="en-US" altLang="ja-JP"/>
          </a:p>
        </p:txBody>
      </p:sp>
      <p:grpSp>
        <p:nvGrpSpPr>
          <p:cNvPr id="2188" name="Group 650">
            <a:extLst>
              <a:ext uri="{FF2B5EF4-FFF2-40B4-BE49-F238E27FC236}">
                <a16:creationId xmlns:a16="http://schemas.microsoft.com/office/drawing/2014/main" id="{A5FE409B-EE8C-A5B4-ABC6-221ADD81A196}"/>
              </a:ext>
            </a:extLst>
          </p:cNvPr>
          <p:cNvGrpSpPr>
            <a:grpSpLocks/>
          </p:cNvGrpSpPr>
          <p:nvPr/>
        </p:nvGrpSpPr>
        <p:grpSpPr bwMode="auto">
          <a:xfrm>
            <a:off x="1022993" y="3705226"/>
            <a:ext cx="2967419" cy="752475"/>
            <a:chOff x="745" y="2337"/>
            <a:chExt cx="2157" cy="386"/>
          </a:xfrm>
        </p:grpSpPr>
        <p:pic>
          <p:nvPicPr>
            <p:cNvPr id="2189" name="Picture 647">
              <a:extLst>
                <a:ext uri="{FF2B5EF4-FFF2-40B4-BE49-F238E27FC236}">
                  <a16:creationId xmlns:a16="http://schemas.microsoft.com/office/drawing/2014/main" id="{2EA9D545-ED02-E759-D325-77ECF3E7A6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2" cstate="print"/>
            <a:srcRect/>
            <a:stretch>
              <a:fillRect/>
            </a:stretch>
          </p:blipFill>
          <p:spPr bwMode="auto">
            <a:xfrm>
              <a:off x="745" y="2337"/>
              <a:ext cx="2156" cy="38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190" name="Picture 648">
              <a:extLst>
                <a:ext uri="{FF2B5EF4-FFF2-40B4-BE49-F238E27FC236}">
                  <a16:creationId xmlns:a16="http://schemas.microsoft.com/office/drawing/2014/main" id="{94E3ACBB-05AA-3E13-6B97-744C02630F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3" cstate="print"/>
            <a:srcRect/>
            <a:stretch>
              <a:fillRect/>
            </a:stretch>
          </p:blipFill>
          <p:spPr bwMode="auto">
            <a:xfrm>
              <a:off x="745" y="2337"/>
              <a:ext cx="2156" cy="38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191" name="Rectangle 649">
              <a:extLst>
                <a:ext uri="{FF2B5EF4-FFF2-40B4-BE49-F238E27FC236}">
                  <a16:creationId xmlns:a16="http://schemas.microsoft.com/office/drawing/2014/main" id="{E9888570-C52C-965A-45A8-900A0353FE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" y="2338"/>
              <a:ext cx="2156" cy="385"/>
            </a:xfrm>
            <a:prstGeom prst="rect">
              <a:avLst/>
            </a:prstGeom>
            <a:solidFill>
              <a:schemeClr val="bg1"/>
            </a:solidFill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192" name="Rectangle 651">
            <a:extLst>
              <a:ext uri="{FF2B5EF4-FFF2-40B4-BE49-F238E27FC236}">
                <a16:creationId xmlns:a16="http://schemas.microsoft.com/office/drawing/2014/main" id="{E17D18EE-B346-0B6A-B70D-AE14329E6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4524" y="3938589"/>
            <a:ext cx="4539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2200">
                <a:solidFill>
                  <a:srgbClr val="000000"/>
                </a:solidFill>
                <a:latin typeface="ＭＳ Ｐゴシック" pitchFamily="50" charset="-128"/>
              </a:rPr>
              <a:t>TCP</a:t>
            </a:r>
            <a:endParaRPr lang="en-US" altLang="ja-JP"/>
          </a:p>
        </p:txBody>
      </p:sp>
      <p:grpSp>
        <p:nvGrpSpPr>
          <p:cNvPr id="2193" name="Group 1138">
            <a:extLst>
              <a:ext uri="{FF2B5EF4-FFF2-40B4-BE49-F238E27FC236}">
                <a16:creationId xmlns:a16="http://schemas.microsoft.com/office/drawing/2014/main" id="{3741E637-779D-6EE3-152F-04666DEC7CBC}"/>
              </a:ext>
            </a:extLst>
          </p:cNvPr>
          <p:cNvGrpSpPr>
            <a:grpSpLocks/>
          </p:cNvGrpSpPr>
          <p:nvPr/>
        </p:nvGrpSpPr>
        <p:grpSpPr bwMode="auto">
          <a:xfrm>
            <a:off x="1022993" y="5578476"/>
            <a:ext cx="6075161" cy="754062"/>
            <a:chOff x="745" y="3297"/>
            <a:chExt cx="4416" cy="386"/>
          </a:xfrm>
        </p:grpSpPr>
        <p:grpSp>
          <p:nvGrpSpPr>
            <p:cNvPr id="2194" name="Group 852">
              <a:extLst>
                <a:ext uri="{FF2B5EF4-FFF2-40B4-BE49-F238E27FC236}">
                  <a16:creationId xmlns:a16="http://schemas.microsoft.com/office/drawing/2014/main" id="{2AB270D1-9AAE-AE38-66AD-9AFD1E8935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5" y="3297"/>
              <a:ext cx="4416" cy="127"/>
              <a:chOff x="745" y="3297"/>
              <a:chExt cx="4416" cy="127"/>
            </a:xfrm>
          </p:grpSpPr>
          <p:sp>
            <p:nvSpPr>
              <p:cNvPr id="2480" name="Rectangle 652">
                <a:extLst>
                  <a:ext uri="{FF2B5EF4-FFF2-40B4-BE49-F238E27FC236}">
                    <a16:creationId xmlns:a16="http://schemas.microsoft.com/office/drawing/2014/main" id="{D9D538BE-19B2-6B08-3CA3-D0A14EDF84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29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81" name="Picture 653">
                <a:extLst>
                  <a:ext uri="{FF2B5EF4-FFF2-40B4-BE49-F238E27FC236}">
                    <a16:creationId xmlns:a16="http://schemas.microsoft.com/office/drawing/2014/main" id="{E7D7E1A5-9601-A71B-1B76-65D31AF8280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14" cstate="print"/>
              <a:srcRect/>
              <a:stretch>
                <a:fillRect/>
              </a:stretch>
            </p:blipFill>
            <p:spPr bwMode="auto">
              <a:xfrm>
                <a:off x="745" y="329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82" name="Rectangle 654">
                <a:extLst>
                  <a:ext uri="{FF2B5EF4-FFF2-40B4-BE49-F238E27FC236}">
                    <a16:creationId xmlns:a16="http://schemas.microsoft.com/office/drawing/2014/main" id="{B0325E78-5A17-CCC2-5633-81039C37F6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29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83" name="Rectangle 655">
                <a:extLst>
                  <a:ext uri="{FF2B5EF4-FFF2-40B4-BE49-F238E27FC236}">
                    <a16:creationId xmlns:a16="http://schemas.microsoft.com/office/drawing/2014/main" id="{E5F5685F-88D8-3768-F374-F8BD5E14DC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29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84" name="Picture 656">
                <a:extLst>
                  <a:ext uri="{FF2B5EF4-FFF2-40B4-BE49-F238E27FC236}">
                    <a16:creationId xmlns:a16="http://schemas.microsoft.com/office/drawing/2014/main" id="{4CB80CAA-AA68-0757-63C8-5CCADC152D6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15" cstate="print"/>
              <a:srcRect/>
              <a:stretch>
                <a:fillRect/>
              </a:stretch>
            </p:blipFill>
            <p:spPr bwMode="auto">
              <a:xfrm>
                <a:off x="745" y="329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85" name="Rectangle 657">
                <a:extLst>
                  <a:ext uri="{FF2B5EF4-FFF2-40B4-BE49-F238E27FC236}">
                    <a16:creationId xmlns:a16="http://schemas.microsoft.com/office/drawing/2014/main" id="{472AE3CA-33B1-4928-B0FF-19768A91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29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86" name="Rectangle 658">
                <a:extLst>
                  <a:ext uri="{FF2B5EF4-FFF2-40B4-BE49-F238E27FC236}">
                    <a16:creationId xmlns:a16="http://schemas.microsoft.com/office/drawing/2014/main" id="{54DA7C49-622F-FA23-0FFE-16061FF7C7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01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87" name="Picture 659">
                <a:extLst>
                  <a:ext uri="{FF2B5EF4-FFF2-40B4-BE49-F238E27FC236}">
                    <a16:creationId xmlns:a16="http://schemas.microsoft.com/office/drawing/2014/main" id="{4BC0BFDE-1855-A746-6E90-56DFDDE3BDF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16" cstate="print"/>
              <a:srcRect/>
              <a:stretch>
                <a:fillRect/>
              </a:stretch>
            </p:blipFill>
            <p:spPr bwMode="auto">
              <a:xfrm>
                <a:off x="745" y="3301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88" name="Rectangle 660">
                <a:extLst>
                  <a:ext uri="{FF2B5EF4-FFF2-40B4-BE49-F238E27FC236}">
                    <a16:creationId xmlns:a16="http://schemas.microsoft.com/office/drawing/2014/main" id="{10C33500-CAB1-B15A-285C-9A77F49E23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01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89" name="Rectangle 661">
                <a:extLst>
                  <a:ext uri="{FF2B5EF4-FFF2-40B4-BE49-F238E27FC236}">
                    <a16:creationId xmlns:a16="http://schemas.microsoft.com/office/drawing/2014/main" id="{629C7DE6-A10A-CB6A-C173-45D91F7D33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02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90" name="Picture 662">
                <a:extLst>
                  <a:ext uri="{FF2B5EF4-FFF2-40B4-BE49-F238E27FC236}">
                    <a16:creationId xmlns:a16="http://schemas.microsoft.com/office/drawing/2014/main" id="{082B9EE7-73F0-8C06-BB92-393072DE0CA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17" cstate="print"/>
              <a:srcRect/>
              <a:stretch>
                <a:fillRect/>
              </a:stretch>
            </p:blipFill>
            <p:spPr bwMode="auto">
              <a:xfrm>
                <a:off x="745" y="3302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91" name="Rectangle 663">
                <a:extLst>
                  <a:ext uri="{FF2B5EF4-FFF2-40B4-BE49-F238E27FC236}">
                    <a16:creationId xmlns:a16="http://schemas.microsoft.com/office/drawing/2014/main" id="{5B6FFFEF-4BEC-91B7-0822-F563731732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02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92" name="Rectangle 664">
                <a:extLst>
                  <a:ext uri="{FF2B5EF4-FFF2-40B4-BE49-F238E27FC236}">
                    <a16:creationId xmlns:a16="http://schemas.microsoft.com/office/drawing/2014/main" id="{2B539B40-A82B-DEFF-BC25-998F5EC8B8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0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93" name="Picture 665">
                <a:extLst>
                  <a:ext uri="{FF2B5EF4-FFF2-40B4-BE49-F238E27FC236}">
                    <a16:creationId xmlns:a16="http://schemas.microsoft.com/office/drawing/2014/main" id="{CF7D67F4-8678-39B8-83F8-60A1FAC0CB0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18" cstate="print"/>
              <a:srcRect/>
              <a:stretch>
                <a:fillRect/>
              </a:stretch>
            </p:blipFill>
            <p:spPr bwMode="auto">
              <a:xfrm>
                <a:off x="745" y="330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94" name="Rectangle 666">
                <a:extLst>
                  <a:ext uri="{FF2B5EF4-FFF2-40B4-BE49-F238E27FC236}">
                    <a16:creationId xmlns:a16="http://schemas.microsoft.com/office/drawing/2014/main" id="{369E6E7C-F079-02EE-AE70-6BD1C0DE81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0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95" name="Rectangle 667">
                <a:extLst>
                  <a:ext uri="{FF2B5EF4-FFF2-40B4-BE49-F238E27FC236}">
                    <a16:creationId xmlns:a16="http://schemas.microsoft.com/office/drawing/2014/main" id="{680D0634-D136-F42E-30CD-E608742DBE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08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96" name="Picture 668">
                <a:extLst>
                  <a:ext uri="{FF2B5EF4-FFF2-40B4-BE49-F238E27FC236}">
                    <a16:creationId xmlns:a16="http://schemas.microsoft.com/office/drawing/2014/main" id="{4AE0A63A-6F45-A066-7F6F-675636DFAC4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19" cstate="print"/>
              <a:srcRect/>
              <a:stretch>
                <a:fillRect/>
              </a:stretch>
            </p:blipFill>
            <p:spPr bwMode="auto">
              <a:xfrm>
                <a:off x="745" y="3308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97" name="Rectangle 669">
                <a:extLst>
                  <a:ext uri="{FF2B5EF4-FFF2-40B4-BE49-F238E27FC236}">
                    <a16:creationId xmlns:a16="http://schemas.microsoft.com/office/drawing/2014/main" id="{28D08C7C-7413-8F03-CA25-B88B2E241D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08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98" name="Rectangle 670">
                <a:extLst>
                  <a:ext uri="{FF2B5EF4-FFF2-40B4-BE49-F238E27FC236}">
                    <a16:creationId xmlns:a16="http://schemas.microsoft.com/office/drawing/2014/main" id="{4B294637-FC3E-1F84-E29F-E9BEB5D821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0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99" name="Picture 671">
                <a:extLst>
                  <a:ext uri="{FF2B5EF4-FFF2-40B4-BE49-F238E27FC236}">
                    <a16:creationId xmlns:a16="http://schemas.microsoft.com/office/drawing/2014/main" id="{9FE6C2BB-D99E-36FB-6E51-635BE900D2F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20" cstate="print"/>
              <a:srcRect/>
              <a:stretch>
                <a:fillRect/>
              </a:stretch>
            </p:blipFill>
            <p:spPr bwMode="auto">
              <a:xfrm>
                <a:off x="745" y="330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00" name="Rectangle 672">
                <a:extLst>
                  <a:ext uri="{FF2B5EF4-FFF2-40B4-BE49-F238E27FC236}">
                    <a16:creationId xmlns:a16="http://schemas.microsoft.com/office/drawing/2014/main" id="{BED5BFCB-D59E-703A-A36D-C1083F2C86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0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01" name="Rectangle 673">
                <a:extLst>
                  <a:ext uri="{FF2B5EF4-FFF2-40B4-BE49-F238E27FC236}">
                    <a16:creationId xmlns:a16="http://schemas.microsoft.com/office/drawing/2014/main" id="{1E44265B-1FA8-2182-6134-448E70F6F9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1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02" name="Picture 674">
                <a:extLst>
                  <a:ext uri="{FF2B5EF4-FFF2-40B4-BE49-F238E27FC236}">
                    <a16:creationId xmlns:a16="http://schemas.microsoft.com/office/drawing/2014/main" id="{974412D4-1686-0D20-0B43-FF04B9AC3F5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21" cstate="print"/>
              <a:srcRect/>
              <a:stretch>
                <a:fillRect/>
              </a:stretch>
            </p:blipFill>
            <p:spPr bwMode="auto">
              <a:xfrm>
                <a:off x="745" y="331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03" name="Rectangle 675">
                <a:extLst>
                  <a:ext uri="{FF2B5EF4-FFF2-40B4-BE49-F238E27FC236}">
                    <a16:creationId xmlns:a16="http://schemas.microsoft.com/office/drawing/2014/main" id="{E3530C42-AE9F-AD40-7622-9FB75C5DFE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1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04" name="Rectangle 676">
                <a:extLst>
                  <a:ext uri="{FF2B5EF4-FFF2-40B4-BE49-F238E27FC236}">
                    <a16:creationId xmlns:a16="http://schemas.microsoft.com/office/drawing/2014/main" id="{B7FC39FC-6ED0-6CB3-FD3B-A15EB47989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1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05" name="Picture 677">
                <a:extLst>
                  <a:ext uri="{FF2B5EF4-FFF2-40B4-BE49-F238E27FC236}">
                    <a16:creationId xmlns:a16="http://schemas.microsoft.com/office/drawing/2014/main" id="{C849C6CE-CBBE-3DD7-F36C-6C5D15E9E4C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22" cstate="print"/>
              <a:srcRect/>
              <a:stretch>
                <a:fillRect/>
              </a:stretch>
            </p:blipFill>
            <p:spPr bwMode="auto">
              <a:xfrm>
                <a:off x="745" y="331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06" name="Rectangle 678">
                <a:extLst>
                  <a:ext uri="{FF2B5EF4-FFF2-40B4-BE49-F238E27FC236}">
                    <a16:creationId xmlns:a16="http://schemas.microsoft.com/office/drawing/2014/main" id="{4D91B249-18EF-AEE8-E687-3249F4335F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1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07" name="Rectangle 679">
                <a:extLst>
                  <a:ext uri="{FF2B5EF4-FFF2-40B4-BE49-F238E27FC236}">
                    <a16:creationId xmlns:a16="http://schemas.microsoft.com/office/drawing/2014/main" id="{0D5A7710-EC0F-86A3-9A96-745E914843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1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08" name="Picture 680">
                <a:extLst>
                  <a:ext uri="{FF2B5EF4-FFF2-40B4-BE49-F238E27FC236}">
                    <a16:creationId xmlns:a16="http://schemas.microsoft.com/office/drawing/2014/main" id="{0FD155A4-45C9-DABF-3204-14C5407C204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23" cstate="print"/>
              <a:srcRect/>
              <a:stretch>
                <a:fillRect/>
              </a:stretch>
            </p:blipFill>
            <p:spPr bwMode="auto">
              <a:xfrm>
                <a:off x="745" y="331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09" name="Rectangle 681">
                <a:extLst>
                  <a:ext uri="{FF2B5EF4-FFF2-40B4-BE49-F238E27FC236}">
                    <a16:creationId xmlns:a16="http://schemas.microsoft.com/office/drawing/2014/main" id="{4A214987-1B2E-F6ED-1E79-56A42EB738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1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10" name="Rectangle 682">
                <a:extLst>
                  <a:ext uri="{FF2B5EF4-FFF2-40B4-BE49-F238E27FC236}">
                    <a16:creationId xmlns:a16="http://schemas.microsoft.com/office/drawing/2014/main" id="{DE348FAB-93F3-F4CF-4098-D0CF624895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1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11" name="Picture 683">
                <a:extLst>
                  <a:ext uri="{FF2B5EF4-FFF2-40B4-BE49-F238E27FC236}">
                    <a16:creationId xmlns:a16="http://schemas.microsoft.com/office/drawing/2014/main" id="{CCE0BE1E-C1FA-3FCD-89B5-5FA8F2D8A6C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24" cstate="print"/>
              <a:srcRect/>
              <a:stretch>
                <a:fillRect/>
              </a:stretch>
            </p:blipFill>
            <p:spPr bwMode="auto">
              <a:xfrm>
                <a:off x="745" y="331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12" name="Rectangle 684">
                <a:extLst>
                  <a:ext uri="{FF2B5EF4-FFF2-40B4-BE49-F238E27FC236}">
                    <a16:creationId xmlns:a16="http://schemas.microsoft.com/office/drawing/2014/main" id="{F4F609E4-E320-E127-0DA8-1D02D5EA4D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1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13" name="Rectangle 685">
                <a:extLst>
                  <a:ext uri="{FF2B5EF4-FFF2-40B4-BE49-F238E27FC236}">
                    <a16:creationId xmlns:a16="http://schemas.microsoft.com/office/drawing/2014/main" id="{5EC722FD-611D-7795-18ED-BEDFA259B2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1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14" name="Picture 686">
                <a:extLst>
                  <a:ext uri="{FF2B5EF4-FFF2-40B4-BE49-F238E27FC236}">
                    <a16:creationId xmlns:a16="http://schemas.microsoft.com/office/drawing/2014/main" id="{7AC648D2-0035-1084-5BED-12B7972528E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25" cstate="print"/>
              <a:srcRect/>
              <a:stretch>
                <a:fillRect/>
              </a:stretch>
            </p:blipFill>
            <p:spPr bwMode="auto">
              <a:xfrm>
                <a:off x="745" y="331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15" name="Rectangle 687">
                <a:extLst>
                  <a:ext uri="{FF2B5EF4-FFF2-40B4-BE49-F238E27FC236}">
                    <a16:creationId xmlns:a16="http://schemas.microsoft.com/office/drawing/2014/main" id="{DB1FC2E2-7226-36D1-811B-C04F0E65F6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1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16" name="Rectangle 688">
                <a:extLst>
                  <a:ext uri="{FF2B5EF4-FFF2-40B4-BE49-F238E27FC236}">
                    <a16:creationId xmlns:a16="http://schemas.microsoft.com/office/drawing/2014/main" id="{C8BC328C-B850-5087-9E97-5D4CE658A0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2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17" name="Picture 689">
                <a:extLst>
                  <a:ext uri="{FF2B5EF4-FFF2-40B4-BE49-F238E27FC236}">
                    <a16:creationId xmlns:a16="http://schemas.microsoft.com/office/drawing/2014/main" id="{33A526D0-3E82-0518-EA9C-0FEA41B3F7B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26" cstate="print"/>
              <a:srcRect/>
              <a:stretch>
                <a:fillRect/>
              </a:stretch>
            </p:blipFill>
            <p:spPr bwMode="auto">
              <a:xfrm>
                <a:off x="745" y="332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18" name="Rectangle 690">
                <a:extLst>
                  <a:ext uri="{FF2B5EF4-FFF2-40B4-BE49-F238E27FC236}">
                    <a16:creationId xmlns:a16="http://schemas.microsoft.com/office/drawing/2014/main" id="{0516A367-5B7E-9979-8883-0893DBFB60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2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19" name="Rectangle 691">
                <a:extLst>
                  <a:ext uri="{FF2B5EF4-FFF2-40B4-BE49-F238E27FC236}">
                    <a16:creationId xmlns:a16="http://schemas.microsoft.com/office/drawing/2014/main" id="{A2741E27-C4DD-F380-8DF7-26A86E522B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2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20" name="Picture 692">
                <a:extLst>
                  <a:ext uri="{FF2B5EF4-FFF2-40B4-BE49-F238E27FC236}">
                    <a16:creationId xmlns:a16="http://schemas.microsoft.com/office/drawing/2014/main" id="{A9ACDC25-9EBC-2E7A-416C-F95DEF84D79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27" cstate="print"/>
              <a:srcRect/>
              <a:stretch>
                <a:fillRect/>
              </a:stretch>
            </p:blipFill>
            <p:spPr bwMode="auto">
              <a:xfrm>
                <a:off x="745" y="332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21" name="Rectangle 693">
                <a:extLst>
                  <a:ext uri="{FF2B5EF4-FFF2-40B4-BE49-F238E27FC236}">
                    <a16:creationId xmlns:a16="http://schemas.microsoft.com/office/drawing/2014/main" id="{8CB1CFDD-2028-880A-0843-9944AC957C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2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22" name="Rectangle 694">
                <a:extLst>
                  <a:ext uri="{FF2B5EF4-FFF2-40B4-BE49-F238E27FC236}">
                    <a16:creationId xmlns:a16="http://schemas.microsoft.com/office/drawing/2014/main" id="{678F9FF9-02B1-A769-CFB7-E5DD8E3917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2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23" name="Picture 695">
                <a:extLst>
                  <a:ext uri="{FF2B5EF4-FFF2-40B4-BE49-F238E27FC236}">
                    <a16:creationId xmlns:a16="http://schemas.microsoft.com/office/drawing/2014/main" id="{01EB290B-CB07-3C77-5778-118B0ECFC9A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28" cstate="print"/>
              <a:srcRect/>
              <a:stretch>
                <a:fillRect/>
              </a:stretch>
            </p:blipFill>
            <p:spPr bwMode="auto">
              <a:xfrm>
                <a:off x="745" y="332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24" name="Rectangle 696">
                <a:extLst>
                  <a:ext uri="{FF2B5EF4-FFF2-40B4-BE49-F238E27FC236}">
                    <a16:creationId xmlns:a16="http://schemas.microsoft.com/office/drawing/2014/main" id="{E282E809-305C-45A1-3181-9EA40C7072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2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25" name="Rectangle 697">
                <a:extLst>
                  <a:ext uri="{FF2B5EF4-FFF2-40B4-BE49-F238E27FC236}">
                    <a16:creationId xmlns:a16="http://schemas.microsoft.com/office/drawing/2014/main" id="{9A013B3F-FB01-F184-C572-05EA8FCE65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2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26" name="Picture 698">
                <a:extLst>
                  <a:ext uri="{FF2B5EF4-FFF2-40B4-BE49-F238E27FC236}">
                    <a16:creationId xmlns:a16="http://schemas.microsoft.com/office/drawing/2014/main" id="{25E60269-30E4-99FB-15E2-0012C4DE7C2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29" cstate="print"/>
              <a:srcRect/>
              <a:stretch>
                <a:fillRect/>
              </a:stretch>
            </p:blipFill>
            <p:spPr bwMode="auto">
              <a:xfrm>
                <a:off x="745" y="332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27" name="Rectangle 699">
                <a:extLst>
                  <a:ext uri="{FF2B5EF4-FFF2-40B4-BE49-F238E27FC236}">
                    <a16:creationId xmlns:a16="http://schemas.microsoft.com/office/drawing/2014/main" id="{2FC83D92-8F60-D898-391C-584EDBFA46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2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28" name="Rectangle 700">
                <a:extLst>
                  <a:ext uri="{FF2B5EF4-FFF2-40B4-BE49-F238E27FC236}">
                    <a16:creationId xmlns:a16="http://schemas.microsoft.com/office/drawing/2014/main" id="{3478D0A8-4E1A-0DE4-6EEF-BADBB5F9DC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27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29" name="Picture 701">
                <a:extLst>
                  <a:ext uri="{FF2B5EF4-FFF2-40B4-BE49-F238E27FC236}">
                    <a16:creationId xmlns:a16="http://schemas.microsoft.com/office/drawing/2014/main" id="{B1717DA1-5059-BC1D-B4A1-FAAA18445C2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30" cstate="print"/>
              <a:srcRect/>
              <a:stretch>
                <a:fillRect/>
              </a:stretch>
            </p:blipFill>
            <p:spPr bwMode="auto">
              <a:xfrm>
                <a:off x="745" y="3327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30" name="Rectangle 702">
                <a:extLst>
                  <a:ext uri="{FF2B5EF4-FFF2-40B4-BE49-F238E27FC236}">
                    <a16:creationId xmlns:a16="http://schemas.microsoft.com/office/drawing/2014/main" id="{BAC2EA71-239F-96C1-F6AD-D24A290EDE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27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31" name="Rectangle 703">
                <a:extLst>
                  <a:ext uri="{FF2B5EF4-FFF2-40B4-BE49-F238E27FC236}">
                    <a16:creationId xmlns:a16="http://schemas.microsoft.com/office/drawing/2014/main" id="{2106908E-B325-1912-126D-B43ADBDB64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2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32" name="Picture 704">
                <a:extLst>
                  <a:ext uri="{FF2B5EF4-FFF2-40B4-BE49-F238E27FC236}">
                    <a16:creationId xmlns:a16="http://schemas.microsoft.com/office/drawing/2014/main" id="{D5FC7D67-C8F9-9F10-EF56-2F38E525302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31" cstate="print"/>
              <a:srcRect/>
              <a:stretch>
                <a:fillRect/>
              </a:stretch>
            </p:blipFill>
            <p:spPr bwMode="auto">
              <a:xfrm>
                <a:off x="745" y="332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33" name="Rectangle 705">
                <a:extLst>
                  <a:ext uri="{FF2B5EF4-FFF2-40B4-BE49-F238E27FC236}">
                    <a16:creationId xmlns:a16="http://schemas.microsoft.com/office/drawing/2014/main" id="{4ABDA1EB-31BE-07CA-4639-300EA3F58B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2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34" name="Rectangle 706">
                <a:extLst>
                  <a:ext uri="{FF2B5EF4-FFF2-40B4-BE49-F238E27FC236}">
                    <a16:creationId xmlns:a16="http://schemas.microsoft.com/office/drawing/2014/main" id="{48F83342-E0F1-E881-35A3-9A28BD860E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3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35" name="Picture 707">
                <a:extLst>
                  <a:ext uri="{FF2B5EF4-FFF2-40B4-BE49-F238E27FC236}">
                    <a16:creationId xmlns:a16="http://schemas.microsoft.com/office/drawing/2014/main" id="{982D15B8-2F22-A0C1-9010-9A0D2C8573B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32" cstate="print"/>
              <a:srcRect/>
              <a:stretch>
                <a:fillRect/>
              </a:stretch>
            </p:blipFill>
            <p:spPr bwMode="auto">
              <a:xfrm>
                <a:off x="745" y="333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36" name="Rectangle 708">
                <a:extLst>
                  <a:ext uri="{FF2B5EF4-FFF2-40B4-BE49-F238E27FC236}">
                    <a16:creationId xmlns:a16="http://schemas.microsoft.com/office/drawing/2014/main" id="{4F312128-7C26-F80A-4324-260D632EEA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3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37" name="Rectangle 709">
                <a:extLst>
                  <a:ext uri="{FF2B5EF4-FFF2-40B4-BE49-F238E27FC236}">
                    <a16:creationId xmlns:a16="http://schemas.microsoft.com/office/drawing/2014/main" id="{BD385EEC-0DBC-B808-FB40-5A4DC495C2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3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38" name="Picture 710">
                <a:extLst>
                  <a:ext uri="{FF2B5EF4-FFF2-40B4-BE49-F238E27FC236}">
                    <a16:creationId xmlns:a16="http://schemas.microsoft.com/office/drawing/2014/main" id="{8812296D-456F-7F9E-94DC-C2486DC415E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33" cstate="print"/>
              <a:srcRect/>
              <a:stretch>
                <a:fillRect/>
              </a:stretch>
            </p:blipFill>
            <p:spPr bwMode="auto">
              <a:xfrm>
                <a:off x="745" y="333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39" name="Rectangle 711">
                <a:extLst>
                  <a:ext uri="{FF2B5EF4-FFF2-40B4-BE49-F238E27FC236}">
                    <a16:creationId xmlns:a16="http://schemas.microsoft.com/office/drawing/2014/main" id="{DEA9261E-4C9F-8090-6DE1-B2022499BC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3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40" name="Rectangle 712">
                <a:extLst>
                  <a:ext uri="{FF2B5EF4-FFF2-40B4-BE49-F238E27FC236}">
                    <a16:creationId xmlns:a16="http://schemas.microsoft.com/office/drawing/2014/main" id="{83A702B3-7F58-C64D-6A93-B9F3CF2615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34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41" name="Picture 713">
                <a:extLst>
                  <a:ext uri="{FF2B5EF4-FFF2-40B4-BE49-F238E27FC236}">
                    <a16:creationId xmlns:a16="http://schemas.microsoft.com/office/drawing/2014/main" id="{C47D5234-10F3-D018-D3A8-7C265B54026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34" cstate="print"/>
              <a:srcRect/>
              <a:stretch>
                <a:fillRect/>
              </a:stretch>
            </p:blipFill>
            <p:spPr bwMode="auto">
              <a:xfrm>
                <a:off x="745" y="3334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42" name="Rectangle 714">
                <a:extLst>
                  <a:ext uri="{FF2B5EF4-FFF2-40B4-BE49-F238E27FC236}">
                    <a16:creationId xmlns:a16="http://schemas.microsoft.com/office/drawing/2014/main" id="{86FA704C-DB4B-A096-3BC5-4FF61AD6B4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34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43" name="Rectangle 715">
                <a:extLst>
                  <a:ext uri="{FF2B5EF4-FFF2-40B4-BE49-F238E27FC236}">
                    <a16:creationId xmlns:a16="http://schemas.microsoft.com/office/drawing/2014/main" id="{58F784F7-CA3C-8005-0A1B-4ECBC0ED71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3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44" name="Picture 716">
                <a:extLst>
                  <a:ext uri="{FF2B5EF4-FFF2-40B4-BE49-F238E27FC236}">
                    <a16:creationId xmlns:a16="http://schemas.microsoft.com/office/drawing/2014/main" id="{36E7E3E6-5B19-A37B-18FC-C339414CA8A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35" cstate="print"/>
              <a:srcRect/>
              <a:stretch>
                <a:fillRect/>
              </a:stretch>
            </p:blipFill>
            <p:spPr bwMode="auto">
              <a:xfrm>
                <a:off x="745" y="333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45" name="Rectangle 717">
                <a:extLst>
                  <a:ext uri="{FF2B5EF4-FFF2-40B4-BE49-F238E27FC236}">
                    <a16:creationId xmlns:a16="http://schemas.microsoft.com/office/drawing/2014/main" id="{81712FE3-4B86-0979-64D1-01C48EB588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3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46" name="Rectangle 718">
                <a:extLst>
                  <a:ext uri="{FF2B5EF4-FFF2-40B4-BE49-F238E27FC236}">
                    <a16:creationId xmlns:a16="http://schemas.microsoft.com/office/drawing/2014/main" id="{F4E6784D-02D8-12F0-9F1E-4FC2E05568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3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47" name="Picture 719">
                <a:extLst>
                  <a:ext uri="{FF2B5EF4-FFF2-40B4-BE49-F238E27FC236}">
                    <a16:creationId xmlns:a16="http://schemas.microsoft.com/office/drawing/2014/main" id="{86E9B865-433A-4560-5EC6-9063AFCBCB3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36" cstate="print"/>
              <a:srcRect/>
              <a:stretch>
                <a:fillRect/>
              </a:stretch>
            </p:blipFill>
            <p:spPr bwMode="auto">
              <a:xfrm>
                <a:off x="745" y="333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48" name="Rectangle 720">
                <a:extLst>
                  <a:ext uri="{FF2B5EF4-FFF2-40B4-BE49-F238E27FC236}">
                    <a16:creationId xmlns:a16="http://schemas.microsoft.com/office/drawing/2014/main" id="{554780F3-F449-DA1D-9AE2-E5EA521311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3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49" name="Rectangle 721">
                <a:extLst>
                  <a:ext uri="{FF2B5EF4-FFF2-40B4-BE49-F238E27FC236}">
                    <a16:creationId xmlns:a16="http://schemas.microsoft.com/office/drawing/2014/main" id="{7F5BBE08-6FA0-DDA9-B3B7-CCC46A9385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39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50" name="Picture 722">
                <a:extLst>
                  <a:ext uri="{FF2B5EF4-FFF2-40B4-BE49-F238E27FC236}">
                    <a16:creationId xmlns:a16="http://schemas.microsoft.com/office/drawing/2014/main" id="{25B0714E-D9EF-A978-BDF5-8E0AFFDCF98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37" cstate="print"/>
              <a:srcRect/>
              <a:stretch>
                <a:fillRect/>
              </a:stretch>
            </p:blipFill>
            <p:spPr bwMode="auto">
              <a:xfrm>
                <a:off x="745" y="3339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51" name="Rectangle 723">
                <a:extLst>
                  <a:ext uri="{FF2B5EF4-FFF2-40B4-BE49-F238E27FC236}">
                    <a16:creationId xmlns:a16="http://schemas.microsoft.com/office/drawing/2014/main" id="{48302900-08A0-7168-8A67-92A930A8D1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39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52" name="Rectangle 724">
                <a:extLst>
                  <a:ext uri="{FF2B5EF4-FFF2-40B4-BE49-F238E27FC236}">
                    <a16:creationId xmlns:a16="http://schemas.microsoft.com/office/drawing/2014/main" id="{4676F507-BAF4-133C-34D5-BA30B0F99A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4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53" name="Picture 725">
                <a:extLst>
                  <a:ext uri="{FF2B5EF4-FFF2-40B4-BE49-F238E27FC236}">
                    <a16:creationId xmlns:a16="http://schemas.microsoft.com/office/drawing/2014/main" id="{64EE6A16-6FEB-5CB6-0750-2CCBC5CE68F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38" cstate="print"/>
              <a:srcRect/>
              <a:stretch>
                <a:fillRect/>
              </a:stretch>
            </p:blipFill>
            <p:spPr bwMode="auto">
              <a:xfrm>
                <a:off x="745" y="334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54" name="Rectangle 726">
                <a:extLst>
                  <a:ext uri="{FF2B5EF4-FFF2-40B4-BE49-F238E27FC236}">
                    <a16:creationId xmlns:a16="http://schemas.microsoft.com/office/drawing/2014/main" id="{F58E4FA0-62E5-9EC3-DFE5-33A749EF75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4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55" name="Rectangle 727">
                <a:extLst>
                  <a:ext uri="{FF2B5EF4-FFF2-40B4-BE49-F238E27FC236}">
                    <a16:creationId xmlns:a16="http://schemas.microsoft.com/office/drawing/2014/main" id="{6692EB31-9092-1C30-4CAC-4535415938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4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56" name="Picture 728">
                <a:extLst>
                  <a:ext uri="{FF2B5EF4-FFF2-40B4-BE49-F238E27FC236}">
                    <a16:creationId xmlns:a16="http://schemas.microsoft.com/office/drawing/2014/main" id="{94B790FE-3F75-785B-6B29-22D636A7901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39" cstate="print"/>
              <a:srcRect/>
              <a:stretch>
                <a:fillRect/>
              </a:stretch>
            </p:blipFill>
            <p:spPr bwMode="auto">
              <a:xfrm>
                <a:off x="745" y="334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57" name="Rectangle 729">
                <a:extLst>
                  <a:ext uri="{FF2B5EF4-FFF2-40B4-BE49-F238E27FC236}">
                    <a16:creationId xmlns:a16="http://schemas.microsoft.com/office/drawing/2014/main" id="{53541A44-70BA-230C-5C42-C05339170B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4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58" name="Rectangle 730">
                <a:extLst>
                  <a:ext uri="{FF2B5EF4-FFF2-40B4-BE49-F238E27FC236}">
                    <a16:creationId xmlns:a16="http://schemas.microsoft.com/office/drawing/2014/main" id="{E6488CAA-8534-4FAB-614C-E013C3B735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4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59" name="Picture 731">
                <a:extLst>
                  <a:ext uri="{FF2B5EF4-FFF2-40B4-BE49-F238E27FC236}">
                    <a16:creationId xmlns:a16="http://schemas.microsoft.com/office/drawing/2014/main" id="{E5AB715B-B5C9-5113-D7D5-6A2E97581DA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40" cstate="print"/>
              <a:srcRect/>
              <a:stretch>
                <a:fillRect/>
              </a:stretch>
            </p:blipFill>
            <p:spPr bwMode="auto">
              <a:xfrm>
                <a:off x="745" y="334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60" name="Rectangle 732">
                <a:extLst>
                  <a:ext uri="{FF2B5EF4-FFF2-40B4-BE49-F238E27FC236}">
                    <a16:creationId xmlns:a16="http://schemas.microsoft.com/office/drawing/2014/main" id="{462E4E32-6690-218E-45EC-833181201C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4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1" name="Rectangle 733">
                <a:extLst>
                  <a:ext uri="{FF2B5EF4-FFF2-40B4-BE49-F238E27FC236}">
                    <a16:creationId xmlns:a16="http://schemas.microsoft.com/office/drawing/2014/main" id="{130DCBFC-7FAC-B85A-B166-C0718438E8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46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62" name="Picture 734">
                <a:extLst>
                  <a:ext uri="{FF2B5EF4-FFF2-40B4-BE49-F238E27FC236}">
                    <a16:creationId xmlns:a16="http://schemas.microsoft.com/office/drawing/2014/main" id="{43314133-BDB3-BB0B-1488-DFA33B0D42D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41" cstate="print"/>
              <a:srcRect/>
              <a:stretch>
                <a:fillRect/>
              </a:stretch>
            </p:blipFill>
            <p:spPr bwMode="auto">
              <a:xfrm>
                <a:off x="745" y="3346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63" name="Rectangle 735">
                <a:extLst>
                  <a:ext uri="{FF2B5EF4-FFF2-40B4-BE49-F238E27FC236}">
                    <a16:creationId xmlns:a16="http://schemas.microsoft.com/office/drawing/2014/main" id="{D8D6EA1A-0247-17D1-E9EC-EFD1219A58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46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4" name="Rectangle 736">
                <a:extLst>
                  <a:ext uri="{FF2B5EF4-FFF2-40B4-BE49-F238E27FC236}">
                    <a16:creationId xmlns:a16="http://schemas.microsoft.com/office/drawing/2014/main" id="{94E699DA-F10F-4D64-BBA1-C31F43F63E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4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65" name="Picture 737">
                <a:extLst>
                  <a:ext uri="{FF2B5EF4-FFF2-40B4-BE49-F238E27FC236}">
                    <a16:creationId xmlns:a16="http://schemas.microsoft.com/office/drawing/2014/main" id="{72F4D860-11E7-D568-8BD7-83A3277DA36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42" cstate="print"/>
              <a:srcRect/>
              <a:stretch>
                <a:fillRect/>
              </a:stretch>
            </p:blipFill>
            <p:spPr bwMode="auto">
              <a:xfrm>
                <a:off x="745" y="334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66" name="Rectangle 738">
                <a:extLst>
                  <a:ext uri="{FF2B5EF4-FFF2-40B4-BE49-F238E27FC236}">
                    <a16:creationId xmlns:a16="http://schemas.microsoft.com/office/drawing/2014/main" id="{B3ADBCF6-B44D-08AC-3B7E-4B0F3550AE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4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7" name="Rectangle 739">
                <a:extLst>
                  <a:ext uri="{FF2B5EF4-FFF2-40B4-BE49-F238E27FC236}">
                    <a16:creationId xmlns:a16="http://schemas.microsoft.com/office/drawing/2014/main" id="{0DB11365-6B24-8114-33A1-0B081CA8B1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4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68" name="Picture 740">
                <a:extLst>
                  <a:ext uri="{FF2B5EF4-FFF2-40B4-BE49-F238E27FC236}">
                    <a16:creationId xmlns:a16="http://schemas.microsoft.com/office/drawing/2014/main" id="{C435DBEA-DE63-DF77-F039-9EF75021299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43" cstate="print"/>
              <a:srcRect/>
              <a:stretch>
                <a:fillRect/>
              </a:stretch>
            </p:blipFill>
            <p:spPr bwMode="auto">
              <a:xfrm>
                <a:off x="745" y="334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69" name="Rectangle 741">
                <a:extLst>
                  <a:ext uri="{FF2B5EF4-FFF2-40B4-BE49-F238E27FC236}">
                    <a16:creationId xmlns:a16="http://schemas.microsoft.com/office/drawing/2014/main" id="{A4858EA3-9A34-B3E1-51A7-CB33AB4499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4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70" name="Rectangle 742">
                <a:extLst>
                  <a:ext uri="{FF2B5EF4-FFF2-40B4-BE49-F238E27FC236}">
                    <a16:creationId xmlns:a16="http://schemas.microsoft.com/office/drawing/2014/main" id="{8E72F352-3F9B-2ADD-D492-AFD87D3035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5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71" name="Picture 743">
                <a:extLst>
                  <a:ext uri="{FF2B5EF4-FFF2-40B4-BE49-F238E27FC236}">
                    <a16:creationId xmlns:a16="http://schemas.microsoft.com/office/drawing/2014/main" id="{5D898458-4F85-1ED4-9A42-098D4A47459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44" cstate="print"/>
              <a:srcRect/>
              <a:stretch>
                <a:fillRect/>
              </a:stretch>
            </p:blipFill>
            <p:spPr bwMode="auto">
              <a:xfrm>
                <a:off x="745" y="335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72" name="Rectangle 744">
                <a:extLst>
                  <a:ext uri="{FF2B5EF4-FFF2-40B4-BE49-F238E27FC236}">
                    <a16:creationId xmlns:a16="http://schemas.microsoft.com/office/drawing/2014/main" id="{42574B8C-CA65-9421-08F3-60DA52C6D1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5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73" name="Rectangle 745">
                <a:extLst>
                  <a:ext uri="{FF2B5EF4-FFF2-40B4-BE49-F238E27FC236}">
                    <a16:creationId xmlns:a16="http://schemas.microsoft.com/office/drawing/2014/main" id="{E850B9FC-7F93-4A86-E0F5-01E278AAB4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5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74" name="Picture 746">
                <a:extLst>
                  <a:ext uri="{FF2B5EF4-FFF2-40B4-BE49-F238E27FC236}">
                    <a16:creationId xmlns:a16="http://schemas.microsoft.com/office/drawing/2014/main" id="{D871D943-9731-CE91-82DC-8E81886C531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45" cstate="print"/>
              <a:srcRect/>
              <a:stretch>
                <a:fillRect/>
              </a:stretch>
            </p:blipFill>
            <p:spPr bwMode="auto">
              <a:xfrm>
                <a:off x="745" y="335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75" name="Rectangle 747">
                <a:extLst>
                  <a:ext uri="{FF2B5EF4-FFF2-40B4-BE49-F238E27FC236}">
                    <a16:creationId xmlns:a16="http://schemas.microsoft.com/office/drawing/2014/main" id="{2722A565-9CFC-A0A6-8513-9BDDD25428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5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76" name="Rectangle 748">
                <a:extLst>
                  <a:ext uri="{FF2B5EF4-FFF2-40B4-BE49-F238E27FC236}">
                    <a16:creationId xmlns:a16="http://schemas.microsoft.com/office/drawing/2014/main" id="{42229740-0609-F3BD-AD28-7FAAEC8330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5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77" name="Picture 749">
                <a:extLst>
                  <a:ext uri="{FF2B5EF4-FFF2-40B4-BE49-F238E27FC236}">
                    <a16:creationId xmlns:a16="http://schemas.microsoft.com/office/drawing/2014/main" id="{5F32D3D0-B869-E44E-31F6-6E6A476BC02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46" cstate="print"/>
              <a:srcRect/>
              <a:stretch>
                <a:fillRect/>
              </a:stretch>
            </p:blipFill>
            <p:spPr bwMode="auto">
              <a:xfrm>
                <a:off x="745" y="335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78" name="Rectangle 750">
                <a:extLst>
                  <a:ext uri="{FF2B5EF4-FFF2-40B4-BE49-F238E27FC236}">
                    <a16:creationId xmlns:a16="http://schemas.microsoft.com/office/drawing/2014/main" id="{4880583B-ED9D-DD4E-BCB9-11A5BD4DDE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5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79" name="Rectangle 751">
                <a:extLst>
                  <a:ext uri="{FF2B5EF4-FFF2-40B4-BE49-F238E27FC236}">
                    <a16:creationId xmlns:a16="http://schemas.microsoft.com/office/drawing/2014/main" id="{426DF387-91F9-E241-C92D-B6FA0C8287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5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80" name="Picture 752">
                <a:extLst>
                  <a:ext uri="{FF2B5EF4-FFF2-40B4-BE49-F238E27FC236}">
                    <a16:creationId xmlns:a16="http://schemas.microsoft.com/office/drawing/2014/main" id="{9E03E04C-C142-4F7B-E29F-9FE2C8D39D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47" cstate="print"/>
              <a:srcRect/>
              <a:stretch>
                <a:fillRect/>
              </a:stretch>
            </p:blipFill>
            <p:spPr bwMode="auto">
              <a:xfrm>
                <a:off x="745" y="335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81" name="Rectangle 753">
                <a:extLst>
                  <a:ext uri="{FF2B5EF4-FFF2-40B4-BE49-F238E27FC236}">
                    <a16:creationId xmlns:a16="http://schemas.microsoft.com/office/drawing/2014/main" id="{B090E794-413D-AED4-82A2-3D39BA2913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5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82" name="Rectangle 754">
                <a:extLst>
                  <a:ext uri="{FF2B5EF4-FFF2-40B4-BE49-F238E27FC236}">
                    <a16:creationId xmlns:a16="http://schemas.microsoft.com/office/drawing/2014/main" id="{B554F793-6844-9FC7-1029-1961BFB728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5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83" name="Picture 755">
                <a:extLst>
                  <a:ext uri="{FF2B5EF4-FFF2-40B4-BE49-F238E27FC236}">
                    <a16:creationId xmlns:a16="http://schemas.microsoft.com/office/drawing/2014/main" id="{C34C6934-FBFC-AEC2-8ABD-F47CD71ECD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48" cstate="print"/>
              <a:srcRect/>
              <a:stretch>
                <a:fillRect/>
              </a:stretch>
            </p:blipFill>
            <p:spPr bwMode="auto">
              <a:xfrm>
                <a:off x="745" y="335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84" name="Rectangle 756">
                <a:extLst>
                  <a:ext uri="{FF2B5EF4-FFF2-40B4-BE49-F238E27FC236}">
                    <a16:creationId xmlns:a16="http://schemas.microsoft.com/office/drawing/2014/main" id="{6AC15946-78BC-03DC-DA4F-D412692FE1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5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85" name="Rectangle 757">
                <a:extLst>
                  <a:ext uri="{FF2B5EF4-FFF2-40B4-BE49-F238E27FC236}">
                    <a16:creationId xmlns:a16="http://schemas.microsoft.com/office/drawing/2014/main" id="{36AFF6F8-15B9-0464-7522-DCF9EBD895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6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86" name="Picture 758">
                <a:extLst>
                  <a:ext uri="{FF2B5EF4-FFF2-40B4-BE49-F238E27FC236}">
                    <a16:creationId xmlns:a16="http://schemas.microsoft.com/office/drawing/2014/main" id="{7032A950-22BA-65D1-3CF0-D77C05BB244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49" cstate="print"/>
              <a:srcRect/>
              <a:stretch>
                <a:fillRect/>
              </a:stretch>
            </p:blipFill>
            <p:spPr bwMode="auto">
              <a:xfrm>
                <a:off x="745" y="336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87" name="Rectangle 759">
                <a:extLst>
                  <a:ext uri="{FF2B5EF4-FFF2-40B4-BE49-F238E27FC236}">
                    <a16:creationId xmlns:a16="http://schemas.microsoft.com/office/drawing/2014/main" id="{E82D2B77-5B63-9AE5-7B1C-237A82AD31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6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88" name="Rectangle 760">
                <a:extLst>
                  <a:ext uri="{FF2B5EF4-FFF2-40B4-BE49-F238E27FC236}">
                    <a16:creationId xmlns:a16="http://schemas.microsoft.com/office/drawing/2014/main" id="{B348D0D3-640F-9F29-89C5-8649BC42F7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6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89" name="Picture 761">
                <a:extLst>
                  <a:ext uri="{FF2B5EF4-FFF2-40B4-BE49-F238E27FC236}">
                    <a16:creationId xmlns:a16="http://schemas.microsoft.com/office/drawing/2014/main" id="{BD46D8CA-3B5F-EAC8-E867-70644AE6A00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50" cstate="print"/>
              <a:srcRect/>
              <a:stretch>
                <a:fillRect/>
              </a:stretch>
            </p:blipFill>
            <p:spPr bwMode="auto">
              <a:xfrm>
                <a:off x="745" y="336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90" name="Rectangle 762">
                <a:extLst>
                  <a:ext uri="{FF2B5EF4-FFF2-40B4-BE49-F238E27FC236}">
                    <a16:creationId xmlns:a16="http://schemas.microsoft.com/office/drawing/2014/main" id="{BADA4E24-546B-16E1-30FF-DCBBF260D1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6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91" name="Rectangle 763">
                <a:extLst>
                  <a:ext uri="{FF2B5EF4-FFF2-40B4-BE49-F238E27FC236}">
                    <a16:creationId xmlns:a16="http://schemas.microsoft.com/office/drawing/2014/main" id="{752B4AB6-E492-84DC-CA51-B066FF5E8B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6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92" name="Picture 764">
                <a:extLst>
                  <a:ext uri="{FF2B5EF4-FFF2-40B4-BE49-F238E27FC236}">
                    <a16:creationId xmlns:a16="http://schemas.microsoft.com/office/drawing/2014/main" id="{393F58E4-505B-71EB-22F7-846D76E5B63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51" cstate="print"/>
              <a:srcRect/>
              <a:stretch>
                <a:fillRect/>
              </a:stretch>
            </p:blipFill>
            <p:spPr bwMode="auto">
              <a:xfrm>
                <a:off x="745" y="336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93" name="Rectangle 765">
                <a:extLst>
                  <a:ext uri="{FF2B5EF4-FFF2-40B4-BE49-F238E27FC236}">
                    <a16:creationId xmlns:a16="http://schemas.microsoft.com/office/drawing/2014/main" id="{C9DE41FD-934C-9E6E-AB11-8DA217AFD0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6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94" name="Rectangle 766">
                <a:extLst>
                  <a:ext uri="{FF2B5EF4-FFF2-40B4-BE49-F238E27FC236}">
                    <a16:creationId xmlns:a16="http://schemas.microsoft.com/office/drawing/2014/main" id="{89B53165-806C-D8EE-0A20-17D66D9EC1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65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95" name="Picture 767">
                <a:extLst>
                  <a:ext uri="{FF2B5EF4-FFF2-40B4-BE49-F238E27FC236}">
                    <a16:creationId xmlns:a16="http://schemas.microsoft.com/office/drawing/2014/main" id="{64C9FA7C-65BE-EDDA-79A8-4C105563DF3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52" cstate="print"/>
              <a:srcRect/>
              <a:stretch>
                <a:fillRect/>
              </a:stretch>
            </p:blipFill>
            <p:spPr bwMode="auto">
              <a:xfrm>
                <a:off x="745" y="3365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96" name="Rectangle 768">
                <a:extLst>
                  <a:ext uri="{FF2B5EF4-FFF2-40B4-BE49-F238E27FC236}">
                    <a16:creationId xmlns:a16="http://schemas.microsoft.com/office/drawing/2014/main" id="{B5576C19-5802-F638-A62B-02310788DD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65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97" name="Rectangle 769">
                <a:extLst>
                  <a:ext uri="{FF2B5EF4-FFF2-40B4-BE49-F238E27FC236}">
                    <a16:creationId xmlns:a16="http://schemas.microsoft.com/office/drawing/2014/main" id="{DF42AAC7-C1A9-8C2F-3E16-EDBA9A9BAC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6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598" name="Picture 770">
                <a:extLst>
                  <a:ext uri="{FF2B5EF4-FFF2-40B4-BE49-F238E27FC236}">
                    <a16:creationId xmlns:a16="http://schemas.microsoft.com/office/drawing/2014/main" id="{D9E97DEF-CD5A-11CB-B72E-BB3CD92D07F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53" cstate="print"/>
              <a:srcRect/>
              <a:stretch>
                <a:fillRect/>
              </a:stretch>
            </p:blipFill>
            <p:spPr bwMode="auto">
              <a:xfrm>
                <a:off x="745" y="336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99" name="Rectangle 771">
                <a:extLst>
                  <a:ext uri="{FF2B5EF4-FFF2-40B4-BE49-F238E27FC236}">
                    <a16:creationId xmlns:a16="http://schemas.microsoft.com/office/drawing/2014/main" id="{96A2A6E5-09DD-A45B-375C-8E8266E52A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6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00" name="Rectangle 772">
                <a:extLst>
                  <a:ext uri="{FF2B5EF4-FFF2-40B4-BE49-F238E27FC236}">
                    <a16:creationId xmlns:a16="http://schemas.microsoft.com/office/drawing/2014/main" id="{EFADDADD-1B2B-6FE6-5D70-E116AD32ED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6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01" name="Picture 773">
                <a:extLst>
                  <a:ext uri="{FF2B5EF4-FFF2-40B4-BE49-F238E27FC236}">
                    <a16:creationId xmlns:a16="http://schemas.microsoft.com/office/drawing/2014/main" id="{88551286-8C4A-CC28-C15C-9328FD0FE07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54" cstate="print"/>
              <a:srcRect/>
              <a:stretch>
                <a:fillRect/>
              </a:stretch>
            </p:blipFill>
            <p:spPr bwMode="auto">
              <a:xfrm>
                <a:off x="745" y="336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02" name="Rectangle 774">
                <a:extLst>
                  <a:ext uri="{FF2B5EF4-FFF2-40B4-BE49-F238E27FC236}">
                    <a16:creationId xmlns:a16="http://schemas.microsoft.com/office/drawing/2014/main" id="{90D2DC9D-78E7-D0AA-C14B-36FAFCCDC8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6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03" name="Rectangle 775">
                <a:extLst>
                  <a:ext uri="{FF2B5EF4-FFF2-40B4-BE49-F238E27FC236}">
                    <a16:creationId xmlns:a16="http://schemas.microsoft.com/office/drawing/2014/main" id="{7D6C9004-9CF8-5E3D-61FF-675BA75EFF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7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04" name="Picture 776">
                <a:extLst>
                  <a:ext uri="{FF2B5EF4-FFF2-40B4-BE49-F238E27FC236}">
                    <a16:creationId xmlns:a16="http://schemas.microsoft.com/office/drawing/2014/main" id="{B031BCB0-2797-34DC-162C-6BB5A7D1E62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55" cstate="print"/>
              <a:srcRect/>
              <a:stretch>
                <a:fillRect/>
              </a:stretch>
            </p:blipFill>
            <p:spPr bwMode="auto">
              <a:xfrm>
                <a:off x="745" y="337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05" name="Rectangle 777">
                <a:extLst>
                  <a:ext uri="{FF2B5EF4-FFF2-40B4-BE49-F238E27FC236}">
                    <a16:creationId xmlns:a16="http://schemas.microsoft.com/office/drawing/2014/main" id="{2E9CF71D-66C3-92A4-7599-561FF72652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7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06" name="Rectangle 778">
                <a:extLst>
                  <a:ext uri="{FF2B5EF4-FFF2-40B4-BE49-F238E27FC236}">
                    <a16:creationId xmlns:a16="http://schemas.microsoft.com/office/drawing/2014/main" id="{4A181E8E-9DF1-06AF-010A-4A06938399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72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07" name="Picture 779">
                <a:extLst>
                  <a:ext uri="{FF2B5EF4-FFF2-40B4-BE49-F238E27FC236}">
                    <a16:creationId xmlns:a16="http://schemas.microsoft.com/office/drawing/2014/main" id="{B1B94238-C116-C8C8-A2EA-333C98C1766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56" cstate="print"/>
              <a:srcRect/>
              <a:stretch>
                <a:fillRect/>
              </a:stretch>
            </p:blipFill>
            <p:spPr bwMode="auto">
              <a:xfrm>
                <a:off x="745" y="3372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08" name="Rectangle 780">
                <a:extLst>
                  <a:ext uri="{FF2B5EF4-FFF2-40B4-BE49-F238E27FC236}">
                    <a16:creationId xmlns:a16="http://schemas.microsoft.com/office/drawing/2014/main" id="{02A1D90F-A218-9D49-D5D7-F047FE919C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72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09" name="Rectangle 781">
                <a:extLst>
                  <a:ext uri="{FF2B5EF4-FFF2-40B4-BE49-F238E27FC236}">
                    <a16:creationId xmlns:a16="http://schemas.microsoft.com/office/drawing/2014/main" id="{C592DE72-5FC3-46D3-EA2A-75CBA9FC59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7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10" name="Picture 782">
                <a:extLst>
                  <a:ext uri="{FF2B5EF4-FFF2-40B4-BE49-F238E27FC236}">
                    <a16:creationId xmlns:a16="http://schemas.microsoft.com/office/drawing/2014/main" id="{8860D8FA-5688-7E78-1369-B9F4619D58F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57" cstate="print"/>
              <a:srcRect/>
              <a:stretch>
                <a:fillRect/>
              </a:stretch>
            </p:blipFill>
            <p:spPr bwMode="auto">
              <a:xfrm>
                <a:off x="745" y="337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11" name="Rectangle 783">
                <a:extLst>
                  <a:ext uri="{FF2B5EF4-FFF2-40B4-BE49-F238E27FC236}">
                    <a16:creationId xmlns:a16="http://schemas.microsoft.com/office/drawing/2014/main" id="{D744F733-A4AE-9B8F-E0E1-9DC0650B4E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7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12" name="Rectangle 784">
                <a:extLst>
                  <a:ext uri="{FF2B5EF4-FFF2-40B4-BE49-F238E27FC236}">
                    <a16:creationId xmlns:a16="http://schemas.microsoft.com/office/drawing/2014/main" id="{FE8E0DB5-3738-4DF3-35A1-79D4F25671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7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13" name="Picture 785">
                <a:extLst>
                  <a:ext uri="{FF2B5EF4-FFF2-40B4-BE49-F238E27FC236}">
                    <a16:creationId xmlns:a16="http://schemas.microsoft.com/office/drawing/2014/main" id="{27D1B624-7869-C6D1-51FD-4403CD47D5F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58" cstate="print"/>
              <a:srcRect/>
              <a:stretch>
                <a:fillRect/>
              </a:stretch>
            </p:blipFill>
            <p:spPr bwMode="auto">
              <a:xfrm>
                <a:off x="745" y="337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14" name="Rectangle 786">
                <a:extLst>
                  <a:ext uri="{FF2B5EF4-FFF2-40B4-BE49-F238E27FC236}">
                    <a16:creationId xmlns:a16="http://schemas.microsoft.com/office/drawing/2014/main" id="{18034957-1348-B2B0-B9B3-8C1CADC678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7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15" name="Rectangle 787">
                <a:extLst>
                  <a:ext uri="{FF2B5EF4-FFF2-40B4-BE49-F238E27FC236}">
                    <a16:creationId xmlns:a16="http://schemas.microsoft.com/office/drawing/2014/main" id="{90C601B6-2EA9-66A8-CBD4-2A6FE16F4A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7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16" name="Picture 788">
                <a:extLst>
                  <a:ext uri="{FF2B5EF4-FFF2-40B4-BE49-F238E27FC236}">
                    <a16:creationId xmlns:a16="http://schemas.microsoft.com/office/drawing/2014/main" id="{935F8FFF-A296-D38E-E839-0D10732F6E5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59" cstate="print"/>
              <a:srcRect/>
              <a:stretch>
                <a:fillRect/>
              </a:stretch>
            </p:blipFill>
            <p:spPr bwMode="auto">
              <a:xfrm>
                <a:off x="745" y="337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17" name="Rectangle 789">
                <a:extLst>
                  <a:ext uri="{FF2B5EF4-FFF2-40B4-BE49-F238E27FC236}">
                    <a16:creationId xmlns:a16="http://schemas.microsoft.com/office/drawing/2014/main" id="{B41020AA-E9E3-CDCB-4713-5942426B75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7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18" name="Rectangle 790">
                <a:extLst>
                  <a:ext uri="{FF2B5EF4-FFF2-40B4-BE49-F238E27FC236}">
                    <a16:creationId xmlns:a16="http://schemas.microsoft.com/office/drawing/2014/main" id="{8AA90626-C5B2-021A-5E02-032C341E18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79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19" name="Picture 791">
                <a:extLst>
                  <a:ext uri="{FF2B5EF4-FFF2-40B4-BE49-F238E27FC236}">
                    <a16:creationId xmlns:a16="http://schemas.microsoft.com/office/drawing/2014/main" id="{E3EFCC5A-6C12-B55C-6802-93FB238E0A7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60" cstate="print"/>
              <a:srcRect/>
              <a:stretch>
                <a:fillRect/>
              </a:stretch>
            </p:blipFill>
            <p:spPr bwMode="auto">
              <a:xfrm>
                <a:off x="745" y="3379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20" name="Rectangle 792">
                <a:extLst>
                  <a:ext uri="{FF2B5EF4-FFF2-40B4-BE49-F238E27FC236}">
                    <a16:creationId xmlns:a16="http://schemas.microsoft.com/office/drawing/2014/main" id="{7EAF1DAE-94E1-76E3-5A4C-A9789ADFF0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79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21" name="Rectangle 793">
                <a:extLst>
                  <a:ext uri="{FF2B5EF4-FFF2-40B4-BE49-F238E27FC236}">
                    <a16:creationId xmlns:a16="http://schemas.microsoft.com/office/drawing/2014/main" id="{09770C1C-DD13-FECF-CD23-83AE204D53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8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22" name="Picture 794">
                <a:extLst>
                  <a:ext uri="{FF2B5EF4-FFF2-40B4-BE49-F238E27FC236}">
                    <a16:creationId xmlns:a16="http://schemas.microsoft.com/office/drawing/2014/main" id="{D3C12EF3-FA0B-A961-DD50-8215C041F80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61" cstate="print"/>
              <a:srcRect/>
              <a:stretch>
                <a:fillRect/>
              </a:stretch>
            </p:blipFill>
            <p:spPr bwMode="auto">
              <a:xfrm>
                <a:off x="745" y="338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23" name="Rectangle 795">
                <a:extLst>
                  <a:ext uri="{FF2B5EF4-FFF2-40B4-BE49-F238E27FC236}">
                    <a16:creationId xmlns:a16="http://schemas.microsoft.com/office/drawing/2014/main" id="{15C640EF-81BF-2BDC-F29D-30C3681304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8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24" name="Rectangle 796">
                <a:extLst>
                  <a:ext uri="{FF2B5EF4-FFF2-40B4-BE49-F238E27FC236}">
                    <a16:creationId xmlns:a16="http://schemas.microsoft.com/office/drawing/2014/main" id="{98DF377A-99D2-E1AB-C5EF-AEC1C9E41E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8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25" name="Picture 797">
                <a:extLst>
                  <a:ext uri="{FF2B5EF4-FFF2-40B4-BE49-F238E27FC236}">
                    <a16:creationId xmlns:a16="http://schemas.microsoft.com/office/drawing/2014/main" id="{60A15A3C-0FCC-C833-6CFD-4CEA4372FAF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62" cstate="print"/>
              <a:srcRect/>
              <a:stretch>
                <a:fillRect/>
              </a:stretch>
            </p:blipFill>
            <p:spPr bwMode="auto">
              <a:xfrm>
                <a:off x="745" y="338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26" name="Rectangle 798">
                <a:extLst>
                  <a:ext uri="{FF2B5EF4-FFF2-40B4-BE49-F238E27FC236}">
                    <a16:creationId xmlns:a16="http://schemas.microsoft.com/office/drawing/2014/main" id="{045100C6-5E1F-429A-E117-9C9AD05142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8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27" name="Rectangle 799">
                <a:extLst>
                  <a:ext uri="{FF2B5EF4-FFF2-40B4-BE49-F238E27FC236}">
                    <a16:creationId xmlns:a16="http://schemas.microsoft.com/office/drawing/2014/main" id="{152A17D6-776B-05FF-1B7C-7973AB43B4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8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28" name="Picture 800">
                <a:extLst>
                  <a:ext uri="{FF2B5EF4-FFF2-40B4-BE49-F238E27FC236}">
                    <a16:creationId xmlns:a16="http://schemas.microsoft.com/office/drawing/2014/main" id="{FDC546A1-B2B2-B186-8A96-BCD61FBFA10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63" cstate="print"/>
              <a:srcRect/>
              <a:stretch>
                <a:fillRect/>
              </a:stretch>
            </p:blipFill>
            <p:spPr bwMode="auto">
              <a:xfrm>
                <a:off x="745" y="338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29" name="Rectangle 801">
                <a:extLst>
                  <a:ext uri="{FF2B5EF4-FFF2-40B4-BE49-F238E27FC236}">
                    <a16:creationId xmlns:a16="http://schemas.microsoft.com/office/drawing/2014/main" id="{B32CC398-D022-33DF-C9F9-2BA0A17447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8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30" name="Rectangle 802">
                <a:extLst>
                  <a:ext uri="{FF2B5EF4-FFF2-40B4-BE49-F238E27FC236}">
                    <a16:creationId xmlns:a16="http://schemas.microsoft.com/office/drawing/2014/main" id="{E91D6244-5C17-03EC-3920-45E41530CD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86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31" name="Picture 803">
                <a:extLst>
                  <a:ext uri="{FF2B5EF4-FFF2-40B4-BE49-F238E27FC236}">
                    <a16:creationId xmlns:a16="http://schemas.microsoft.com/office/drawing/2014/main" id="{4C343E15-4DEB-1A7B-D62A-0B37E40B30D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64" cstate="print"/>
              <a:srcRect/>
              <a:stretch>
                <a:fillRect/>
              </a:stretch>
            </p:blipFill>
            <p:spPr bwMode="auto">
              <a:xfrm>
                <a:off x="745" y="3386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32" name="Rectangle 804">
                <a:extLst>
                  <a:ext uri="{FF2B5EF4-FFF2-40B4-BE49-F238E27FC236}">
                    <a16:creationId xmlns:a16="http://schemas.microsoft.com/office/drawing/2014/main" id="{B6DACB56-0130-3379-CBDB-004A04A7A3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86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33" name="Rectangle 805">
                <a:extLst>
                  <a:ext uri="{FF2B5EF4-FFF2-40B4-BE49-F238E27FC236}">
                    <a16:creationId xmlns:a16="http://schemas.microsoft.com/office/drawing/2014/main" id="{DEE1F27B-BA55-13D8-8169-F17FD56D08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8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34" name="Picture 806">
                <a:extLst>
                  <a:ext uri="{FF2B5EF4-FFF2-40B4-BE49-F238E27FC236}">
                    <a16:creationId xmlns:a16="http://schemas.microsoft.com/office/drawing/2014/main" id="{9BB115E0-F419-6453-9BD5-6A6200366C1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65" cstate="print"/>
              <a:srcRect/>
              <a:stretch>
                <a:fillRect/>
              </a:stretch>
            </p:blipFill>
            <p:spPr bwMode="auto">
              <a:xfrm>
                <a:off x="745" y="338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35" name="Rectangle 807">
                <a:extLst>
                  <a:ext uri="{FF2B5EF4-FFF2-40B4-BE49-F238E27FC236}">
                    <a16:creationId xmlns:a16="http://schemas.microsoft.com/office/drawing/2014/main" id="{0FB1312F-07E9-929C-B39A-CCB8BB1F60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8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36" name="Rectangle 808">
                <a:extLst>
                  <a:ext uri="{FF2B5EF4-FFF2-40B4-BE49-F238E27FC236}">
                    <a16:creationId xmlns:a16="http://schemas.microsoft.com/office/drawing/2014/main" id="{E09E7B81-3897-E41E-5DC7-6CA4BC4769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8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37" name="Picture 809">
                <a:extLst>
                  <a:ext uri="{FF2B5EF4-FFF2-40B4-BE49-F238E27FC236}">
                    <a16:creationId xmlns:a16="http://schemas.microsoft.com/office/drawing/2014/main" id="{A30DF810-9945-3B77-FF42-D2520ABBC34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66" cstate="print"/>
              <a:srcRect/>
              <a:stretch>
                <a:fillRect/>
              </a:stretch>
            </p:blipFill>
            <p:spPr bwMode="auto">
              <a:xfrm>
                <a:off x="745" y="338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38" name="Rectangle 810">
                <a:extLst>
                  <a:ext uri="{FF2B5EF4-FFF2-40B4-BE49-F238E27FC236}">
                    <a16:creationId xmlns:a16="http://schemas.microsoft.com/office/drawing/2014/main" id="{FF4B4D30-D521-B7E4-5709-487FEAA781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8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39" name="Rectangle 811">
                <a:extLst>
                  <a:ext uri="{FF2B5EF4-FFF2-40B4-BE49-F238E27FC236}">
                    <a16:creationId xmlns:a16="http://schemas.microsoft.com/office/drawing/2014/main" id="{489D21AC-3AEF-DF10-60B6-08473B876C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91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40" name="Picture 812">
                <a:extLst>
                  <a:ext uri="{FF2B5EF4-FFF2-40B4-BE49-F238E27FC236}">
                    <a16:creationId xmlns:a16="http://schemas.microsoft.com/office/drawing/2014/main" id="{BC71AF09-A15A-3795-6060-691E109F2C6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67" cstate="print"/>
              <a:srcRect/>
              <a:stretch>
                <a:fillRect/>
              </a:stretch>
            </p:blipFill>
            <p:spPr bwMode="auto">
              <a:xfrm>
                <a:off x="745" y="3391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41" name="Rectangle 813">
                <a:extLst>
                  <a:ext uri="{FF2B5EF4-FFF2-40B4-BE49-F238E27FC236}">
                    <a16:creationId xmlns:a16="http://schemas.microsoft.com/office/drawing/2014/main" id="{B118D81B-12FA-1E0C-79A9-1B12C20B3C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91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42" name="Rectangle 814">
                <a:extLst>
                  <a:ext uri="{FF2B5EF4-FFF2-40B4-BE49-F238E27FC236}">
                    <a16:creationId xmlns:a16="http://schemas.microsoft.com/office/drawing/2014/main" id="{7F2C9C57-7FBE-5D83-674D-5A0E2C2B5E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9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43" name="Picture 815">
                <a:extLst>
                  <a:ext uri="{FF2B5EF4-FFF2-40B4-BE49-F238E27FC236}">
                    <a16:creationId xmlns:a16="http://schemas.microsoft.com/office/drawing/2014/main" id="{20BD7850-5A7E-978A-D52D-5021BC8F2DB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68" cstate="print"/>
              <a:srcRect/>
              <a:stretch>
                <a:fillRect/>
              </a:stretch>
            </p:blipFill>
            <p:spPr bwMode="auto">
              <a:xfrm>
                <a:off x="745" y="339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44" name="Rectangle 816">
                <a:extLst>
                  <a:ext uri="{FF2B5EF4-FFF2-40B4-BE49-F238E27FC236}">
                    <a16:creationId xmlns:a16="http://schemas.microsoft.com/office/drawing/2014/main" id="{8A2D36A8-AF8E-2104-4EDF-B379745CC6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9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45" name="Rectangle 817">
                <a:extLst>
                  <a:ext uri="{FF2B5EF4-FFF2-40B4-BE49-F238E27FC236}">
                    <a16:creationId xmlns:a16="http://schemas.microsoft.com/office/drawing/2014/main" id="{27764B28-292C-CCF8-F105-51F1BAB6D2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9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46" name="Picture 818">
                <a:extLst>
                  <a:ext uri="{FF2B5EF4-FFF2-40B4-BE49-F238E27FC236}">
                    <a16:creationId xmlns:a16="http://schemas.microsoft.com/office/drawing/2014/main" id="{932D0A0E-749A-0C6E-6B01-5FAB1A11B62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69" cstate="print"/>
              <a:srcRect/>
              <a:stretch>
                <a:fillRect/>
              </a:stretch>
            </p:blipFill>
            <p:spPr bwMode="auto">
              <a:xfrm>
                <a:off x="745" y="339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47" name="Rectangle 819">
                <a:extLst>
                  <a:ext uri="{FF2B5EF4-FFF2-40B4-BE49-F238E27FC236}">
                    <a16:creationId xmlns:a16="http://schemas.microsoft.com/office/drawing/2014/main" id="{70B7F245-B8E5-C28B-BC6D-73EBB3CC01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9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48" name="Rectangle 820">
                <a:extLst>
                  <a:ext uri="{FF2B5EF4-FFF2-40B4-BE49-F238E27FC236}">
                    <a16:creationId xmlns:a16="http://schemas.microsoft.com/office/drawing/2014/main" id="{097D6908-D7AB-24F5-3134-36EF0018E3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96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49" name="Picture 821">
                <a:extLst>
                  <a:ext uri="{FF2B5EF4-FFF2-40B4-BE49-F238E27FC236}">
                    <a16:creationId xmlns:a16="http://schemas.microsoft.com/office/drawing/2014/main" id="{12A734E3-3996-F9EB-4AD7-E6CA810FA76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70" cstate="print"/>
              <a:srcRect/>
              <a:stretch>
                <a:fillRect/>
              </a:stretch>
            </p:blipFill>
            <p:spPr bwMode="auto">
              <a:xfrm>
                <a:off x="745" y="3396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50" name="Rectangle 822">
                <a:extLst>
                  <a:ext uri="{FF2B5EF4-FFF2-40B4-BE49-F238E27FC236}">
                    <a16:creationId xmlns:a16="http://schemas.microsoft.com/office/drawing/2014/main" id="{AF34AFB8-FCB9-AD57-CEE7-3D13934406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96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51" name="Rectangle 823">
                <a:extLst>
                  <a:ext uri="{FF2B5EF4-FFF2-40B4-BE49-F238E27FC236}">
                    <a16:creationId xmlns:a16="http://schemas.microsoft.com/office/drawing/2014/main" id="{85591F9F-440D-1C43-8A91-BF8D3F3775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9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52" name="Picture 824">
                <a:extLst>
                  <a:ext uri="{FF2B5EF4-FFF2-40B4-BE49-F238E27FC236}">
                    <a16:creationId xmlns:a16="http://schemas.microsoft.com/office/drawing/2014/main" id="{FB098D28-544D-BD79-C6B2-55E97FB6D51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71" cstate="print"/>
              <a:srcRect/>
              <a:stretch>
                <a:fillRect/>
              </a:stretch>
            </p:blipFill>
            <p:spPr bwMode="auto">
              <a:xfrm>
                <a:off x="745" y="339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53" name="Rectangle 825">
                <a:extLst>
                  <a:ext uri="{FF2B5EF4-FFF2-40B4-BE49-F238E27FC236}">
                    <a16:creationId xmlns:a16="http://schemas.microsoft.com/office/drawing/2014/main" id="{E0D71921-423A-BD7E-362F-B3ABAED570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39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54" name="Rectangle 826">
                <a:extLst>
                  <a:ext uri="{FF2B5EF4-FFF2-40B4-BE49-F238E27FC236}">
                    <a16:creationId xmlns:a16="http://schemas.microsoft.com/office/drawing/2014/main" id="{51375F6E-3D15-BEA3-1FD3-FAA55A2261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0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55" name="Picture 827">
                <a:extLst>
                  <a:ext uri="{FF2B5EF4-FFF2-40B4-BE49-F238E27FC236}">
                    <a16:creationId xmlns:a16="http://schemas.microsoft.com/office/drawing/2014/main" id="{5C4F5BD3-D5D8-4EE7-3007-F7C96014CA2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72" cstate="print"/>
              <a:srcRect/>
              <a:stretch>
                <a:fillRect/>
              </a:stretch>
            </p:blipFill>
            <p:spPr bwMode="auto">
              <a:xfrm>
                <a:off x="745" y="340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56" name="Rectangle 828">
                <a:extLst>
                  <a:ext uri="{FF2B5EF4-FFF2-40B4-BE49-F238E27FC236}">
                    <a16:creationId xmlns:a16="http://schemas.microsoft.com/office/drawing/2014/main" id="{0E772E96-CA0D-F3AD-E832-47C3FA0C55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0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57" name="Rectangle 829">
                <a:extLst>
                  <a:ext uri="{FF2B5EF4-FFF2-40B4-BE49-F238E27FC236}">
                    <a16:creationId xmlns:a16="http://schemas.microsoft.com/office/drawing/2014/main" id="{18DCAB78-E118-64F9-BB02-CF5434A425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03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58" name="Picture 830">
                <a:extLst>
                  <a:ext uri="{FF2B5EF4-FFF2-40B4-BE49-F238E27FC236}">
                    <a16:creationId xmlns:a16="http://schemas.microsoft.com/office/drawing/2014/main" id="{4CEDADDC-ACA6-6AFE-3120-5E6494DA598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73" cstate="print"/>
              <a:srcRect/>
              <a:stretch>
                <a:fillRect/>
              </a:stretch>
            </p:blipFill>
            <p:spPr bwMode="auto">
              <a:xfrm>
                <a:off x="745" y="3403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59" name="Rectangle 831">
                <a:extLst>
                  <a:ext uri="{FF2B5EF4-FFF2-40B4-BE49-F238E27FC236}">
                    <a16:creationId xmlns:a16="http://schemas.microsoft.com/office/drawing/2014/main" id="{120C9C43-5EDC-9FB1-4E4B-BD6E3B37E1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03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60" name="Rectangle 832">
                <a:extLst>
                  <a:ext uri="{FF2B5EF4-FFF2-40B4-BE49-F238E27FC236}">
                    <a16:creationId xmlns:a16="http://schemas.microsoft.com/office/drawing/2014/main" id="{EA34F2E2-4243-789A-4803-5CDB208CED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0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61" name="Picture 833">
                <a:extLst>
                  <a:ext uri="{FF2B5EF4-FFF2-40B4-BE49-F238E27FC236}">
                    <a16:creationId xmlns:a16="http://schemas.microsoft.com/office/drawing/2014/main" id="{BE6D876A-B829-D441-38AD-195BB87654E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74" cstate="print"/>
              <a:srcRect/>
              <a:stretch>
                <a:fillRect/>
              </a:stretch>
            </p:blipFill>
            <p:spPr bwMode="auto">
              <a:xfrm>
                <a:off x="745" y="340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62" name="Rectangle 834">
                <a:extLst>
                  <a:ext uri="{FF2B5EF4-FFF2-40B4-BE49-F238E27FC236}">
                    <a16:creationId xmlns:a16="http://schemas.microsoft.com/office/drawing/2014/main" id="{E0A02BE7-80DE-6C3F-B368-2B998DD365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0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63" name="Rectangle 835">
                <a:extLst>
                  <a:ext uri="{FF2B5EF4-FFF2-40B4-BE49-F238E27FC236}">
                    <a16:creationId xmlns:a16="http://schemas.microsoft.com/office/drawing/2014/main" id="{FEC582CF-0F0F-3634-C243-94A8043DF0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0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64" name="Picture 836">
                <a:extLst>
                  <a:ext uri="{FF2B5EF4-FFF2-40B4-BE49-F238E27FC236}">
                    <a16:creationId xmlns:a16="http://schemas.microsoft.com/office/drawing/2014/main" id="{B527BB8B-8E51-D42C-23C0-28D7E05F4A7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75" cstate="print"/>
              <a:srcRect/>
              <a:stretch>
                <a:fillRect/>
              </a:stretch>
            </p:blipFill>
            <p:spPr bwMode="auto">
              <a:xfrm>
                <a:off x="745" y="340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65" name="Rectangle 837">
                <a:extLst>
                  <a:ext uri="{FF2B5EF4-FFF2-40B4-BE49-F238E27FC236}">
                    <a16:creationId xmlns:a16="http://schemas.microsoft.com/office/drawing/2014/main" id="{513F5A2A-0363-67A6-7B9E-BFE8728327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0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66" name="Rectangle 838">
                <a:extLst>
                  <a:ext uri="{FF2B5EF4-FFF2-40B4-BE49-F238E27FC236}">
                    <a16:creationId xmlns:a16="http://schemas.microsoft.com/office/drawing/2014/main" id="{B30C2919-B511-6612-BEAB-0040B298A0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1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67" name="Picture 839">
                <a:extLst>
                  <a:ext uri="{FF2B5EF4-FFF2-40B4-BE49-F238E27FC236}">
                    <a16:creationId xmlns:a16="http://schemas.microsoft.com/office/drawing/2014/main" id="{7DFEB015-E70C-CB3A-2018-2EBCE160BBC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76" cstate="print"/>
              <a:srcRect/>
              <a:stretch>
                <a:fillRect/>
              </a:stretch>
            </p:blipFill>
            <p:spPr bwMode="auto">
              <a:xfrm>
                <a:off x="745" y="341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68" name="Rectangle 840">
                <a:extLst>
                  <a:ext uri="{FF2B5EF4-FFF2-40B4-BE49-F238E27FC236}">
                    <a16:creationId xmlns:a16="http://schemas.microsoft.com/office/drawing/2014/main" id="{27D9C17A-3BBB-6B93-7BE8-21459713E7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1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69" name="Rectangle 841">
                <a:extLst>
                  <a:ext uri="{FF2B5EF4-FFF2-40B4-BE49-F238E27FC236}">
                    <a16:creationId xmlns:a16="http://schemas.microsoft.com/office/drawing/2014/main" id="{DA8C0457-1C3F-977D-3185-707345BCD8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12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70" name="Picture 842">
                <a:extLst>
                  <a:ext uri="{FF2B5EF4-FFF2-40B4-BE49-F238E27FC236}">
                    <a16:creationId xmlns:a16="http://schemas.microsoft.com/office/drawing/2014/main" id="{946A6196-EB7F-268A-675E-AAA2F996376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77" cstate="print"/>
              <a:srcRect/>
              <a:stretch>
                <a:fillRect/>
              </a:stretch>
            </p:blipFill>
            <p:spPr bwMode="auto">
              <a:xfrm>
                <a:off x="745" y="3412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71" name="Rectangle 843">
                <a:extLst>
                  <a:ext uri="{FF2B5EF4-FFF2-40B4-BE49-F238E27FC236}">
                    <a16:creationId xmlns:a16="http://schemas.microsoft.com/office/drawing/2014/main" id="{64CC7CE9-14C3-796B-AE64-951B220072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12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72" name="Rectangle 844">
                <a:extLst>
                  <a:ext uri="{FF2B5EF4-FFF2-40B4-BE49-F238E27FC236}">
                    <a16:creationId xmlns:a16="http://schemas.microsoft.com/office/drawing/2014/main" id="{0A34DE7F-A1CE-2139-C677-200C700EB6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1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73" name="Picture 845">
                <a:extLst>
                  <a:ext uri="{FF2B5EF4-FFF2-40B4-BE49-F238E27FC236}">
                    <a16:creationId xmlns:a16="http://schemas.microsoft.com/office/drawing/2014/main" id="{C668812A-3219-FAAF-177E-D4C4C10EA59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78" cstate="print"/>
              <a:srcRect/>
              <a:stretch>
                <a:fillRect/>
              </a:stretch>
            </p:blipFill>
            <p:spPr bwMode="auto">
              <a:xfrm>
                <a:off x="745" y="341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74" name="Rectangle 846">
                <a:extLst>
                  <a:ext uri="{FF2B5EF4-FFF2-40B4-BE49-F238E27FC236}">
                    <a16:creationId xmlns:a16="http://schemas.microsoft.com/office/drawing/2014/main" id="{49CF8704-87BE-76BA-9EC5-22766C265D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1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75" name="Rectangle 847">
                <a:extLst>
                  <a:ext uri="{FF2B5EF4-FFF2-40B4-BE49-F238E27FC236}">
                    <a16:creationId xmlns:a16="http://schemas.microsoft.com/office/drawing/2014/main" id="{D8F37AD2-2A86-9A60-3066-BD66055FCB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17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76" name="Picture 848">
                <a:extLst>
                  <a:ext uri="{FF2B5EF4-FFF2-40B4-BE49-F238E27FC236}">
                    <a16:creationId xmlns:a16="http://schemas.microsoft.com/office/drawing/2014/main" id="{DB2C28CB-9AD4-76C0-21BD-29E89C9604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79" cstate="print"/>
              <a:srcRect/>
              <a:stretch>
                <a:fillRect/>
              </a:stretch>
            </p:blipFill>
            <p:spPr bwMode="auto">
              <a:xfrm>
                <a:off x="745" y="3417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77" name="Rectangle 849">
                <a:extLst>
                  <a:ext uri="{FF2B5EF4-FFF2-40B4-BE49-F238E27FC236}">
                    <a16:creationId xmlns:a16="http://schemas.microsoft.com/office/drawing/2014/main" id="{D17E8251-D6A5-C93B-C3D9-4C85B275F1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17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78" name="Rectangle 850">
                <a:extLst>
                  <a:ext uri="{FF2B5EF4-FFF2-40B4-BE49-F238E27FC236}">
                    <a16:creationId xmlns:a16="http://schemas.microsoft.com/office/drawing/2014/main" id="{D0080B2C-D124-57C1-E0B6-02E007D3B7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20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679" name="Picture 851">
                <a:extLst>
                  <a:ext uri="{FF2B5EF4-FFF2-40B4-BE49-F238E27FC236}">
                    <a16:creationId xmlns:a16="http://schemas.microsoft.com/office/drawing/2014/main" id="{0BD5EE62-69AD-D36E-0B12-2E473A5FE5B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80" cstate="print"/>
              <a:srcRect/>
              <a:stretch>
                <a:fillRect/>
              </a:stretch>
            </p:blipFill>
            <p:spPr bwMode="auto">
              <a:xfrm>
                <a:off x="745" y="3420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2195" name="Group 1053">
              <a:extLst>
                <a:ext uri="{FF2B5EF4-FFF2-40B4-BE49-F238E27FC236}">
                  <a16:creationId xmlns:a16="http://schemas.microsoft.com/office/drawing/2014/main" id="{A4DADB2F-4E84-F5DC-C971-76918CD0E9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5" y="3420"/>
              <a:ext cx="4416" cy="213"/>
              <a:chOff x="745" y="3420"/>
              <a:chExt cx="4416" cy="213"/>
            </a:xfrm>
          </p:grpSpPr>
          <p:sp>
            <p:nvSpPr>
              <p:cNvPr id="2280" name="Rectangle 853">
                <a:extLst>
                  <a:ext uri="{FF2B5EF4-FFF2-40B4-BE49-F238E27FC236}">
                    <a16:creationId xmlns:a16="http://schemas.microsoft.com/office/drawing/2014/main" id="{09E5A0E5-5F9B-0F2B-5E7D-9785E25F13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20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81" name="Rectangle 854">
                <a:extLst>
                  <a:ext uri="{FF2B5EF4-FFF2-40B4-BE49-F238E27FC236}">
                    <a16:creationId xmlns:a16="http://schemas.microsoft.com/office/drawing/2014/main" id="{A301F216-1BFD-20DC-6061-E133F132A3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24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282" name="Picture 855">
                <a:extLst>
                  <a:ext uri="{FF2B5EF4-FFF2-40B4-BE49-F238E27FC236}">
                    <a16:creationId xmlns:a16="http://schemas.microsoft.com/office/drawing/2014/main" id="{2B36DB0D-9DDB-B9E1-F11A-0ABEFEED41C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81" cstate="print"/>
              <a:srcRect/>
              <a:stretch>
                <a:fillRect/>
              </a:stretch>
            </p:blipFill>
            <p:spPr bwMode="auto">
              <a:xfrm>
                <a:off x="745" y="3424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283" name="Rectangle 856">
                <a:extLst>
                  <a:ext uri="{FF2B5EF4-FFF2-40B4-BE49-F238E27FC236}">
                    <a16:creationId xmlns:a16="http://schemas.microsoft.com/office/drawing/2014/main" id="{0421906B-9568-DBEB-A95A-E4B1B8720B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24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84" name="Rectangle 857">
                <a:extLst>
                  <a:ext uri="{FF2B5EF4-FFF2-40B4-BE49-F238E27FC236}">
                    <a16:creationId xmlns:a16="http://schemas.microsoft.com/office/drawing/2014/main" id="{600E90B7-AA04-A9D3-F1F6-A2CCC1D331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27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285" name="Picture 858">
                <a:extLst>
                  <a:ext uri="{FF2B5EF4-FFF2-40B4-BE49-F238E27FC236}">
                    <a16:creationId xmlns:a16="http://schemas.microsoft.com/office/drawing/2014/main" id="{C2460483-2D8A-AC7D-C7BC-742E0A83002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82" cstate="print"/>
              <a:srcRect/>
              <a:stretch>
                <a:fillRect/>
              </a:stretch>
            </p:blipFill>
            <p:spPr bwMode="auto">
              <a:xfrm>
                <a:off x="745" y="3427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286" name="Rectangle 859">
                <a:extLst>
                  <a:ext uri="{FF2B5EF4-FFF2-40B4-BE49-F238E27FC236}">
                    <a16:creationId xmlns:a16="http://schemas.microsoft.com/office/drawing/2014/main" id="{D5D096F5-E552-A910-DE00-53566CC90F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27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87" name="Rectangle 860">
                <a:extLst>
                  <a:ext uri="{FF2B5EF4-FFF2-40B4-BE49-F238E27FC236}">
                    <a16:creationId xmlns:a16="http://schemas.microsoft.com/office/drawing/2014/main" id="{15275812-C9A9-7EEA-2B04-B5DE3A8DDB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31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288" name="Picture 861">
                <a:extLst>
                  <a:ext uri="{FF2B5EF4-FFF2-40B4-BE49-F238E27FC236}">
                    <a16:creationId xmlns:a16="http://schemas.microsoft.com/office/drawing/2014/main" id="{08C31613-18E0-3F6A-0D4D-0D7BBEE80CE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83" cstate="print"/>
              <a:srcRect/>
              <a:stretch>
                <a:fillRect/>
              </a:stretch>
            </p:blipFill>
            <p:spPr bwMode="auto">
              <a:xfrm>
                <a:off x="745" y="3431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289" name="Rectangle 862">
                <a:extLst>
                  <a:ext uri="{FF2B5EF4-FFF2-40B4-BE49-F238E27FC236}">
                    <a16:creationId xmlns:a16="http://schemas.microsoft.com/office/drawing/2014/main" id="{CDE0D120-F340-BE77-0961-99A26EA1D8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31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90" name="Rectangle 863">
                <a:extLst>
                  <a:ext uri="{FF2B5EF4-FFF2-40B4-BE49-F238E27FC236}">
                    <a16:creationId xmlns:a16="http://schemas.microsoft.com/office/drawing/2014/main" id="{DA08D011-957A-FBB6-51F7-D4DDBACD2B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3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291" name="Picture 864">
                <a:extLst>
                  <a:ext uri="{FF2B5EF4-FFF2-40B4-BE49-F238E27FC236}">
                    <a16:creationId xmlns:a16="http://schemas.microsoft.com/office/drawing/2014/main" id="{B06FD9F6-51AE-F47A-61F1-B564E360A84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84" cstate="print"/>
              <a:srcRect/>
              <a:stretch>
                <a:fillRect/>
              </a:stretch>
            </p:blipFill>
            <p:spPr bwMode="auto">
              <a:xfrm>
                <a:off x="745" y="343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292" name="Rectangle 865">
                <a:extLst>
                  <a:ext uri="{FF2B5EF4-FFF2-40B4-BE49-F238E27FC236}">
                    <a16:creationId xmlns:a16="http://schemas.microsoft.com/office/drawing/2014/main" id="{57B0621D-D26B-0CCE-BCDB-D153E09A50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3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93" name="Rectangle 866">
                <a:extLst>
                  <a:ext uri="{FF2B5EF4-FFF2-40B4-BE49-F238E27FC236}">
                    <a16:creationId xmlns:a16="http://schemas.microsoft.com/office/drawing/2014/main" id="{5A1FF817-9C50-EBAE-B6A5-F60942C51B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36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294" name="Picture 867">
                <a:extLst>
                  <a:ext uri="{FF2B5EF4-FFF2-40B4-BE49-F238E27FC236}">
                    <a16:creationId xmlns:a16="http://schemas.microsoft.com/office/drawing/2014/main" id="{3B38B3BB-698C-4987-D5D3-A1549534F47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85" cstate="print"/>
              <a:srcRect/>
              <a:stretch>
                <a:fillRect/>
              </a:stretch>
            </p:blipFill>
            <p:spPr bwMode="auto">
              <a:xfrm>
                <a:off x="745" y="3436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295" name="Rectangle 868">
                <a:extLst>
                  <a:ext uri="{FF2B5EF4-FFF2-40B4-BE49-F238E27FC236}">
                    <a16:creationId xmlns:a16="http://schemas.microsoft.com/office/drawing/2014/main" id="{02B9EF8E-0DC3-9568-AAC5-0E2497882F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36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96" name="Rectangle 869">
                <a:extLst>
                  <a:ext uri="{FF2B5EF4-FFF2-40B4-BE49-F238E27FC236}">
                    <a16:creationId xmlns:a16="http://schemas.microsoft.com/office/drawing/2014/main" id="{1BC1CEA4-1FE2-3442-7F3D-EBB910037E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39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297" name="Picture 870">
                <a:extLst>
                  <a:ext uri="{FF2B5EF4-FFF2-40B4-BE49-F238E27FC236}">
                    <a16:creationId xmlns:a16="http://schemas.microsoft.com/office/drawing/2014/main" id="{B4B9864C-C8EB-24AB-E586-810BFAB682C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86" cstate="print"/>
              <a:srcRect/>
              <a:stretch>
                <a:fillRect/>
              </a:stretch>
            </p:blipFill>
            <p:spPr bwMode="auto">
              <a:xfrm>
                <a:off x="745" y="3439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298" name="Rectangle 871">
                <a:extLst>
                  <a:ext uri="{FF2B5EF4-FFF2-40B4-BE49-F238E27FC236}">
                    <a16:creationId xmlns:a16="http://schemas.microsoft.com/office/drawing/2014/main" id="{18428961-C485-8FAF-BCCC-EFB599F22D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39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99" name="Rectangle 872">
                <a:extLst>
                  <a:ext uri="{FF2B5EF4-FFF2-40B4-BE49-F238E27FC236}">
                    <a16:creationId xmlns:a16="http://schemas.microsoft.com/office/drawing/2014/main" id="{77A6A91E-DA94-E929-7D95-8353D3EFE9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43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00" name="Picture 873">
                <a:extLst>
                  <a:ext uri="{FF2B5EF4-FFF2-40B4-BE49-F238E27FC236}">
                    <a16:creationId xmlns:a16="http://schemas.microsoft.com/office/drawing/2014/main" id="{6272D341-6B1F-F353-9D05-3A62B10B28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87" cstate="print"/>
              <a:srcRect/>
              <a:stretch>
                <a:fillRect/>
              </a:stretch>
            </p:blipFill>
            <p:spPr bwMode="auto">
              <a:xfrm>
                <a:off x="745" y="3443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01" name="Rectangle 874">
                <a:extLst>
                  <a:ext uri="{FF2B5EF4-FFF2-40B4-BE49-F238E27FC236}">
                    <a16:creationId xmlns:a16="http://schemas.microsoft.com/office/drawing/2014/main" id="{31DFD500-F8CD-F10D-FA2D-12EF6D379A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43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02" name="Rectangle 875">
                <a:extLst>
                  <a:ext uri="{FF2B5EF4-FFF2-40B4-BE49-F238E27FC236}">
                    <a16:creationId xmlns:a16="http://schemas.microsoft.com/office/drawing/2014/main" id="{3863C41F-B10A-6139-7FA8-821099706E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46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03" name="Picture 876">
                <a:extLst>
                  <a:ext uri="{FF2B5EF4-FFF2-40B4-BE49-F238E27FC236}">
                    <a16:creationId xmlns:a16="http://schemas.microsoft.com/office/drawing/2014/main" id="{B38E0BD0-78FC-0673-0BC8-8233AF36E37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88" cstate="print"/>
              <a:srcRect/>
              <a:stretch>
                <a:fillRect/>
              </a:stretch>
            </p:blipFill>
            <p:spPr bwMode="auto">
              <a:xfrm>
                <a:off x="745" y="3446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04" name="Rectangle 877">
                <a:extLst>
                  <a:ext uri="{FF2B5EF4-FFF2-40B4-BE49-F238E27FC236}">
                    <a16:creationId xmlns:a16="http://schemas.microsoft.com/office/drawing/2014/main" id="{53A9DFC8-F799-88AE-DCAD-01B7DB0764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46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05" name="Rectangle 878">
                <a:extLst>
                  <a:ext uri="{FF2B5EF4-FFF2-40B4-BE49-F238E27FC236}">
                    <a16:creationId xmlns:a16="http://schemas.microsoft.com/office/drawing/2014/main" id="{BA9C367E-5A89-3058-43E5-6A47CA5E17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50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06" name="Picture 879">
                <a:extLst>
                  <a:ext uri="{FF2B5EF4-FFF2-40B4-BE49-F238E27FC236}">
                    <a16:creationId xmlns:a16="http://schemas.microsoft.com/office/drawing/2014/main" id="{B4C48292-DECE-BAF2-0A7D-965A8313C3F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89" cstate="print"/>
              <a:srcRect/>
              <a:stretch>
                <a:fillRect/>
              </a:stretch>
            </p:blipFill>
            <p:spPr bwMode="auto">
              <a:xfrm>
                <a:off x="745" y="3450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07" name="Rectangle 880">
                <a:extLst>
                  <a:ext uri="{FF2B5EF4-FFF2-40B4-BE49-F238E27FC236}">
                    <a16:creationId xmlns:a16="http://schemas.microsoft.com/office/drawing/2014/main" id="{1805D78E-1968-2A59-F345-4C7C67C628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50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08" name="Rectangle 881">
                <a:extLst>
                  <a:ext uri="{FF2B5EF4-FFF2-40B4-BE49-F238E27FC236}">
                    <a16:creationId xmlns:a16="http://schemas.microsoft.com/office/drawing/2014/main" id="{1FFA0B1C-CF7C-B88C-58A7-71B16E91EF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53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09" name="Picture 882">
                <a:extLst>
                  <a:ext uri="{FF2B5EF4-FFF2-40B4-BE49-F238E27FC236}">
                    <a16:creationId xmlns:a16="http://schemas.microsoft.com/office/drawing/2014/main" id="{799E094D-37D3-D7AA-AAD1-CF568C0737B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90" cstate="print"/>
              <a:srcRect/>
              <a:stretch>
                <a:fillRect/>
              </a:stretch>
            </p:blipFill>
            <p:spPr bwMode="auto">
              <a:xfrm>
                <a:off x="745" y="3453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10" name="Rectangle 883">
                <a:extLst>
                  <a:ext uri="{FF2B5EF4-FFF2-40B4-BE49-F238E27FC236}">
                    <a16:creationId xmlns:a16="http://schemas.microsoft.com/office/drawing/2014/main" id="{BF25473F-F8EE-19EF-52DD-D8A4F0F0F8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53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11" name="Rectangle 884">
                <a:extLst>
                  <a:ext uri="{FF2B5EF4-FFF2-40B4-BE49-F238E27FC236}">
                    <a16:creationId xmlns:a16="http://schemas.microsoft.com/office/drawing/2014/main" id="{8071185B-2491-7049-0364-80A7BBA45D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58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12" name="Picture 885">
                <a:extLst>
                  <a:ext uri="{FF2B5EF4-FFF2-40B4-BE49-F238E27FC236}">
                    <a16:creationId xmlns:a16="http://schemas.microsoft.com/office/drawing/2014/main" id="{7BF655C3-4F38-7A57-98AD-4C901811B05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91" cstate="print"/>
              <a:srcRect/>
              <a:stretch>
                <a:fillRect/>
              </a:stretch>
            </p:blipFill>
            <p:spPr bwMode="auto">
              <a:xfrm>
                <a:off x="745" y="3458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13" name="Rectangle 886">
                <a:extLst>
                  <a:ext uri="{FF2B5EF4-FFF2-40B4-BE49-F238E27FC236}">
                    <a16:creationId xmlns:a16="http://schemas.microsoft.com/office/drawing/2014/main" id="{2376061A-F6D3-FB90-C375-8848A85906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58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14" name="Rectangle 887">
                <a:extLst>
                  <a:ext uri="{FF2B5EF4-FFF2-40B4-BE49-F238E27FC236}">
                    <a16:creationId xmlns:a16="http://schemas.microsoft.com/office/drawing/2014/main" id="{9A32CA90-8AB6-C0D5-FE12-8BF7CFC32F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62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15" name="Picture 888">
                <a:extLst>
                  <a:ext uri="{FF2B5EF4-FFF2-40B4-BE49-F238E27FC236}">
                    <a16:creationId xmlns:a16="http://schemas.microsoft.com/office/drawing/2014/main" id="{898B9829-D2E9-7121-C5C3-6DDC84A4550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92" cstate="print"/>
              <a:srcRect/>
              <a:stretch>
                <a:fillRect/>
              </a:stretch>
            </p:blipFill>
            <p:spPr bwMode="auto">
              <a:xfrm>
                <a:off x="745" y="3462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16" name="Rectangle 889">
                <a:extLst>
                  <a:ext uri="{FF2B5EF4-FFF2-40B4-BE49-F238E27FC236}">
                    <a16:creationId xmlns:a16="http://schemas.microsoft.com/office/drawing/2014/main" id="{B450B6CE-3944-CB26-4EF4-05D4E47165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62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17" name="Rectangle 890">
                <a:extLst>
                  <a:ext uri="{FF2B5EF4-FFF2-40B4-BE49-F238E27FC236}">
                    <a16:creationId xmlns:a16="http://schemas.microsoft.com/office/drawing/2014/main" id="{E98E683C-5D51-163D-06AA-67B408385E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65"/>
                <a:ext cx="4416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18" name="Picture 891">
                <a:extLst>
                  <a:ext uri="{FF2B5EF4-FFF2-40B4-BE49-F238E27FC236}">
                    <a16:creationId xmlns:a16="http://schemas.microsoft.com/office/drawing/2014/main" id="{3DAB9CD4-39E5-D300-87DC-517BDAAE16A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93" cstate="print"/>
              <a:srcRect/>
              <a:stretch>
                <a:fillRect/>
              </a:stretch>
            </p:blipFill>
            <p:spPr bwMode="auto">
              <a:xfrm>
                <a:off x="745" y="3465"/>
                <a:ext cx="4416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19" name="Rectangle 892">
                <a:extLst>
                  <a:ext uri="{FF2B5EF4-FFF2-40B4-BE49-F238E27FC236}">
                    <a16:creationId xmlns:a16="http://schemas.microsoft.com/office/drawing/2014/main" id="{6D89C9F5-E329-C888-4799-5EBCD25A55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65"/>
                <a:ext cx="4416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20" name="Rectangle 893">
                <a:extLst>
                  <a:ext uri="{FF2B5EF4-FFF2-40B4-BE49-F238E27FC236}">
                    <a16:creationId xmlns:a16="http://schemas.microsoft.com/office/drawing/2014/main" id="{18A3E4EE-42CB-22F7-7038-8181E07DD9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74"/>
                <a:ext cx="4416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21" name="Picture 894">
                <a:extLst>
                  <a:ext uri="{FF2B5EF4-FFF2-40B4-BE49-F238E27FC236}">
                    <a16:creationId xmlns:a16="http://schemas.microsoft.com/office/drawing/2014/main" id="{96B8BB39-5657-183C-A847-ABC7B1E806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94" cstate="print"/>
              <a:srcRect/>
              <a:stretch>
                <a:fillRect/>
              </a:stretch>
            </p:blipFill>
            <p:spPr bwMode="auto">
              <a:xfrm>
                <a:off x="745" y="3474"/>
                <a:ext cx="4416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22" name="Rectangle 895">
                <a:extLst>
                  <a:ext uri="{FF2B5EF4-FFF2-40B4-BE49-F238E27FC236}">
                    <a16:creationId xmlns:a16="http://schemas.microsoft.com/office/drawing/2014/main" id="{B5B548F9-F240-92F0-1393-E027773F51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74"/>
                <a:ext cx="4416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23" name="Rectangle 896">
                <a:extLst>
                  <a:ext uri="{FF2B5EF4-FFF2-40B4-BE49-F238E27FC236}">
                    <a16:creationId xmlns:a16="http://schemas.microsoft.com/office/drawing/2014/main" id="{51258C16-D8C4-0978-A24B-E60D58AB3B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83"/>
                <a:ext cx="4416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24" name="Rectangle 897">
                <a:extLst>
                  <a:ext uri="{FF2B5EF4-FFF2-40B4-BE49-F238E27FC236}">
                    <a16:creationId xmlns:a16="http://schemas.microsoft.com/office/drawing/2014/main" id="{19A08C89-8846-4D12-C81A-A1C433ED00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90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25" name="Rectangle 898">
                <a:extLst>
                  <a:ext uri="{FF2B5EF4-FFF2-40B4-BE49-F238E27FC236}">
                    <a16:creationId xmlns:a16="http://schemas.microsoft.com/office/drawing/2014/main" id="{A6C2FA0F-6B1E-9D66-A04B-ED593334EE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495"/>
                <a:ext cx="4416" cy="10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26" name="Rectangle 899">
                <a:extLst>
                  <a:ext uri="{FF2B5EF4-FFF2-40B4-BE49-F238E27FC236}">
                    <a16:creationId xmlns:a16="http://schemas.microsoft.com/office/drawing/2014/main" id="{C9BD9203-2ED4-7694-CA55-8BCD89F46A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05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27" name="Picture 900">
                <a:extLst>
                  <a:ext uri="{FF2B5EF4-FFF2-40B4-BE49-F238E27FC236}">
                    <a16:creationId xmlns:a16="http://schemas.microsoft.com/office/drawing/2014/main" id="{DD7FE234-7FF1-E817-C30B-C8B19445249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95" cstate="print"/>
              <a:srcRect/>
              <a:stretch>
                <a:fillRect/>
              </a:stretch>
            </p:blipFill>
            <p:spPr bwMode="auto">
              <a:xfrm>
                <a:off x="745" y="3505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28" name="Rectangle 901">
                <a:extLst>
                  <a:ext uri="{FF2B5EF4-FFF2-40B4-BE49-F238E27FC236}">
                    <a16:creationId xmlns:a16="http://schemas.microsoft.com/office/drawing/2014/main" id="{BF022006-FBE5-6373-FA89-2E5C1EF9A0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05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29" name="Rectangle 902">
                <a:extLst>
                  <a:ext uri="{FF2B5EF4-FFF2-40B4-BE49-F238E27FC236}">
                    <a16:creationId xmlns:a16="http://schemas.microsoft.com/office/drawing/2014/main" id="{271972F5-6992-2EE3-1E60-5DA44697A8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10"/>
                <a:ext cx="4416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30" name="Picture 903">
                <a:extLst>
                  <a:ext uri="{FF2B5EF4-FFF2-40B4-BE49-F238E27FC236}">
                    <a16:creationId xmlns:a16="http://schemas.microsoft.com/office/drawing/2014/main" id="{39F43AC1-F781-2ECD-1C48-BBFB188CC00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96" cstate="print"/>
              <a:srcRect/>
              <a:stretch>
                <a:fillRect/>
              </a:stretch>
            </p:blipFill>
            <p:spPr bwMode="auto">
              <a:xfrm>
                <a:off x="745" y="3510"/>
                <a:ext cx="4416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31" name="Rectangle 904">
                <a:extLst>
                  <a:ext uri="{FF2B5EF4-FFF2-40B4-BE49-F238E27FC236}">
                    <a16:creationId xmlns:a16="http://schemas.microsoft.com/office/drawing/2014/main" id="{A480E287-3B1F-2F91-F2E1-DC9A51BB85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10"/>
                <a:ext cx="4416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32" name="Rectangle 905">
                <a:extLst>
                  <a:ext uri="{FF2B5EF4-FFF2-40B4-BE49-F238E27FC236}">
                    <a16:creationId xmlns:a16="http://schemas.microsoft.com/office/drawing/2014/main" id="{763826B2-5C11-6848-A192-746EBC8D37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16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33" name="Picture 906">
                <a:extLst>
                  <a:ext uri="{FF2B5EF4-FFF2-40B4-BE49-F238E27FC236}">
                    <a16:creationId xmlns:a16="http://schemas.microsoft.com/office/drawing/2014/main" id="{17B0CB1F-744F-E065-54D5-5D92BEA894A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97" cstate="print"/>
              <a:srcRect/>
              <a:stretch>
                <a:fillRect/>
              </a:stretch>
            </p:blipFill>
            <p:spPr bwMode="auto">
              <a:xfrm>
                <a:off x="745" y="3516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34" name="Rectangle 907">
                <a:extLst>
                  <a:ext uri="{FF2B5EF4-FFF2-40B4-BE49-F238E27FC236}">
                    <a16:creationId xmlns:a16="http://schemas.microsoft.com/office/drawing/2014/main" id="{6312E2BE-7CD7-E783-7C6D-480BE70D3B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16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35" name="Rectangle 908">
                <a:extLst>
                  <a:ext uri="{FF2B5EF4-FFF2-40B4-BE49-F238E27FC236}">
                    <a16:creationId xmlns:a16="http://schemas.microsoft.com/office/drawing/2014/main" id="{33FF7BAC-B67D-B78E-5F9F-6D78490302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21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36" name="Picture 909">
                <a:extLst>
                  <a:ext uri="{FF2B5EF4-FFF2-40B4-BE49-F238E27FC236}">
                    <a16:creationId xmlns:a16="http://schemas.microsoft.com/office/drawing/2014/main" id="{DA5A0241-F781-BD7C-ED3E-006BE4C9AAD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98" cstate="print"/>
              <a:srcRect/>
              <a:stretch>
                <a:fillRect/>
              </a:stretch>
            </p:blipFill>
            <p:spPr bwMode="auto">
              <a:xfrm>
                <a:off x="745" y="3521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37" name="Rectangle 910">
                <a:extLst>
                  <a:ext uri="{FF2B5EF4-FFF2-40B4-BE49-F238E27FC236}">
                    <a16:creationId xmlns:a16="http://schemas.microsoft.com/office/drawing/2014/main" id="{4EA2CD32-201E-4F6D-0426-89741C2FED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21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38" name="Rectangle 911">
                <a:extLst>
                  <a:ext uri="{FF2B5EF4-FFF2-40B4-BE49-F238E27FC236}">
                    <a16:creationId xmlns:a16="http://schemas.microsoft.com/office/drawing/2014/main" id="{31E1BF6D-3CFD-B8A4-A764-36CFA23D9C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26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39" name="Picture 912">
                <a:extLst>
                  <a:ext uri="{FF2B5EF4-FFF2-40B4-BE49-F238E27FC236}">
                    <a16:creationId xmlns:a16="http://schemas.microsoft.com/office/drawing/2014/main" id="{2970CC0E-3BD8-9F71-E79F-03480F727F9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99" cstate="print"/>
              <a:srcRect/>
              <a:stretch>
                <a:fillRect/>
              </a:stretch>
            </p:blipFill>
            <p:spPr bwMode="auto">
              <a:xfrm>
                <a:off x="745" y="3526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40" name="Rectangle 913">
                <a:extLst>
                  <a:ext uri="{FF2B5EF4-FFF2-40B4-BE49-F238E27FC236}">
                    <a16:creationId xmlns:a16="http://schemas.microsoft.com/office/drawing/2014/main" id="{48221191-5096-B411-B7A9-4E7A6A390E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26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41" name="Rectangle 914">
                <a:extLst>
                  <a:ext uri="{FF2B5EF4-FFF2-40B4-BE49-F238E27FC236}">
                    <a16:creationId xmlns:a16="http://schemas.microsoft.com/office/drawing/2014/main" id="{7D74E1D8-6DFD-A71D-2404-14CDA83AC4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3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42" name="Picture 915">
                <a:extLst>
                  <a:ext uri="{FF2B5EF4-FFF2-40B4-BE49-F238E27FC236}">
                    <a16:creationId xmlns:a16="http://schemas.microsoft.com/office/drawing/2014/main" id="{B0FFF096-FE03-051B-BDB3-2C9AD1390CF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00" cstate="print"/>
              <a:srcRect/>
              <a:stretch>
                <a:fillRect/>
              </a:stretch>
            </p:blipFill>
            <p:spPr bwMode="auto">
              <a:xfrm>
                <a:off x="745" y="353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43" name="Rectangle 916">
                <a:extLst>
                  <a:ext uri="{FF2B5EF4-FFF2-40B4-BE49-F238E27FC236}">
                    <a16:creationId xmlns:a16="http://schemas.microsoft.com/office/drawing/2014/main" id="{2E1C73DE-6C31-BCF9-7156-11DC5AF32B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3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44" name="Rectangle 917">
                <a:extLst>
                  <a:ext uri="{FF2B5EF4-FFF2-40B4-BE49-F238E27FC236}">
                    <a16:creationId xmlns:a16="http://schemas.microsoft.com/office/drawing/2014/main" id="{7882E1F1-B97E-5AF8-270F-F525728447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33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45" name="Picture 918">
                <a:extLst>
                  <a:ext uri="{FF2B5EF4-FFF2-40B4-BE49-F238E27FC236}">
                    <a16:creationId xmlns:a16="http://schemas.microsoft.com/office/drawing/2014/main" id="{025630CA-B117-1E1F-8C55-B9247FF4A6D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01" cstate="print"/>
              <a:srcRect/>
              <a:stretch>
                <a:fillRect/>
              </a:stretch>
            </p:blipFill>
            <p:spPr bwMode="auto">
              <a:xfrm>
                <a:off x="745" y="3533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46" name="Rectangle 919">
                <a:extLst>
                  <a:ext uri="{FF2B5EF4-FFF2-40B4-BE49-F238E27FC236}">
                    <a16:creationId xmlns:a16="http://schemas.microsoft.com/office/drawing/2014/main" id="{CF296631-0D6E-8236-3E48-C29230025D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33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47" name="Rectangle 920">
                <a:extLst>
                  <a:ext uri="{FF2B5EF4-FFF2-40B4-BE49-F238E27FC236}">
                    <a16:creationId xmlns:a16="http://schemas.microsoft.com/office/drawing/2014/main" id="{DC023A43-35D3-763E-93EC-7F87612410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36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48" name="Picture 921">
                <a:extLst>
                  <a:ext uri="{FF2B5EF4-FFF2-40B4-BE49-F238E27FC236}">
                    <a16:creationId xmlns:a16="http://schemas.microsoft.com/office/drawing/2014/main" id="{33222485-7DDB-3026-63FA-84D67BCD910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02" cstate="print"/>
              <a:srcRect/>
              <a:stretch>
                <a:fillRect/>
              </a:stretch>
            </p:blipFill>
            <p:spPr bwMode="auto">
              <a:xfrm>
                <a:off x="745" y="3536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49" name="Rectangle 922">
                <a:extLst>
                  <a:ext uri="{FF2B5EF4-FFF2-40B4-BE49-F238E27FC236}">
                    <a16:creationId xmlns:a16="http://schemas.microsoft.com/office/drawing/2014/main" id="{A29E041E-7962-3821-A011-2877906BE7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36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50" name="Rectangle 923">
                <a:extLst>
                  <a:ext uri="{FF2B5EF4-FFF2-40B4-BE49-F238E27FC236}">
                    <a16:creationId xmlns:a16="http://schemas.microsoft.com/office/drawing/2014/main" id="{7B4CF094-F01F-DC17-16D0-5B0AF3EB85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40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51" name="Picture 924">
                <a:extLst>
                  <a:ext uri="{FF2B5EF4-FFF2-40B4-BE49-F238E27FC236}">
                    <a16:creationId xmlns:a16="http://schemas.microsoft.com/office/drawing/2014/main" id="{A571986E-736D-3FEC-7F62-17FFE4F51A9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03" cstate="print"/>
              <a:srcRect/>
              <a:stretch>
                <a:fillRect/>
              </a:stretch>
            </p:blipFill>
            <p:spPr bwMode="auto">
              <a:xfrm>
                <a:off x="745" y="3540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52" name="Rectangle 925">
                <a:extLst>
                  <a:ext uri="{FF2B5EF4-FFF2-40B4-BE49-F238E27FC236}">
                    <a16:creationId xmlns:a16="http://schemas.microsoft.com/office/drawing/2014/main" id="{9B835108-478C-EC27-D768-007C1A779F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40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53" name="Rectangle 926">
                <a:extLst>
                  <a:ext uri="{FF2B5EF4-FFF2-40B4-BE49-F238E27FC236}">
                    <a16:creationId xmlns:a16="http://schemas.microsoft.com/office/drawing/2014/main" id="{52653E76-D5CC-D5F1-BAA5-EFE26642F1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43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54" name="Picture 927">
                <a:extLst>
                  <a:ext uri="{FF2B5EF4-FFF2-40B4-BE49-F238E27FC236}">
                    <a16:creationId xmlns:a16="http://schemas.microsoft.com/office/drawing/2014/main" id="{3AAC4039-F6F6-8591-0D14-D72B19CA1BD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04" cstate="print"/>
              <a:srcRect/>
              <a:stretch>
                <a:fillRect/>
              </a:stretch>
            </p:blipFill>
            <p:spPr bwMode="auto">
              <a:xfrm>
                <a:off x="745" y="3543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55" name="Rectangle 928">
                <a:extLst>
                  <a:ext uri="{FF2B5EF4-FFF2-40B4-BE49-F238E27FC236}">
                    <a16:creationId xmlns:a16="http://schemas.microsoft.com/office/drawing/2014/main" id="{FFDF5F1B-5529-2882-6276-9B0FA2B334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43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56" name="Rectangle 929">
                <a:extLst>
                  <a:ext uri="{FF2B5EF4-FFF2-40B4-BE49-F238E27FC236}">
                    <a16:creationId xmlns:a16="http://schemas.microsoft.com/office/drawing/2014/main" id="{3DC97FA9-561B-79A9-9CA0-7BFC63846C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47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57" name="Picture 930">
                <a:extLst>
                  <a:ext uri="{FF2B5EF4-FFF2-40B4-BE49-F238E27FC236}">
                    <a16:creationId xmlns:a16="http://schemas.microsoft.com/office/drawing/2014/main" id="{9BD4941E-008B-FD03-4AF8-77435DECD4B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05" cstate="print"/>
              <a:srcRect/>
              <a:stretch>
                <a:fillRect/>
              </a:stretch>
            </p:blipFill>
            <p:spPr bwMode="auto">
              <a:xfrm>
                <a:off x="745" y="3547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58" name="Rectangle 931">
                <a:extLst>
                  <a:ext uri="{FF2B5EF4-FFF2-40B4-BE49-F238E27FC236}">
                    <a16:creationId xmlns:a16="http://schemas.microsoft.com/office/drawing/2014/main" id="{717F3B57-5425-6FDF-506A-4C8E342487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47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59" name="Rectangle 932">
                <a:extLst>
                  <a:ext uri="{FF2B5EF4-FFF2-40B4-BE49-F238E27FC236}">
                    <a16:creationId xmlns:a16="http://schemas.microsoft.com/office/drawing/2014/main" id="{7CE57B3A-6499-4669-69D9-48200633F2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50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60" name="Picture 933">
                <a:extLst>
                  <a:ext uri="{FF2B5EF4-FFF2-40B4-BE49-F238E27FC236}">
                    <a16:creationId xmlns:a16="http://schemas.microsoft.com/office/drawing/2014/main" id="{6590C70D-03D4-C01A-200B-68D73248D48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06" cstate="print"/>
              <a:srcRect/>
              <a:stretch>
                <a:fillRect/>
              </a:stretch>
            </p:blipFill>
            <p:spPr bwMode="auto">
              <a:xfrm>
                <a:off x="745" y="3550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61" name="Rectangle 934">
                <a:extLst>
                  <a:ext uri="{FF2B5EF4-FFF2-40B4-BE49-F238E27FC236}">
                    <a16:creationId xmlns:a16="http://schemas.microsoft.com/office/drawing/2014/main" id="{5E255DEC-A908-A6C1-6A1B-95A1C2F95E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50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62" name="Rectangle 935">
                <a:extLst>
                  <a:ext uri="{FF2B5EF4-FFF2-40B4-BE49-F238E27FC236}">
                    <a16:creationId xmlns:a16="http://schemas.microsoft.com/office/drawing/2014/main" id="{911D5E8A-EBE5-99B7-31F3-BEF234832A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54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63" name="Picture 936">
                <a:extLst>
                  <a:ext uri="{FF2B5EF4-FFF2-40B4-BE49-F238E27FC236}">
                    <a16:creationId xmlns:a16="http://schemas.microsoft.com/office/drawing/2014/main" id="{FCA8D762-14BA-D937-5C73-54AD88E54C2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07" cstate="print"/>
              <a:srcRect/>
              <a:stretch>
                <a:fillRect/>
              </a:stretch>
            </p:blipFill>
            <p:spPr bwMode="auto">
              <a:xfrm>
                <a:off x="745" y="3554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64" name="Rectangle 937">
                <a:extLst>
                  <a:ext uri="{FF2B5EF4-FFF2-40B4-BE49-F238E27FC236}">
                    <a16:creationId xmlns:a16="http://schemas.microsoft.com/office/drawing/2014/main" id="{B2DFF9EE-9EC5-B90A-507E-6E6303224D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54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65" name="Rectangle 938">
                <a:extLst>
                  <a:ext uri="{FF2B5EF4-FFF2-40B4-BE49-F238E27FC236}">
                    <a16:creationId xmlns:a16="http://schemas.microsoft.com/office/drawing/2014/main" id="{4D42B972-09EA-C8FC-3DFC-104D7F326C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5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66" name="Picture 939">
                <a:extLst>
                  <a:ext uri="{FF2B5EF4-FFF2-40B4-BE49-F238E27FC236}">
                    <a16:creationId xmlns:a16="http://schemas.microsoft.com/office/drawing/2014/main" id="{A9B7CA19-0AE0-0825-3FC2-4C7C204D01E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08" cstate="print"/>
              <a:srcRect/>
              <a:stretch>
                <a:fillRect/>
              </a:stretch>
            </p:blipFill>
            <p:spPr bwMode="auto">
              <a:xfrm>
                <a:off x="745" y="355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67" name="Rectangle 940">
                <a:extLst>
                  <a:ext uri="{FF2B5EF4-FFF2-40B4-BE49-F238E27FC236}">
                    <a16:creationId xmlns:a16="http://schemas.microsoft.com/office/drawing/2014/main" id="{A15B02B7-A3AA-DC13-5181-A5CFC0B276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5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68" name="Rectangle 941">
                <a:extLst>
                  <a:ext uri="{FF2B5EF4-FFF2-40B4-BE49-F238E27FC236}">
                    <a16:creationId xmlns:a16="http://schemas.microsoft.com/office/drawing/2014/main" id="{A2CF9C0B-2352-967E-904B-F67433A2AA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57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69" name="Picture 942">
                <a:extLst>
                  <a:ext uri="{FF2B5EF4-FFF2-40B4-BE49-F238E27FC236}">
                    <a16:creationId xmlns:a16="http://schemas.microsoft.com/office/drawing/2014/main" id="{A727C1F1-DB3A-E585-3803-DBED2912343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09" cstate="print"/>
              <a:srcRect/>
              <a:stretch>
                <a:fillRect/>
              </a:stretch>
            </p:blipFill>
            <p:spPr bwMode="auto">
              <a:xfrm>
                <a:off x="745" y="3557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70" name="Rectangle 943">
                <a:extLst>
                  <a:ext uri="{FF2B5EF4-FFF2-40B4-BE49-F238E27FC236}">
                    <a16:creationId xmlns:a16="http://schemas.microsoft.com/office/drawing/2014/main" id="{33FB3D51-CDC5-9DA9-42B0-2ACC34768E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57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71" name="Rectangle 944">
                <a:extLst>
                  <a:ext uri="{FF2B5EF4-FFF2-40B4-BE49-F238E27FC236}">
                    <a16:creationId xmlns:a16="http://schemas.microsoft.com/office/drawing/2014/main" id="{C1BF95EC-AE0C-C928-2618-75777CFA85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61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72" name="Picture 945">
                <a:extLst>
                  <a:ext uri="{FF2B5EF4-FFF2-40B4-BE49-F238E27FC236}">
                    <a16:creationId xmlns:a16="http://schemas.microsoft.com/office/drawing/2014/main" id="{F8425F58-7230-0630-DFE0-DE23F4D98A7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10" cstate="print"/>
              <a:srcRect/>
              <a:stretch>
                <a:fillRect/>
              </a:stretch>
            </p:blipFill>
            <p:spPr bwMode="auto">
              <a:xfrm>
                <a:off x="745" y="3561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73" name="Rectangle 946">
                <a:extLst>
                  <a:ext uri="{FF2B5EF4-FFF2-40B4-BE49-F238E27FC236}">
                    <a16:creationId xmlns:a16="http://schemas.microsoft.com/office/drawing/2014/main" id="{C0A9984D-F667-B25C-DBED-FBDEDACC33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61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74" name="Rectangle 947">
                <a:extLst>
                  <a:ext uri="{FF2B5EF4-FFF2-40B4-BE49-F238E27FC236}">
                    <a16:creationId xmlns:a16="http://schemas.microsoft.com/office/drawing/2014/main" id="{9821C7D3-E5C8-E7C9-89AD-C8D9C1AD34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6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75" name="Picture 948">
                <a:extLst>
                  <a:ext uri="{FF2B5EF4-FFF2-40B4-BE49-F238E27FC236}">
                    <a16:creationId xmlns:a16="http://schemas.microsoft.com/office/drawing/2014/main" id="{EE6B0C3C-502E-355A-07CF-18460ABA186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11" cstate="print"/>
              <a:srcRect/>
              <a:stretch>
                <a:fillRect/>
              </a:stretch>
            </p:blipFill>
            <p:spPr bwMode="auto">
              <a:xfrm>
                <a:off x="745" y="356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76" name="Rectangle 949">
                <a:extLst>
                  <a:ext uri="{FF2B5EF4-FFF2-40B4-BE49-F238E27FC236}">
                    <a16:creationId xmlns:a16="http://schemas.microsoft.com/office/drawing/2014/main" id="{18E1CEF4-F70C-B462-E703-C61ED38ED5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6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77" name="Rectangle 950">
                <a:extLst>
                  <a:ext uri="{FF2B5EF4-FFF2-40B4-BE49-F238E27FC236}">
                    <a16:creationId xmlns:a16="http://schemas.microsoft.com/office/drawing/2014/main" id="{997EE1F5-3528-85F7-AA92-3E09234FF8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66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78" name="Picture 951">
                <a:extLst>
                  <a:ext uri="{FF2B5EF4-FFF2-40B4-BE49-F238E27FC236}">
                    <a16:creationId xmlns:a16="http://schemas.microsoft.com/office/drawing/2014/main" id="{B7B750C1-9E18-8E03-04D5-D2FCD9F900B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12" cstate="print"/>
              <a:srcRect/>
              <a:stretch>
                <a:fillRect/>
              </a:stretch>
            </p:blipFill>
            <p:spPr bwMode="auto">
              <a:xfrm>
                <a:off x="745" y="3566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79" name="Rectangle 952">
                <a:extLst>
                  <a:ext uri="{FF2B5EF4-FFF2-40B4-BE49-F238E27FC236}">
                    <a16:creationId xmlns:a16="http://schemas.microsoft.com/office/drawing/2014/main" id="{33EAECD8-8C7A-1803-607E-24242324FE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66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80" name="Rectangle 953">
                <a:extLst>
                  <a:ext uri="{FF2B5EF4-FFF2-40B4-BE49-F238E27FC236}">
                    <a16:creationId xmlns:a16="http://schemas.microsoft.com/office/drawing/2014/main" id="{B353622C-DEEC-4DC5-432F-C92D201E2D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69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81" name="Picture 954">
                <a:extLst>
                  <a:ext uri="{FF2B5EF4-FFF2-40B4-BE49-F238E27FC236}">
                    <a16:creationId xmlns:a16="http://schemas.microsoft.com/office/drawing/2014/main" id="{0D42C1E9-83BF-A601-3FF4-F6718DE646A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13" cstate="print"/>
              <a:srcRect/>
              <a:stretch>
                <a:fillRect/>
              </a:stretch>
            </p:blipFill>
            <p:spPr bwMode="auto">
              <a:xfrm>
                <a:off x="745" y="3569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82" name="Rectangle 955">
                <a:extLst>
                  <a:ext uri="{FF2B5EF4-FFF2-40B4-BE49-F238E27FC236}">
                    <a16:creationId xmlns:a16="http://schemas.microsoft.com/office/drawing/2014/main" id="{CA8EE560-CC9E-6788-FE22-11725406AD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69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83" name="Rectangle 956">
                <a:extLst>
                  <a:ext uri="{FF2B5EF4-FFF2-40B4-BE49-F238E27FC236}">
                    <a16:creationId xmlns:a16="http://schemas.microsoft.com/office/drawing/2014/main" id="{56DB023A-484F-49C7-30BB-474ED7FB43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7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84" name="Picture 957">
                <a:extLst>
                  <a:ext uri="{FF2B5EF4-FFF2-40B4-BE49-F238E27FC236}">
                    <a16:creationId xmlns:a16="http://schemas.microsoft.com/office/drawing/2014/main" id="{6C09E98A-2B48-4B61-073E-7BA20C55B84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14" cstate="print"/>
              <a:srcRect/>
              <a:stretch>
                <a:fillRect/>
              </a:stretch>
            </p:blipFill>
            <p:spPr bwMode="auto">
              <a:xfrm>
                <a:off x="745" y="357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85" name="Rectangle 958">
                <a:extLst>
                  <a:ext uri="{FF2B5EF4-FFF2-40B4-BE49-F238E27FC236}">
                    <a16:creationId xmlns:a16="http://schemas.microsoft.com/office/drawing/2014/main" id="{4EC91C97-F9AC-2C2D-8982-367CE51318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7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86" name="Rectangle 959">
                <a:extLst>
                  <a:ext uri="{FF2B5EF4-FFF2-40B4-BE49-F238E27FC236}">
                    <a16:creationId xmlns:a16="http://schemas.microsoft.com/office/drawing/2014/main" id="{924AC02A-3456-EB04-8ED2-ADE02CDC91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7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87" name="Picture 960">
                <a:extLst>
                  <a:ext uri="{FF2B5EF4-FFF2-40B4-BE49-F238E27FC236}">
                    <a16:creationId xmlns:a16="http://schemas.microsoft.com/office/drawing/2014/main" id="{64D59E89-E64A-A4C0-17CB-ED9AB26A9C7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15" cstate="print"/>
              <a:srcRect/>
              <a:stretch>
                <a:fillRect/>
              </a:stretch>
            </p:blipFill>
            <p:spPr bwMode="auto">
              <a:xfrm>
                <a:off x="745" y="357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88" name="Rectangle 961">
                <a:extLst>
                  <a:ext uri="{FF2B5EF4-FFF2-40B4-BE49-F238E27FC236}">
                    <a16:creationId xmlns:a16="http://schemas.microsoft.com/office/drawing/2014/main" id="{0C81AA4C-7947-5C06-E1AD-DEE9AE0484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7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89" name="Rectangle 962">
                <a:extLst>
                  <a:ext uri="{FF2B5EF4-FFF2-40B4-BE49-F238E27FC236}">
                    <a16:creationId xmlns:a16="http://schemas.microsoft.com/office/drawing/2014/main" id="{AE6D24AD-6B0A-62CB-5498-1CEA6D3037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7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90" name="Picture 963">
                <a:extLst>
                  <a:ext uri="{FF2B5EF4-FFF2-40B4-BE49-F238E27FC236}">
                    <a16:creationId xmlns:a16="http://schemas.microsoft.com/office/drawing/2014/main" id="{C7222259-1627-436C-B9B7-CC2FB41412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16" cstate="print"/>
              <a:srcRect/>
              <a:stretch>
                <a:fillRect/>
              </a:stretch>
            </p:blipFill>
            <p:spPr bwMode="auto">
              <a:xfrm>
                <a:off x="745" y="357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91" name="Rectangle 964">
                <a:extLst>
                  <a:ext uri="{FF2B5EF4-FFF2-40B4-BE49-F238E27FC236}">
                    <a16:creationId xmlns:a16="http://schemas.microsoft.com/office/drawing/2014/main" id="{58532B2D-4B6D-D00F-B109-CC036D0E24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7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92" name="Rectangle 965">
                <a:extLst>
                  <a:ext uri="{FF2B5EF4-FFF2-40B4-BE49-F238E27FC236}">
                    <a16:creationId xmlns:a16="http://schemas.microsoft.com/office/drawing/2014/main" id="{AC29D99A-3D4B-5D60-94FA-822EDE759F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7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93" name="Picture 966">
                <a:extLst>
                  <a:ext uri="{FF2B5EF4-FFF2-40B4-BE49-F238E27FC236}">
                    <a16:creationId xmlns:a16="http://schemas.microsoft.com/office/drawing/2014/main" id="{81826B8B-B15D-2528-E2D3-4DB24ADC19D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17" cstate="print"/>
              <a:srcRect/>
              <a:stretch>
                <a:fillRect/>
              </a:stretch>
            </p:blipFill>
            <p:spPr bwMode="auto">
              <a:xfrm>
                <a:off x="745" y="357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94" name="Rectangle 967">
                <a:extLst>
                  <a:ext uri="{FF2B5EF4-FFF2-40B4-BE49-F238E27FC236}">
                    <a16:creationId xmlns:a16="http://schemas.microsoft.com/office/drawing/2014/main" id="{5E9E346B-F66A-AFD6-5888-0E2AA78634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7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95" name="Rectangle 968">
                <a:extLst>
                  <a:ext uri="{FF2B5EF4-FFF2-40B4-BE49-F238E27FC236}">
                    <a16:creationId xmlns:a16="http://schemas.microsoft.com/office/drawing/2014/main" id="{82EAD376-4950-DF65-0E9F-0A8E2A8645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8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96" name="Picture 969">
                <a:extLst>
                  <a:ext uri="{FF2B5EF4-FFF2-40B4-BE49-F238E27FC236}">
                    <a16:creationId xmlns:a16="http://schemas.microsoft.com/office/drawing/2014/main" id="{073B26EF-6107-8A23-A9B6-DB019D94A15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18" cstate="print"/>
              <a:srcRect/>
              <a:stretch>
                <a:fillRect/>
              </a:stretch>
            </p:blipFill>
            <p:spPr bwMode="auto">
              <a:xfrm>
                <a:off x="745" y="358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97" name="Rectangle 970">
                <a:extLst>
                  <a:ext uri="{FF2B5EF4-FFF2-40B4-BE49-F238E27FC236}">
                    <a16:creationId xmlns:a16="http://schemas.microsoft.com/office/drawing/2014/main" id="{83AA4875-2208-602F-4F1A-D99E4E6E3C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8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98" name="Rectangle 971">
                <a:extLst>
                  <a:ext uri="{FF2B5EF4-FFF2-40B4-BE49-F238E27FC236}">
                    <a16:creationId xmlns:a16="http://schemas.microsoft.com/office/drawing/2014/main" id="{999580DD-EFD5-0ABE-0D57-E4E027F4ED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8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399" name="Picture 972">
                <a:extLst>
                  <a:ext uri="{FF2B5EF4-FFF2-40B4-BE49-F238E27FC236}">
                    <a16:creationId xmlns:a16="http://schemas.microsoft.com/office/drawing/2014/main" id="{8242E4C1-6BE8-F7AD-8F0A-C1289964EF5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19" cstate="print"/>
              <a:srcRect/>
              <a:stretch>
                <a:fillRect/>
              </a:stretch>
            </p:blipFill>
            <p:spPr bwMode="auto">
              <a:xfrm>
                <a:off x="745" y="358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00" name="Rectangle 973">
                <a:extLst>
                  <a:ext uri="{FF2B5EF4-FFF2-40B4-BE49-F238E27FC236}">
                    <a16:creationId xmlns:a16="http://schemas.microsoft.com/office/drawing/2014/main" id="{FD4C2ED1-D9DE-3405-4AD2-468DCA8D5E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8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01" name="Rectangle 974">
                <a:extLst>
                  <a:ext uri="{FF2B5EF4-FFF2-40B4-BE49-F238E27FC236}">
                    <a16:creationId xmlns:a16="http://schemas.microsoft.com/office/drawing/2014/main" id="{ABA70461-7667-9084-A587-626DF30658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8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02" name="Picture 975">
                <a:extLst>
                  <a:ext uri="{FF2B5EF4-FFF2-40B4-BE49-F238E27FC236}">
                    <a16:creationId xmlns:a16="http://schemas.microsoft.com/office/drawing/2014/main" id="{DD211048-0209-0A9B-CAB6-857008DE994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20" cstate="print"/>
              <a:srcRect/>
              <a:stretch>
                <a:fillRect/>
              </a:stretch>
            </p:blipFill>
            <p:spPr bwMode="auto">
              <a:xfrm>
                <a:off x="745" y="358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03" name="Rectangle 976">
                <a:extLst>
                  <a:ext uri="{FF2B5EF4-FFF2-40B4-BE49-F238E27FC236}">
                    <a16:creationId xmlns:a16="http://schemas.microsoft.com/office/drawing/2014/main" id="{1395B4CB-CEAC-FED4-0276-D0CEEB50E3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8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04" name="Rectangle 977">
                <a:extLst>
                  <a:ext uri="{FF2B5EF4-FFF2-40B4-BE49-F238E27FC236}">
                    <a16:creationId xmlns:a16="http://schemas.microsoft.com/office/drawing/2014/main" id="{A5477275-CE33-C257-53D7-B5414B484B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8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05" name="Picture 978">
                <a:extLst>
                  <a:ext uri="{FF2B5EF4-FFF2-40B4-BE49-F238E27FC236}">
                    <a16:creationId xmlns:a16="http://schemas.microsoft.com/office/drawing/2014/main" id="{46AD2DCB-4A25-D16F-5E65-79388BCF5AB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21" cstate="print"/>
              <a:srcRect/>
              <a:stretch>
                <a:fillRect/>
              </a:stretch>
            </p:blipFill>
            <p:spPr bwMode="auto">
              <a:xfrm>
                <a:off x="745" y="358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06" name="Rectangle 979">
                <a:extLst>
                  <a:ext uri="{FF2B5EF4-FFF2-40B4-BE49-F238E27FC236}">
                    <a16:creationId xmlns:a16="http://schemas.microsoft.com/office/drawing/2014/main" id="{8B72A60D-9925-2F48-5B28-5C64DE9369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8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07" name="Rectangle 980">
                <a:extLst>
                  <a:ext uri="{FF2B5EF4-FFF2-40B4-BE49-F238E27FC236}">
                    <a16:creationId xmlns:a16="http://schemas.microsoft.com/office/drawing/2014/main" id="{524B2D91-73DE-8CEB-8BA5-933073AE39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87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08" name="Picture 981">
                <a:extLst>
                  <a:ext uri="{FF2B5EF4-FFF2-40B4-BE49-F238E27FC236}">
                    <a16:creationId xmlns:a16="http://schemas.microsoft.com/office/drawing/2014/main" id="{D84198C1-3B28-29BF-E2E0-B4D908F1820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22" cstate="print"/>
              <a:srcRect/>
              <a:stretch>
                <a:fillRect/>
              </a:stretch>
            </p:blipFill>
            <p:spPr bwMode="auto">
              <a:xfrm>
                <a:off x="745" y="3587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09" name="Rectangle 982">
                <a:extLst>
                  <a:ext uri="{FF2B5EF4-FFF2-40B4-BE49-F238E27FC236}">
                    <a16:creationId xmlns:a16="http://schemas.microsoft.com/office/drawing/2014/main" id="{AF5C81D5-8C75-52D3-4169-574AE8FA5A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87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10" name="Rectangle 983">
                <a:extLst>
                  <a:ext uri="{FF2B5EF4-FFF2-40B4-BE49-F238E27FC236}">
                    <a16:creationId xmlns:a16="http://schemas.microsoft.com/office/drawing/2014/main" id="{6320242C-178D-20E5-D632-2D84760642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8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11" name="Picture 984">
                <a:extLst>
                  <a:ext uri="{FF2B5EF4-FFF2-40B4-BE49-F238E27FC236}">
                    <a16:creationId xmlns:a16="http://schemas.microsoft.com/office/drawing/2014/main" id="{4B4573A0-7C1B-6BEE-26F7-85EBF0FE71F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23" cstate="print"/>
              <a:srcRect/>
              <a:stretch>
                <a:fillRect/>
              </a:stretch>
            </p:blipFill>
            <p:spPr bwMode="auto">
              <a:xfrm>
                <a:off x="745" y="358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12" name="Rectangle 985">
                <a:extLst>
                  <a:ext uri="{FF2B5EF4-FFF2-40B4-BE49-F238E27FC236}">
                    <a16:creationId xmlns:a16="http://schemas.microsoft.com/office/drawing/2014/main" id="{51C51BCC-77B4-9B63-6EC7-6E17E6F983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8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13" name="Rectangle 986">
                <a:extLst>
                  <a:ext uri="{FF2B5EF4-FFF2-40B4-BE49-F238E27FC236}">
                    <a16:creationId xmlns:a16="http://schemas.microsoft.com/office/drawing/2014/main" id="{8229BDB6-915C-0D8A-9CFD-668DE0A9EA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9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14" name="Picture 987">
                <a:extLst>
                  <a:ext uri="{FF2B5EF4-FFF2-40B4-BE49-F238E27FC236}">
                    <a16:creationId xmlns:a16="http://schemas.microsoft.com/office/drawing/2014/main" id="{34F7D49F-A1F6-81FD-30AC-B432D444F27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24" cstate="print"/>
              <a:srcRect/>
              <a:stretch>
                <a:fillRect/>
              </a:stretch>
            </p:blipFill>
            <p:spPr bwMode="auto">
              <a:xfrm>
                <a:off x="745" y="359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15" name="Rectangle 988">
                <a:extLst>
                  <a:ext uri="{FF2B5EF4-FFF2-40B4-BE49-F238E27FC236}">
                    <a16:creationId xmlns:a16="http://schemas.microsoft.com/office/drawing/2014/main" id="{9C94F996-4D36-1601-1545-22B48DC677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9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16" name="Rectangle 989">
                <a:extLst>
                  <a:ext uri="{FF2B5EF4-FFF2-40B4-BE49-F238E27FC236}">
                    <a16:creationId xmlns:a16="http://schemas.microsoft.com/office/drawing/2014/main" id="{6CD756EF-1208-F657-7096-E840BA93FC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92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17" name="Picture 990">
                <a:extLst>
                  <a:ext uri="{FF2B5EF4-FFF2-40B4-BE49-F238E27FC236}">
                    <a16:creationId xmlns:a16="http://schemas.microsoft.com/office/drawing/2014/main" id="{AB05C53E-B12D-2973-F477-5214E9C52DE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25" cstate="print"/>
              <a:srcRect/>
              <a:stretch>
                <a:fillRect/>
              </a:stretch>
            </p:blipFill>
            <p:spPr bwMode="auto">
              <a:xfrm>
                <a:off x="745" y="3592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18" name="Rectangle 991">
                <a:extLst>
                  <a:ext uri="{FF2B5EF4-FFF2-40B4-BE49-F238E27FC236}">
                    <a16:creationId xmlns:a16="http://schemas.microsoft.com/office/drawing/2014/main" id="{0BAE7937-C42C-F9D6-E968-BD99ECC394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92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19" name="Rectangle 992">
                <a:extLst>
                  <a:ext uri="{FF2B5EF4-FFF2-40B4-BE49-F238E27FC236}">
                    <a16:creationId xmlns:a16="http://schemas.microsoft.com/office/drawing/2014/main" id="{BACBFD75-BD2B-EF1F-E768-676EAD9629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9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20" name="Picture 993">
                <a:extLst>
                  <a:ext uri="{FF2B5EF4-FFF2-40B4-BE49-F238E27FC236}">
                    <a16:creationId xmlns:a16="http://schemas.microsoft.com/office/drawing/2014/main" id="{0E9A6BA1-7316-000F-DBA4-954DFDE7A85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26" cstate="print"/>
              <a:srcRect/>
              <a:stretch>
                <a:fillRect/>
              </a:stretch>
            </p:blipFill>
            <p:spPr bwMode="auto">
              <a:xfrm>
                <a:off x="745" y="359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21" name="Rectangle 994">
                <a:extLst>
                  <a:ext uri="{FF2B5EF4-FFF2-40B4-BE49-F238E27FC236}">
                    <a16:creationId xmlns:a16="http://schemas.microsoft.com/office/drawing/2014/main" id="{81D1559E-82C4-04A1-B136-66EFF1C10E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9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22" name="Rectangle 995">
                <a:extLst>
                  <a:ext uri="{FF2B5EF4-FFF2-40B4-BE49-F238E27FC236}">
                    <a16:creationId xmlns:a16="http://schemas.microsoft.com/office/drawing/2014/main" id="{8219D829-59FA-1C64-DE98-CBCDA19020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9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23" name="Picture 996">
                <a:extLst>
                  <a:ext uri="{FF2B5EF4-FFF2-40B4-BE49-F238E27FC236}">
                    <a16:creationId xmlns:a16="http://schemas.microsoft.com/office/drawing/2014/main" id="{CD05F879-3CEC-C656-B2CC-26DFE4F3BA0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27" cstate="print"/>
              <a:srcRect/>
              <a:stretch>
                <a:fillRect/>
              </a:stretch>
            </p:blipFill>
            <p:spPr bwMode="auto">
              <a:xfrm>
                <a:off x="745" y="359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24" name="Rectangle 997">
                <a:extLst>
                  <a:ext uri="{FF2B5EF4-FFF2-40B4-BE49-F238E27FC236}">
                    <a16:creationId xmlns:a16="http://schemas.microsoft.com/office/drawing/2014/main" id="{34A7EADB-4DBE-4A6B-AE4E-CA9D19A815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9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25" name="Rectangle 998">
                <a:extLst>
                  <a:ext uri="{FF2B5EF4-FFF2-40B4-BE49-F238E27FC236}">
                    <a16:creationId xmlns:a16="http://schemas.microsoft.com/office/drawing/2014/main" id="{BE6838E6-ABE9-6C4F-A914-0FFB1C5CB4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99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26" name="Picture 999">
                <a:extLst>
                  <a:ext uri="{FF2B5EF4-FFF2-40B4-BE49-F238E27FC236}">
                    <a16:creationId xmlns:a16="http://schemas.microsoft.com/office/drawing/2014/main" id="{B794BD7E-06F0-3205-4D5A-74375B1D6E7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28" cstate="print"/>
              <a:srcRect/>
              <a:stretch>
                <a:fillRect/>
              </a:stretch>
            </p:blipFill>
            <p:spPr bwMode="auto">
              <a:xfrm>
                <a:off x="745" y="3599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27" name="Rectangle 1000">
                <a:extLst>
                  <a:ext uri="{FF2B5EF4-FFF2-40B4-BE49-F238E27FC236}">
                    <a16:creationId xmlns:a16="http://schemas.microsoft.com/office/drawing/2014/main" id="{68B5F0D0-8FBD-27D6-08F5-8F24A4E59F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599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28" name="Rectangle 1001">
                <a:extLst>
                  <a:ext uri="{FF2B5EF4-FFF2-40B4-BE49-F238E27FC236}">
                    <a16:creationId xmlns:a16="http://schemas.microsoft.com/office/drawing/2014/main" id="{37EBB2D1-4B0F-0D85-B156-BB12DD29E2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0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29" name="Picture 1002">
                <a:extLst>
                  <a:ext uri="{FF2B5EF4-FFF2-40B4-BE49-F238E27FC236}">
                    <a16:creationId xmlns:a16="http://schemas.microsoft.com/office/drawing/2014/main" id="{79774E48-B713-8C1A-7231-950B82AE9D7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29" cstate="print"/>
              <a:srcRect/>
              <a:stretch>
                <a:fillRect/>
              </a:stretch>
            </p:blipFill>
            <p:spPr bwMode="auto">
              <a:xfrm>
                <a:off x="745" y="360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30" name="Rectangle 1003">
                <a:extLst>
                  <a:ext uri="{FF2B5EF4-FFF2-40B4-BE49-F238E27FC236}">
                    <a16:creationId xmlns:a16="http://schemas.microsoft.com/office/drawing/2014/main" id="{2ACC0C89-5DF2-906F-27CC-9D5243E0F2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0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31" name="Rectangle 1004">
                <a:extLst>
                  <a:ext uri="{FF2B5EF4-FFF2-40B4-BE49-F238E27FC236}">
                    <a16:creationId xmlns:a16="http://schemas.microsoft.com/office/drawing/2014/main" id="{9F825BA4-90BC-F46A-1CCA-174921C757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0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32" name="Picture 1005">
                <a:extLst>
                  <a:ext uri="{FF2B5EF4-FFF2-40B4-BE49-F238E27FC236}">
                    <a16:creationId xmlns:a16="http://schemas.microsoft.com/office/drawing/2014/main" id="{970BE59C-7CB0-402A-E5A4-42A932A28BE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30" cstate="print"/>
              <a:srcRect/>
              <a:stretch>
                <a:fillRect/>
              </a:stretch>
            </p:blipFill>
            <p:spPr bwMode="auto">
              <a:xfrm>
                <a:off x="745" y="360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33" name="Rectangle 1006">
                <a:extLst>
                  <a:ext uri="{FF2B5EF4-FFF2-40B4-BE49-F238E27FC236}">
                    <a16:creationId xmlns:a16="http://schemas.microsoft.com/office/drawing/2014/main" id="{D8141909-0B8A-88D0-3C4A-0D5129CF80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0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34" name="Rectangle 1007">
                <a:extLst>
                  <a:ext uri="{FF2B5EF4-FFF2-40B4-BE49-F238E27FC236}">
                    <a16:creationId xmlns:a16="http://schemas.microsoft.com/office/drawing/2014/main" id="{032BD2FD-76BB-8E19-462E-D32A2A0F90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0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35" name="Picture 1008">
                <a:extLst>
                  <a:ext uri="{FF2B5EF4-FFF2-40B4-BE49-F238E27FC236}">
                    <a16:creationId xmlns:a16="http://schemas.microsoft.com/office/drawing/2014/main" id="{E90A1A26-D2DF-4861-1473-C54606837D4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31" cstate="print"/>
              <a:srcRect/>
              <a:stretch>
                <a:fillRect/>
              </a:stretch>
            </p:blipFill>
            <p:spPr bwMode="auto">
              <a:xfrm>
                <a:off x="745" y="360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36" name="Rectangle 1009">
                <a:extLst>
                  <a:ext uri="{FF2B5EF4-FFF2-40B4-BE49-F238E27FC236}">
                    <a16:creationId xmlns:a16="http://schemas.microsoft.com/office/drawing/2014/main" id="{7B86F883-D3CE-5784-88B6-BA95D5A650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0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37" name="Rectangle 1010">
                <a:extLst>
                  <a:ext uri="{FF2B5EF4-FFF2-40B4-BE49-F238E27FC236}">
                    <a16:creationId xmlns:a16="http://schemas.microsoft.com/office/drawing/2014/main" id="{41CDF10A-EAA3-FE11-4707-779E90CF6D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06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38" name="Picture 1011">
                <a:extLst>
                  <a:ext uri="{FF2B5EF4-FFF2-40B4-BE49-F238E27FC236}">
                    <a16:creationId xmlns:a16="http://schemas.microsoft.com/office/drawing/2014/main" id="{A52FF071-DD60-6347-5A6F-F741FB2FE6A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32" cstate="print"/>
              <a:srcRect/>
              <a:stretch>
                <a:fillRect/>
              </a:stretch>
            </p:blipFill>
            <p:spPr bwMode="auto">
              <a:xfrm>
                <a:off x="745" y="3606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39" name="Rectangle 1012">
                <a:extLst>
                  <a:ext uri="{FF2B5EF4-FFF2-40B4-BE49-F238E27FC236}">
                    <a16:creationId xmlns:a16="http://schemas.microsoft.com/office/drawing/2014/main" id="{85F9AA48-478C-748B-E821-47F414AB71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06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40" name="Rectangle 1013">
                <a:extLst>
                  <a:ext uri="{FF2B5EF4-FFF2-40B4-BE49-F238E27FC236}">
                    <a16:creationId xmlns:a16="http://schemas.microsoft.com/office/drawing/2014/main" id="{400BE438-AE5A-CE93-C30E-AB3D903F6A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07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41" name="Picture 1014">
                <a:extLst>
                  <a:ext uri="{FF2B5EF4-FFF2-40B4-BE49-F238E27FC236}">
                    <a16:creationId xmlns:a16="http://schemas.microsoft.com/office/drawing/2014/main" id="{960B00AE-7848-37A4-50A8-01EA02A133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33" cstate="print"/>
              <a:srcRect/>
              <a:stretch>
                <a:fillRect/>
              </a:stretch>
            </p:blipFill>
            <p:spPr bwMode="auto">
              <a:xfrm>
                <a:off x="745" y="3607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42" name="Rectangle 1015">
                <a:extLst>
                  <a:ext uri="{FF2B5EF4-FFF2-40B4-BE49-F238E27FC236}">
                    <a16:creationId xmlns:a16="http://schemas.microsoft.com/office/drawing/2014/main" id="{0FD1C889-FC15-ED9E-5D09-59EC46512A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07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43" name="Rectangle 1016">
                <a:extLst>
                  <a:ext uri="{FF2B5EF4-FFF2-40B4-BE49-F238E27FC236}">
                    <a16:creationId xmlns:a16="http://schemas.microsoft.com/office/drawing/2014/main" id="{B9C8E985-05ED-B49A-7CF4-002F5E6AFF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1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44" name="Picture 1017">
                <a:extLst>
                  <a:ext uri="{FF2B5EF4-FFF2-40B4-BE49-F238E27FC236}">
                    <a16:creationId xmlns:a16="http://schemas.microsoft.com/office/drawing/2014/main" id="{950C4248-F66F-1A72-05F8-A4B215C18D3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34" cstate="print"/>
              <a:srcRect/>
              <a:stretch>
                <a:fillRect/>
              </a:stretch>
            </p:blipFill>
            <p:spPr bwMode="auto">
              <a:xfrm>
                <a:off x="745" y="361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45" name="Rectangle 1018">
                <a:extLst>
                  <a:ext uri="{FF2B5EF4-FFF2-40B4-BE49-F238E27FC236}">
                    <a16:creationId xmlns:a16="http://schemas.microsoft.com/office/drawing/2014/main" id="{CF9DE98A-5F87-7D37-7A2E-0050E904CB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1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46" name="Rectangle 1019">
                <a:extLst>
                  <a:ext uri="{FF2B5EF4-FFF2-40B4-BE49-F238E27FC236}">
                    <a16:creationId xmlns:a16="http://schemas.microsoft.com/office/drawing/2014/main" id="{4FF9D220-EF4B-6547-EF1A-B25D08D83E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1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47" name="Picture 1020">
                <a:extLst>
                  <a:ext uri="{FF2B5EF4-FFF2-40B4-BE49-F238E27FC236}">
                    <a16:creationId xmlns:a16="http://schemas.microsoft.com/office/drawing/2014/main" id="{DB3E36DB-B697-E7F2-9722-6946DCFB4AE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35" cstate="print"/>
              <a:srcRect/>
              <a:stretch>
                <a:fillRect/>
              </a:stretch>
            </p:blipFill>
            <p:spPr bwMode="auto">
              <a:xfrm>
                <a:off x="745" y="361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48" name="Rectangle 1021">
                <a:extLst>
                  <a:ext uri="{FF2B5EF4-FFF2-40B4-BE49-F238E27FC236}">
                    <a16:creationId xmlns:a16="http://schemas.microsoft.com/office/drawing/2014/main" id="{79D75704-A2F0-120D-F9E9-1FD2E3BAAD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1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49" name="Rectangle 1022">
                <a:extLst>
                  <a:ext uri="{FF2B5EF4-FFF2-40B4-BE49-F238E27FC236}">
                    <a16:creationId xmlns:a16="http://schemas.microsoft.com/office/drawing/2014/main" id="{C27399A3-19F2-BC65-2970-D9118ECA08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1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50" name="Picture 1023">
                <a:extLst>
                  <a:ext uri="{FF2B5EF4-FFF2-40B4-BE49-F238E27FC236}">
                    <a16:creationId xmlns:a16="http://schemas.microsoft.com/office/drawing/2014/main" id="{3D8F93A1-3B92-4DB0-F135-8F424D8D5FC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36" cstate="print"/>
              <a:srcRect/>
              <a:stretch>
                <a:fillRect/>
              </a:stretch>
            </p:blipFill>
            <p:spPr bwMode="auto">
              <a:xfrm>
                <a:off x="745" y="361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51" name="Rectangle 1024">
                <a:extLst>
                  <a:ext uri="{FF2B5EF4-FFF2-40B4-BE49-F238E27FC236}">
                    <a16:creationId xmlns:a16="http://schemas.microsoft.com/office/drawing/2014/main" id="{F7C90DB7-9F9F-349F-D369-92EE961F4C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1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52" name="Rectangle 1025">
                <a:extLst>
                  <a:ext uri="{FF2B5EF4-FFF2-40B4-BE49-F238E27FC236}">
                    <a16:creationId xmlns:a16="http://schemas.microsoft.com/office/drawing/2014/main" id="{3EF161D7-C2B6-BF35-2E2C-51E22F5133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1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53" name="Picture 1026">
                <a:extLst>
                  <a:ext uri="{FF2B5EF4-FFF2-40B4-BE49-F238E27FC236}">
                    <a16:creationId xmlns:a16="http://schemas.microsoft.com/office/drawing/2014/main" id="{5DD701DA-AD82-79D2-29D2-ED3995220FA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37" cstate="print"/>
              <a:srcRect/>
              <a:stretch>
                <a:fillRect/>
              </a:stretch>
            </p:blipFill>
            <p:spPr bwMode="auto">
              <a:xfrm>
                <a:off x="745" y="361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54" name="Rectangle 1027">
                <a:extLst>
                  <a:ext uri="{FF2B5EF4-FFF2-40B4-BE49-F238E27FC236}">
                    <a16:creationId xmlns:a16="http://schemas.microsoft.com/office/drawing/2014/main" id="{561D57F7-5908-62C5-E79E-DDEDDFF501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1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55" name="Rectangle 1028">
                <a:extLst>
                  <a:ext uri="{FF2B5EF4-FFF2-40B4-BE49-F238E27FC236}">
                    <a16:creationId xmlns:a16="http://schemas.microsoft.com/office/drawing/2014/main" id="{8A79C6D2-7CA6-1541-6818-D51B8A7335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1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56" name="Picture 1029">
                <a:extLst>
                  <a:ext uri="{FF2B5EF4-FFF2-40B4-BE49-F238E27FC236}">
                    <a16:creationId xmlns:a16="http://schemas.microsoft.com/office/drawing/2014/main" id="{243C6895-02E0-8D76-CCE1-439FB23FF2B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38" cstate="print"/>
              <a:srcRect/>
              <a:stretch>
                <a:fillRect/>
              </a:stretch>
            </p:blipFill>
            <p:spPr bwMode="auto">
              <a:xfrm>
                <a:off x="745" y="361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57" name="Rectangle 1030">
                <a:extLst>
                  <a:ext uri="{FF2B5EF4-FFF2-40B4-BE49-F238E27FC236}">
                    <a16:creationId xmlns:a16="http://schemas.microsoft.com/office/drawing/2014/main" id="{1ADF7B67-904B-C496-978A-9D0CB9C215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1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58" name="Rectangle 1031">
                <a:extLst>
                  <a:ext uri="{FF2B5EF4-FFF2-40B4-BE49-F238E27FC236}">
                    <a16:creationId xmlns:a16="http://schemas.microsoft.com/office/drawing/2014/main" id="{0FC24505-F769-2B01-93BE-411357BDFD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2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59" name="Picture 1032">
                <a:extLst>
                  <a:ext uri="{FF2B5EF4-FFF2-40B4-BE49-F238E27FC236}">
                    <a16:creationId xmlns:a16="http://schemas.microsoft.com/office/drawing/2014/main" id="{90768437-2C83-B2FB-726A-2411E687F2B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39" cstate="print"/>
              <a:srcRect/>
              <a:stretch>
                <a:fillRect/>
              </a:stretch>
            </p:blipFill>
            <p:spPr bwMode="auto">
              <a:xfrm>
                <a:off x="745" y="362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60" name="Rectangle 1033">
                <a:extLst>
                  <a:ext uri="{FF2B5EF4-FFF2-40B4-BE49-F238E27FC236}">
                    <a16:creationId xmlns:a16="http://schemas.microsoft.com/office/drawing/2014/main" id="{56725386-9D1F-2556-FFE9-21E655F540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2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61" name="Rectangle 1034">
                <a:extLst>
                  <a:ext uri="{FF2B5EF4-FFF2-40B4-BE49-F238E27FC236}">
                    <a16:creationId xmlns:a16="http://schemas.microsoft.com/office/drawing/2014/main" id="{3FCB3270-20B0-E0A2-CCF1-2769AFA317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2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62" name="Picture 1035">
                <a:extLst>
                  <a:ext uri="{FF2B5EF4-FFF2-40B4-BE49-F238E27FC236}">
                    <a16:creationId xmlns:a16="http://schemas.microsoft.com/office/drawing/2014/main" id="{FD0EA491-34F8-672D-4827-55C3063F82A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40" cstate="print"/>
              <a:srcRect/>
              <a:stretch>
                <a:fillRect/>
              </a:stretch>
            </p:blipFill>
            <p:spPr bwMode="auto">
              <a:xfrm>
                <a:off x="745" y="362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63" name="Rectangle 1036">
                <a:extLst>
                  <a:ext uri="{FF2B5EF4-FFF2-40B4-BE49-F238E27FC236}">
                    <a16:creationId xmlns:a16="http://schemas.microsoft.com/office/drawing/2014/main" id="{4ED255C4-1D42-2735-4440-77F15EA383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2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64" name="Rectangle 1037">
                <a:extLst>
                  <a:ext uri="{FF2B5EF4-FFF2-40B4-BE49-F238E27FC236}">
                    <a16:creationId xmlns:a16="http://schemas.microsoft.com/office/drawing/2014/main" id="{6E95FC13-9B14-4632-B5C6-435C660FBE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2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65" name="Picture 1038">
                <a:extLst>
                  <a:ext uri="{FF2B5EF4-FFF2-40B4-BE49-F238E27FC236}">
                    <a16:creationId xmlns:a16="http://schemas.microsoft.com/office/drawing/2014/main" id="{70A639D8-C810-1D00-C409-60274909203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41" cstate="print"/>
              <a:srcRect/>
              <a:stretch>
                <a:fillRect/>
              </a:stretch>
            </p:blipFill>
            <p:spPr bwMode="auto">
              <a:xfrm>
                <a:off x="745" y="362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66" name="Rectangle 1039">
                <a:extLst>
                  <a:ext uri="{FF2B5EF4-FFF2-40B4-BE49-F238E27FC236}">
                    <a16:creationId xmlns:a16="http://schemas.microsoft.com/office/drawing/2014/main" id="{71F4041E-FDF7-2211-A9AF-2974297A1A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2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67" name="Rectangle 1040">
                <a:extLst>
                  <a:ext uri="{FF2B5EF4-FFF2-40B4-BE49-F238E27FC236}">
                    <a16:creationId xmlns:a16="http://schemas.microsoft.com/office/drawing/2014/main" id="{4676C071-4C49-AEDB-7289-E24016B086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25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68" name="Picture 1041">
                <a:extLst>
                  <a:ext uri="{FF2B5EF4-FFF2-40B4-BE49-F238E27FC236}">
                    <a16:creationId xmlns:a16="http://schemas.microsoft.com/office/drawing/2014/main" id="{087E23B8-BFF2-0DC0-5A5F-47E4E06B6F1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42" cstate="print"/>
              <a:srcRect/>
              <a:stretch>
                <a:fillRect/>
              </a:stretch>
            </p:blipFill>
            <p:spPr bwMode="auto">
              <a:xfrm>
                <a:off x="745" y="3625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69" name="Rectangle 1042">
                <a:extLst>
                  <a:ext uri="{FF2B5EF4-FFF2-40B4-BE49-F238E27FC236}">
                    <a16:creationId xmlns:a16="http://schemas.microsoft.com/office/drawing/2014/main" id="{39DCFA87-0788-D85D-0FD0-1E9E9DD3B9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25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70" name="Rectangle 1043">
                <a:extLst>
                  <a:ext uri="{FF2B5EF4-FFF2-40B4-BE49-F238E27FC236}">
                    <a16:creationId xmlns:a16="http://schemas.microsoft.com/office/drawing/2014/main" id="{A960EE58-8012-59A2-BAF5-99BBB6A6FB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2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71" name="Picture 1044">
                <a:extLst>
                  <a:ext uri="{FF2B5EF4-FFF2-40B4-BE49-F238E27FC236}">
                    <a16:creationId xmlns:a16="http://schemas.microsoft.com/office/drawing/2014/main" id="{084759F0-A139-6995-5B35-9F63EB5307E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43" cstate="print"/>
              <a:srcRect/>
              <a:stretch>
                <a:fillRect/>
              </a:stretch>
            </p:blipFill>
            <p:spPr bwMode="auto">
              <a:xfrm>
                <a:off x="745" y="362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72" name="Rectangle 1045">
                <a:extLst>
                  <a:ext uri="{FF2B5EF4-FFF2-40B4-BE49-F238E27FC236}">
                    <a16:creationId xmlns:a16="http://schemas.microsoft.com/office/drawing/2014/main" id="{E576A83D-2814-578F-2AE8-84AA47B997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2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73" name="Rectangle 1046">
                <a:extLst>
                  <a:ext uri="{FF2B5EF4-FFF2-40B4-BE49-F238E27FC236}">
                    <a16:creationId xmlns:a16="http://schemas.microsoft.com/office/drawing/2014/main" id="{8D7F9CF2-46C5-8C8F-F525-91CDEC0B26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2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74" name="Picture 1047">
                <a:extLst>
                  <a:ext uri="{FF2B5EF4-FFF2-40B4-BE49-F238E27FC236}">
                    <a16:creationId xmlns:a16="http://schemas.microsoft.com/office/drawing/2014/main" id="{F4E8063C-3035-2ABD-BF04-85A08F5ED30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44" cstate="print"/>
              <a:srcRect/>
              <a:stretch>
                <a:fillRect/>
              </a:stretch>
            </p:blipFill>
            <p:spPr bwMode="auto">
              <a:xfrm>
                <a:off x="745" y="362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75" name="Rectangle 1048">
                <a:extLst>
                  <a:ext uri="{FF2B5EF4-FFF2-40B4-BE49-F238E27FC236}">
                    <a16:creationId xmlns:a16="http://schemas.microsoft.com/office/drawing/2014/main" id="{F0A819B1-2272-7A9A-92A7-02D86E5DEF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2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76" name="Rectangle 1049">
                <a:extLst>
                  <a:ext uri="{FF2B5EF4-FFF2-40B4-BE49-F238E27FC236}">
                    <a16:creationId xmlns:a16="http://schemas.microsoft.com/office/drawing/2014/main" id="{028A3599-ABEA-9A47-BAF0-1C97AB2B05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3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477" name="Picture 1050">
                <a:extLst>
                  <a:ext uri="{FF2B5EF4-FFF2-40B4-BE49-F238E27FC236}">
                    <a16:creationId xmlns:a16="http://schemas.microsoft.com/office/drawing/2014/main" id="{215EDD79-0AAA-BAA7-40E2-29028F2584B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45" cstate="print"/>
              <a:srcRect/>
              <a:stretch>
                <a:fillRect/>
              </a:stretch>
            </p:blipFill>
            <p:spPr bwMode="auto">
              <a:xfrm>
                <a:off x="745" y="363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78" name="Rectangle 1051">
                <a:extLst>
                  <a:ext uri="{FF2B5EF4-FFF2-40B4-BE49-F238E27FC236}">
                    <a16:creationId xmlns:a16="http://schemas.microsoft.com/office/drawing/2014/main" id="{9DC49090-AB2A-BD34-EE34-72B109252C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3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79" name="Rectangle 1052">
                <a:extLst>
                  <a:ext uri="{FF2B5EF4-FFF2-40B4-BE49-F238E27FC236}">
                    <a16:creationId xmlns:a16="http://schemas.microsoft.com/office/drawing/2014/main" id="{E4EC09A3-717D-AF77-DD57-07C38EC450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" y="3632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pic>
          <p:nvPicPr>
            <p:cNvPr id="2196" name="Picture 1054">
              <a:extLst>
                <a:ext uri="{FF2B5EF4-FFF2-40B4-BE49-F238E27FC236}">
                  <a16:creationId xmlns:a16="http://schemas.microsoft.com/office/drawing/2014/main" id="{3BAA7E41-4FF8-7C15-6117-F609B80D06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46" cstate="print"/>
            <a:srcRect/>
            <a:stretch>
              <a:fillRect/>
            </a:stretch>
          </p:blipFill>
          <p:spPr bwMode="auto">
            <a:xfrm>
              <a:off x="745" y="3632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197" name="Rectangle 1055">
              <a:extLst>
                <a:ext uri="{FF2B5EF4-FFF2-40B4-BE49-F238E27FC236}">
                  <a16:creationId xmlns:a16="http://schemas.microsoft.com/office/drawing/2014/main" id="{C40EC06D-2F14-8300-31F7-C7A599672C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32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8" name="Rectangle 1056">
              <a:extLst>
                <a:ext uri="{FF2B5EF4-FFF2-40B4-BE49-F238E27FC236}">
                  <a16:creationId xmlns:a16="http://schemas.microsoft.com/office/drawing/2014/main" id="{01D77791-4366-BD52-C893-6386E8236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33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199" name="Picture 1057">
              <a:extLst>
                <a:ext uri="{FF2B5EF4-FFF2-40B4-BE49-F238E27FC236}">
                  <a16:creationId xmlns:a16="http://schemas.microsoft.com/office/drawing/2014/main" id="{AE3218BF-BB16-BD17-9CA8-6875B955FE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47" cstate="print"/>
            <a:srcRect/>
            <a:stretch>
              <a:fillRect/>
            </a:stretch>
          </p:blipFill>
          <p:spPr bwMode="auto">
            <a:xfrm>
              <a:off x="745" y="3633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00" name="Rectangle 1058">
              <a:extLst>
                <a:ext uri="{FF2B5EF4-FFF2-40B4-BE49-F238E27FC236}">
                  <a16:creationId xmlns:a16="http://schemas.microsoft.com/office/drawing/2014/main" id="{833ACA20-7F62-063F-1110-95356620E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33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1" name="Rectangle 1059">
              <a:extLst>
                <a:ext uri="{FF2B5EF4-FFF2-40B4-BE49-F238E27FC236}">
                  <a16:creationId xmlns:a16="http://schemas.microsoft.com/office/drawing/2014/main" id="{E3F3797D-D583-C6C5-3D6E-77B0640D26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35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02" name="Picture 1060">
              <a:extLst>
                <a:ext uri="{FF2B5EF4-FFF2-40B4-BE49-F238E27FC236}">
                  <a16:creationId xmlns:a16="http://schemas.microsoft.com/office/drawing/2014/main" id="{CDBB9A6E-623E-3965-F487-BFB8D717A8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48" cstate="print"/>
            <a:srcRect/>
            <a:stretch>
              <a:fillRect/>
            </a:stretch>
          </p:blipFill>
          <p:spPr bwMode="auto">
            <a:xfrm>
              <a:off x="745" y="3635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03" name="Rectangle 1061">
              <a:extLst>
                <a:ext uri="{FF2B5EF4-FFF2-40B4-BE49-F238E27FC236}">
                  <a16:creationId xmlns:a16="http://schemas.microsoft.com/office/drawing/2014/main" id="{7BAF64B1-5CF2-5588-B5FD-5BDCCA7AD7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35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4" name="Rectangle 1062">
              <a:extLst>
                <a:ext uri="{FF2B5EF4-FFF2-40B4-BE49-F238E27FC236}">
                  <a16:creationId xmlns:a16="http://schemas.microsoft.com/office/drawing/2014/main" id="{F330C03C-20D9-0DAF-E628-5A74084F38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37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05" name="Picture 1063">
              <a:extLst>
                <a:ext uri="{FF2B5EF4-FFF2-40B4-BE49-F238E27FC236}">
                  <a16:creationId xmlns:a16="http://schemas.microsoft.com/office/drawing/2014/main" id="{E05F4B99-B815-6136-F514-3F791CEFCF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49" cstate="print"/>
            <a:srcRect/>
            <a:stretch>
              <a:fillRect/>
            </a:stretch>
          </p:blipFill>
          <p:spPr bwMode="auto">
            <a:xfrm>
              <a:off x="745" y="3637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06" name="Rectangle 1064">
              <a:extLst>
                <a:ext uri="{FF2B5EF4-FFF2-40B4-BE49-F238E27FC236}">
                  <a16:creationId xmlns:a16="http://schemas.microsoft.com/office/drawing/2014/main" id="{93FAD237-C8AA-16F3-CBB4-7B686AA00A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37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7" name="Rectangle 1065">
              <a:extLst>
                <a:ext uri="{FF2B5EF4-FFF2-40B4-BE49-F238E27FC236}">
                  <a16:creationId xmlns:a16="http://schemas.microsoft.com/office/drawing/2014/main" id="{B20479DD-5543-E355-0159-21B0F1439D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39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08" name="Picture 1066">
              <a:extLst>
                <a:ext uri="{FF2B5EF4-FFF2-40B4-BE49-F238E27FC236}">
                  <a16:creationId xmlns:a16="http://schemas.microsoft.com/office/drawing/2014/main" id="{3FFA47EC-51C9-0AC8-1387-A7564E5B2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50" cstate="print"/>
            <a:srcRect/>
            <a:stretch>
              <a:fillRect/>
            </a:stretch>
          </p:blipFill>
          <p:spPr bwMode="auto">
            <a:xfrm>
              <a:off x="745" y="3639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09" name="Rectangle 1067">
              <a:extLst>
                <a:ext uri="{FF2B5EF4-FFF2-40B4-BE49-F238E27FC236}">
                  <a16:creationId xmlns:a16="http://schemas.microsoft.com/office/drawing/2014/main" id="{2E7733D4-0CA7-1DAB-C196-FFA5484F2C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39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0" name="Rectangle 1068">
              <a:extLst>
                <a:ext uri="{FF2B5EF4-FFF2-40B4-BE49-F238E27FC236}">
                  <a16:creationId xmlns:a16="http://schemas.microsoft.com/office/drawing/2014/main" id="{501DFF61-7C9F-7C22-26BE-4723D2769F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40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11" name="Picture 1069">
              <a:extLst>
                <a:ext uri="{FF2B5EF4-FFF2-40B4-BE49-F238E27FC236}">
                  <a16:creationId xmlns:a16="http://schemas.microsoft.com/office/drawing/2014/main" id="{2CE6CA73-B818-F332-1AC1-D43BF833063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51" cstate="print"/>
            <a:srcRect/>
            <a:stretch>
              <a:fillRect/>
            </a:stretch>
          </p:blipFill>
          <p:spPr bwMode="auto">
            <a:xfrm>
              <a:off x="745" y="3640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12" name="Rectangle 1070">
              <a:extLst>
                <a:ext uri="{FF2B5EF4-FFF2-40B4-BE49-F238E27FC236}">
                  <a16:creationId xmlns:a16="http://schemas.microsoft.com/office/drawing/2014/main" id="{2394FAD7-E3C4-F5A8-15C9-9782892F8A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40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3" name="Rectangle 1071">
              <a:extLst>
                <a:ext uri="{FF2B5EF4-FFF2-40B4-BE49-F238E27FC236}">
                  <a16:creationId xmlns:a16="http://schemas.microsoft.com/office/drawing/2014/main" id="{E8E0D423-AA9B-EB74-E9F6-AD9AFABBC9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42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14" name="Picture 1072">
              <a:extLst>
                <a:ext uri="{FF2B5EF4-FFF2-40B4-BE49-F238E27FC236}">
                  <a16:creationId xmlns:a16="http://schemas.microsoft.com/office/drawing/2014/main" id="{36559693-8875-6496-175C-ADB20C64D1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52" cstate="print"/>
            <a:srcRect/>
            <a:stretch>
              <a:fillRect/>
            </a:stretch>
          </p:blipFill>
          <p:spPr bwMode="auto">
            <a:xfrm>
              <a:off x="745" y="3642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15" name="Rectangle 1073">
              <a:extLst>
                <a:ext uri="{FF2B5EF4-FFF2-40B4-BE49-F238E27FC236}">
                  <a16:creationId xmlns:a16="http://schemas.microsoft.com/office/drawing/2014/main" id="{F70923BB-BC2B-141E-4B46-4966679F30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42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6" name="Rectangle 1074">
              <a:extLst>
                <a:ext uri="{FF2B5EF4-FFF2-40B4-BE49-F238E27FC236}">
                  <a16:creationId xmlns:a16="http://schemas.microsoft.com/office/drawing/2014/main" id="{5D04C442-7A04-4663-48D3-2525AC43A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44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17" name="Picture 1075">
              <a:extLst>
                <a:ext uri="{FF2B5EF4-FFF2-40B4-BE49-F238E27FC236}">
                  <a16:creationId xmlns:a16="http://schemas.microsoft.com/office/drawing/2014/main" id="{9F584B1E-EE50-FEC8-B1B1-74D9D3AB4D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53" cstate="print"/>
            <a:srcRect/>
            <a:stretch>
              <a:fillRect/>
            </a:stretch>
          </p:blipFill>
          <p:spPr bwMode="auto">
            <a:xfrm>
              <a:off x="745" y="3644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18" name="Rectangle 1076">
              <a:extLst>
                <a:ext uri="{FF2B5EF4-FFF2-40B4-BE49-F238E27FC236}">
                  <a16:creationId xmlns:a16="http://schemas.microsoft.com/office/drawing/2014/main" id="{E73B954E-9579-DD44-1E58-718164E6C1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44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9" name="Rectangle 1077">
              <a:extLst>
                <a:ext uri="{FF2B5EF4-FFF2-40B4-BE49-F238E27FC236}">
                  <a16:creationId xmlns:a16="http://schemas.microsoft.com/office/drawing/2014/main" id="{9A29ADAA-92E1-49AC-8827-A7F31C42AC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46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20" name="Picture 1078">
              <a:extLst>
                <a:ext uri="{FF2B5EF4-FFF2-40B4-BE49-F238E27FC236}">
                  <a16:creationId xmlns:a16="http://schemas.microsoft.com/office/drawing/2014/main" id="{6843FF9A-7BF7-0A1B-6415-C7BF763A52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54" cstate="print"/>
            <a:srcRect/>
            <a:stretch>
              <a:fillRect/>
            </a:stretch>
          </p:blipFill>
          <p:spPr bwMode="auto">
            <a:xfrm>
              <a:off x="745" y="3646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21" name="Rectangle 1079">
              <a:extLst>
                <a:ext uri="{FF2B5EF4-FFF2-40B4-BE49-F238E27FC236}">
                  <a16:creationId xmlns:a16="http://schemas.microsoft.com/office/drawing/2014/main" id="{E05AD141-DEDF-F452-32F2-A3A8CEB950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46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2" name="Rectangle 1080">
              <a:extLst>
                <a:ext uri="{FF2B5EF4-FFF2-40B4-BE49-F238E27FC236}">
                  <a16:creationId xmlns:a16="http://schemas.microsoft.com/office/drawing/2014/main" id="{F7C1E428-3C65-F45C-8504-D9E628A92E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47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23" name="Picture 1081">
              <a:extLst>
                <a:ext uri="{FF2B5EF4-FFF2-40B4-BE49-F238E27FC236}">
                  <a16:creationId xmlns:a16="http://schemas.microsoft.com/office/drawing/2014/main" id="{04E188E4-391A-92BA-4C6F-7AFDE60CBA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55" cstate="print"/>
            <a:srcRect/>
            <a:stretch>
              <a:fillRect/>
            </a:stretch>
          </p:blipFill>
          <p:spPr bwMode="auto">
            <a:xfrm>
              <a:off x="745" y="3647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24" name="Rectangle 1082">
              <a:extLst>
                <a:ext uri="{FF2B5EF4-FFF2-40B4-BE49-F238E27FC236}">
                  <a16:creationId xmlns:a16="http://schemas.microsoft.com/office/drawing/2014/main" id="{01CEC7B5-5FD4-7051-0185-F146DCC48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47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5" name="Rectangle 1083">
              <a:extLst>
                <a:ext uri="{FF2B5EF4-FFF2-40B4-BE49-F238E27FC236}">
                  <a16:creationId xmlns:a16="http://schemas.microsoft.com/office/drawing/2014/main" id="{5421FC7A-D898-9A3B-7630-141C60ED61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49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26" name="Picture 1084">
              <a:extLst>
                <a:ext uri="{FF2B5EF4-FFF2-40B4-BE49-F238E27FC236}">
                  <a16:creationId xmlns:a16="http://schemas.microsoft.com/office/drawing/2014/main" id="{6B7ECEBD-45B5-6310-384A-82352B9234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56" cstate="print"/>
            <a:srcRect/>
            <a:stretch>
              <a:fillRect/>
            </a:stretch>
          </p:blipFill>
          <p:spPr bwMode="auto">
            <a:xfrm>
              <a:off x="745" y="3649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27" name="Rectangle 1085">
              <a:extLst>
                <a:ext uri="{FF2B5EF4-FFF2-40B4-BE49-F238E27FC236}">
                  <a16:creationId xmlns:a16="http://schemas.microsoft.com/office/drawing/2014/main" id="{226CDA72-0BE0-CC86-8D59-9B29A8F61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49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8" name="Rectangle 1086">
              <a:extLst>
                <a:ext uri="{FF2B5EF4-FFF2-40B4-BE49-F238E27FC236}">
                  <a16:creationId xmlns:a16="http://schemas.microsoft.com/office/drawing/2014/main" id="{35232EAD-57FE-0550-665C-42B2D280C4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51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29" name="Picture 1087">
              <a:extLst>
                <a:ext uri="{FF2B5EF4-FFF2-40B4-BE49-F238E27FC236}">
                  <a16:creationId xmlns:a16="http://schemas.microsoft.com/office/drawing/2014/main" id="{C0966AC5-F8BF-641D-7930-DD10E6BEC8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57" cstate="print"/>
            <a:srcRect/>
            <a:stretch>
              <a:fillRect/>
            </a:stretch>
          </p:blipFill>
          <p:spPr bwMode="auto">
            <a:xfrm>
              <a:off x="745" y="3651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30" name="Rectangle 1088">
              <a:extLst>
                <a:ext uri="{FF2B5EF4-FFF2-40B4-BE49-F238E27FC236}">
                  <a16:creationId xmlns:a16="http://schemas.microsoft.com/office/drawing/2014/main" id="{EF629A59-F383-8C9C-400C-88037EE04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51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1" name="Rectangle 1089">
              <a:extLst>
                <a:ext uri="{FF2B5EF4-FFF2-40B4-BE49-F238E27FC236}">
                  <a16:creationId xmlns:a16="http://schemas.microsoft.com/office/drawing/2014/main" id="{12AD23A3-8615-F57A-548D-3C0A16C58C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52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32" name="Picture 1090">
              <a:extLst>
                <a:ext uri="{FF2B5EF4-FFF2-40B4-BE49-F238E27FC236}">
                  <a16:creationId xmlns:a16="http://schemas.microsoft.com/office/drawing/2014/main" id="{E4E4E6A4-56FE-572D-3BFA-D69CBDD0E5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58" cstate="print"/>
            <a:srcRect/>
            <a:stretch>
              <a:fillRect/>
            </a:stretch>
          </p:blipFill>
          <p:spPr bwMode="auto">
            <a:xfrm>
              <a:off x="745" y="3652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33" name="Rectangle 1091">
              <a:extLst>
                <a:ext uri="{FF2B5EF4-FFF2-40B4-BE49-F238E27FC236}">
                  <a16:creationId xmlns:a16="http://schemas.microsoft.com/office/drawing/2014/main" id="{96A95752-E528-B575-DD29-60FFB2F0A4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52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4" name="Rectangle 1092">
              <a:extLst>
                <a:ext uri="{FF2B5EF4-FFF2-40B4-BE49-F238E27FC236}">
                  <a16:creationId xmlns:a16="http://schemas.microsoft.com/office/drawing/2014/main" id="{5A023260-22BD-9920-6EB6-D4D18D41A9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54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35" name="Picture 1093">
              <a:extLst>
                <a:ext uri="{FF2B5EF4-FFF2-40B4-BE49-F238E27FC236}">
                  <a16:creationId xmlns:a16="http://schemas.microsoft.com/office/drawing/2014/main" id="{F3689A3C-08CD-AA3B-A7B6-A64790D0E8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59" cstate="print"/>
            <a:srcRect/>
            <a:stretch>
              <a:fillRect/>
            </a:stretch>
          </p:blipFill>
          <p:spPr bwMode="auto">
            <a:xfrm>
              <a:off x="745" y="3654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36" name="Rectangle 1094">
              <a:extLst>
                <a:ext uri="{FF2B5EF4-FFF2-40B4-BE49-F238E27FC236}">
                  <a16:creationId xmlns:a16="http://schemas.microsoft.com/office/drawing/2014/main" id="{1E533CE2-7D54-E476-3264-587D1B1BE4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54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7" name="Rectangle 1095">
              <a:extLst>
                <a:ext uri="{FF2B5EF4-FFF2-40B4-BE49-F238E27FC236}">
                  <a16:creationId xmlns:a16="http://schemas.microsoft.com/office/drawing/2014/main" id="{21A9CA90-DA96-9408-8572-8316395D12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56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38" name="Picture 1096">
              <a:extLst>
                <a:ext uri="{FF2B5EF4-FFF2-40B4-BE49-F238E27FC236}">
                  <a16:creationId xmlns:a16="http://schemas.microsoft.com/office/drawing/2014/main" id="{6030AF05-3B5B-EC6F-A34A-2BF484C65B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60" cstate="print"/>
            <a:srcRect/>
            <a:stretch>
              <a:fillRect/>
            </a:stretch>
          </p:blipFill>
          <p:spPr bwMode="auto">
            <a:xfrm>
              <a:off x="745" y="3656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39" name="Rectangle 1097">
              <a:extLst>
                <a:ext uri="{FF2B5EF4-FFF2-40B4-BE49-F238E27FC236}">
                  <a16:creationId xmlns:a16="http://schemas.microsoft.com/office/drawing/2014/main" id="{7B597563-913A-741D-AF3A-C37C215CC9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56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0" name="Rectangle 1098">
              <a:extLst>
                <a:ext uri="{FF2B5EF4-FFF2-40B4-BE49-F238E27FC236}">
                  <a16:creationId xmlns:a16="http://schemas.microsoft.com/office/drawing/2014/main" id="{F4C568A2-C1FA-E932-733E-2DD241A9E2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58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41" name="Picture 1099">
              <a:extLst>
                <a:ext uri="{FF2B5EF4-FFF2-40B4-BE49-F238E27FC236}">
                  <a16:creationId xmlns:a16="http://schemas.microsoft.com/office/drawing/2014/main" id="{252BD675-8AEA-B126-98F5-0103A9FDA2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61" cstate="print"/>
            <a:srcRect/>
            <a:stretch>
              <a:fillRect/>
            </a:stretch>
          </p:blipFill>
          <p:spPr bwMode="auto">
            <a:xfrm>
              <a:off x="745" y="3658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42" name="Rectangle 1100">
              <a:extLst>
                <a:ext uri="{FF2B5EF4-FFF2-40B4-BE49-F238E27FC236}">
                  <a16:creationId xmlns:a16="http://schemas.microsoft.com/office/drawing/2014/main" id="{B44E1329-318C-BA29-C2AD-EEE3A07597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58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3" name="Rectangle 1101">
              <a:extLst>
                <a:ext uri="{FF2B5EF4-FFF2-40B4-BE49-F238E27FC236}">
                  <a16:creationId xmlns:a16="http://schemas.microsoft.com/office/drawing/2014/main" id="{9AB81031-B71E-1597-B763-429D85BA9A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59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44" name="Picture 1102">
              <a:extLst>
                <a:ext uri="{FF2B5EF4-FFF2-40B4-BE49-F238E27FC236}">
                  <a16:creationId xmlns:a16="http://schemas.microsoft.com/office/drawing/2014/main" id="{B385DFFA-1843-CFEF-D5BA-55960E3A48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62" cstate="print"/>
            <a:srcRect/>
            <a:stretch>
              <a:fillRect/>
            </a:stretch>
          </p:blipFill>
          <p:spPr bwMode="auto">
            <a:xfrm>
              <a:off x="745" y="3659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45" name="Rectangle 1103">
              <a:extLst>
                <a:ext uri="{FF2B5EF4-FFF2-40B4-BE49-F238E27FC236}">
                  <a16:creationId xmlns:a16="http://schemas.microsoft.com/office/drawing/2014/main" id="{B933D941-2BA5-5175-206A-7CB59A5160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59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6" name="Rectangle 1104">
              <a:extLst>
                <a:ext uri="{FF2B5EF4-FFF2-40B4-BE49-F238E27FC236}">
                  <a16:creationId xmlns:a16="http://schemas.microsoft.com/office/drawing/2014/main" id="{73FE13BD-6373-EE2A-128A-8025099E28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61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47" name="Picture 1105">
              <a:extLst>
                <a:ext uri="{FF2B5EF4-FFF2-40B4-BE49-F238E27FC236}">
                  <a16:creationId xmlns:a16="http://schemas.microsoft.com/office/drawing/2014/main" id="{8F7538D3-6668-5F26-2CB6-5C5C20F93E2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63" cstate="print"/>
            <a:srcRect/>
            <a:stretch>
              <a:fillRect/>
            </a:stretch>
          </p:blipFill>
          <p:spPr bwMode="auto">
            <a:xfrm>
              <a:off x="745" y="3661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48" name="Rectangle 1106">
              <a:extLst>
                <a:ext uri="{FF2B5EF4-FFF2-40B4-BE49-F238E27FC236}">
                  <a16:creationId xmlns:a16="http://schemas.microsoft.com/office/drawing/2014/main" id="{7A6F8A28-DBBD-AD71-1BB6-6437FD6F0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61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9" name="Rectangle 1107">
              <a:extLst>
                <a:ext uri="{FF2B5EF4-FFF2-40B4-BE49-F238E27FC236}">
                  <a16:creationId xmlns:a16="http://schemas.microsoft.com/office/drawing/2014/main" id="{E9BD7F1C-F52C-5DD0-2FC3-FBAFB5E6C7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63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50" name="Picture 1108">
              <a:extLst>
                <a:ext uri="{FF2B5EF4-FFF2-40B4-BE49-F238E27FC236}">
                  <a16:creationId xmlns:a16="http://schemas.microsoft.com/office/drawing/2014/main" id="{2F196140-3A3A-D21E-A600-7DD84B1DF5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64" cstate="print"/>
            <a:srcRect/>
            <a:stretch>
              <a:fillRect/>
            </a:stretch>
          </p:blipFill>
          <p:spPr bwMode="auto">
            <a:xfrm>
              <a:off x="745" y="3663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51" name="Rectangle 1109">
              <a:extLst>
                <a:ext uri="{FF2B5EF4-FFF2-40B4-BE49-F238E27FC236}">
                  <a16:creationId xmlns:a16="http://schemas.microsoft.com/office/drawing/2014/main" id="{A2CEFD32-4546-6C0F-59AF-12F8C7D9C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63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2" name="Rectangle 1110">
              <a:extLst>
                <a:ext uri="{FF2B5EF4-FFF2-40B4-BE49-F238E27FC236}">
                  <a16:creationId xmlns:a16="http://schemas.microsoft.com/office/drawing/2014/main" id="{9A06293F-25B2-6A2D-358F-CBAC6F9679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65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53" name="Picture 1111">
              <a:extLst>
                <a:ext uri="{FF2B5EF4-FFF2-40B4-BE49-F238E27FC236}">
                  <a16:creationId xmlns:a16="http://schemas.microsoft.com/office/drawing/2014/main" id="{ADDEA083-8B12-17A3-7F13-8CE6659FDF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65" cstate="print"/>
            <a:srcRect/>
            <a:stretch>
              <a:fillRect/>
            </a:stretch>
          </p:blipFill>
          <p:spPr bwMode="auto">
            <a:xfrm>
              <a:off x="745" y="3665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54" name="Rectangle 1112">
              <a:extLst>
                <a:ext uri="{FF2B5EF4-FFF2-40B4-BE49-F238E27FC236}">
                  <a16:creationId xmlns:a16="http://schemas.microsoft.com/office/drawing/2014/main" id="{D938CD13-0F6B-2B00-B2F6-235F692BE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65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5" name="Rectangle 1113">
              <a:extLst>
                <a:ext uri="{FF2B5EF4-FFF2-40B4-BE49-F238E27FC236}">
                  <a16:creationId xmlns:a16="http://schemas.microsoft.com/office/drawing/2014/main" id="{3B1C21DB-3ABF-C93B-E83F-3DA7BF677D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66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56" name="Picture 1114">
              <a:extLst>
                <a:ext uri="{FF2B5EF4-FFF2-40B4-BE49-F238E27FC236}">
                  <a16:creationId xmlns:a16="http://schemas.microsoft.com/office/drawing/2014/main" id="{2C330085-A3D2-DA23-BF95-37D46A2A542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66" cstate="print"/>
            <a:srcRect/>
            <a:stretch>
              <a:fillRect/>
            </a:stretch>
          </p:blipFill>
          <p:spPr bwMode="auto">
            <a:xfrm>
              <a:off x="745" y="3666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57" name="Rectangle 1115">
              <a:extLst>
                <a:ext uri="{FF2B5EF4-FFF2-40B4-BE49-F238E27FC236}">
                  <a16:creationId xmlns:a16="http://schemas.microsoft.com/office/drawing/2014/main" id="{33F4B0E4-271C-6D11-7BE2-DCF7F8750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66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8" name="Rectangle 1116">
              <a:extLst>
                <a:ext uri="{FF2B5EF4-FFF2-40B4-BE49-F238E27FC236}">
                  <a16:creationId xmlns:a16="http://schemas.microsoft.com/office/drawing/2014/main" id="{7429B75E-4FAA-A6EF-1DDC-35BE4DCE96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68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59" name="Picture 1117">
              <a:extLst>
                <a:ext uri="{FF2B5EF4-FFF2-40B4-BE49-F238E27FC236}">
                  <a16:creationId xmlns:a16="http://schemas.microsoft.com/office/drawing/2014/main" id="{FAB4F60B-29D4-7522-0955-BBBB45E2AD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67" cstate="print"/>
            <a:srcRect/>
            <a:stretch>
              <a:fillRect/>
            </a:stretch>
          </p:blipFill>
          <p:spPr bwMode="auto">
            <a:xfrm>
              <a:off x="745" y="3668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60" name="Rectangle 1118">
              <a:extLst>
                <a:ext uri="{FF2B5EF4-FFF2-40B4-BE49-F238E27FC236}">
                  <a16:creationId xmlns:a16="http://schemas.microsoft.com/office/drawing/2014/main" id="{C34D2BB8-8124-23AC-D13F-7395161D6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68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1" name="Rectangle 1119">
              <a:extLst>
                <a:ext uri="{FF2B5EF4-FFF2-40B4-BE49-F238E27FC236}">
                  <a16:creationId xmlns:a16="http://schemas.microsoft.com/office/drawing/2014/main" id="{2F816852-A594-0C02-29E4-8EC3E52D1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70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62" name="Picture 1120">
              <a:extLst>
                <a:ext uri="{FF2B5EF4-FFF2-40B4-BE49-F238E27FC236}">
                  <a16:creationId xmlns:a16="http://schemas.microsoft.com/office/drawing/2014/main" id="{DD5143F7-0BD9-E29E-5D0C-EBA4BFD54ED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68" cstate="print"/>
            <a:srcRect/>
            <a:stretch>
              <a:fillRect/>
            </a:stretch>
          </p:blipFill>
          <p:spPr bwMode="auto">
            <a:xfrm>
              <a:off x="745" y="3670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63" name="Rectangle 1121">
              <a:extLst>
                <a:ext uri="{FF2B5EF4-FFF2-40B4-BE49-F238E27FC236}">
                  <a16:creationId xmlns:a16="http://schemas.microsoft.com/office/drawing/2014/main" id="{3745DA96-681A-BE98-C48B-72CB821EE3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70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4" name="Rectangle 1122">
              <a:extLst>
                <a:ext uri="{FF2B5EF4-FFF2-40B4-BE49-F238E27FC236}">
                  <a16:creationId xmlns:a16="http://schemas.microsoft.com/office/drawing/2014/main" id="{A7C70617-9511-3ECB-5F03-DE90880E0F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72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65" name="Picture 1123">
              <a:extLst>
                <a:ext uri="{FF2B5EF4-FFF2-40B4-BE49-F238E27FC236}">
                  <a16:creationId xmlns:a16="http://schemas.microsoft.com/office/drawing/2014/main" id="{D3A313B5-D355-E764-0950-BE77B14BA0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69" cstate="print"/>
            <a:srcRect/>
            <a:stretch>
              <a:fillRect/>
            </a:stretch>
          </p:blipFill>
          <p:spPr bwMode="auto">
            <a:xfrm>
              <a:off x="745" y="3672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66" name="Rectangle 1124">
              <a:extLst>
                <a:ext uri="{FF2B5EF4-FFF2-40B4-BE49-F238E27FC236}">
                  <a16:creationId xmlns:a16="http://schemas.microsoft.com/office/drawing/2014/main" id="{C760F31D-7D6C-0DC3-9206-B9F789C5A1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72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7" name="Rectangle 1125">
              <a:extLst>
                <a:ext uri="{FF2B5EF4-FFF2-40B4-BE49-F238E27FC236}">
                  <a16:creationId xmlns:a16="http://schemas.microsoft.com/office/drawing/2014/main" id="{AA34CDC0-DC32-DE07-22F4-0736C186ED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73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68" name="Picture 1126">
              <a:extLst>
                <a:ext uri="{FF2B5EF4-FFF2-40B4-BE49-F238E27FC236}">
                  <a16:creationId xmlns:a16="http://schemas.microsoft.com/office/drawing/2014/main" id="{F75FDDE6-6157-3CFC-604F-E27914C70B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70" cstate="print"/>
            <a:srcRect/>
            <a:stretch>
              <a:fillRect/>
            </a:stretch>
          </p:blipFill>
          <p:spPr bwMode="auto">
            <a:xfrm>
              <a:off x="745" y="3673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69" name="Rectangle 1127">
              <a:extLst>
                <a:ext uri="{FF2B5EF4-FFF2-40B4-BE49-F238E27FC236}">
                  <a16:creationId xmlns:a16="http://schemas.microsoft.com/office/drawing/2014/main" id="{1378D427-0504-750B-7665-2E43F30BBB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73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0" name="Rectangle 1128">
              <a:extLst>
                <a:ext uri="{FF2B5EF4-FFF2-40B4-BE49-F238E27FC236}">
                  <a16:creationId xmlns:a16="http://schemas.microsoft.com/office/drawing/2014/main" id="{989E778C-73AB-7CA3-E052-E6C2F9DAB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75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71" name="Picture 1129">
              <a:extLst>
                <a:ext uri="{FF2B5EF4-FFF2-40B4-BE49-F238E27FC236}">
                  <a16:creationId xmlns:a16="http://schemas.microsoft.com/office/drawing/2014/main" id="{1103A0F0-09E1-7BCD-BE47-2CC702D3EA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71" cstate="print"/>
            <a:srcRect/>
            <a:stretch>
              <a:fillRect/>
            </a:stretch>
          </p:blipFill>
          <p:spPr bwMode="auto">
            <a:xfrm>
              <a:off x="745" y="3675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72" name="Rectangle 1130">
              <a:extLst>
                <a:ext uri="{FF2B5EF4-FFF2-40B4-BE49-F238E27FC236}">
                  <a16:creationId xmlns:a16="http://schemas.microsoft.com/office/drawing/2014/main" id="{406143B7-2A90-95E5-5C73-90087EAEED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75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3" name="Rectangle 1131">
              <a:extLst>
                <a:ext uri="{FF2B5EF4-FFF2-40B4-BE49-F238E27FC236}">
                  <a16:creationId xmlns:a16="http://schemas.microsoft.com/office/drawing/2014/main" id="{8F786198-D621-9758-D9DC-A8F056C749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77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74" name="Picture 1132">
              <a:extLst>
                <a:ext uri="{FF2B5EF4-FFF2-40B4-BE49-F238E27FC236}">
                  <a16:creationId xmlns:a16="http://schemas.microsoft.com/office/drawing/2014/main" id="{4798B0DF-2DDA-02D3-97AD-E1BCB89C5B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72" cstate="print"/>
            <a:srcRect/>
            <a:stretch>
              <a:fillRect/>
            </a:stretch>
          </p:blipFill>
          <p:spPr bwMode="auto">
            <a:xfrm>
              <a:off x="745" y="3677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75" name="Rectangle 1133">
              <a:extLst>
                <a:ext uri="{FF2B5EF4-FFF2-40B4-BE49-F238E27FC236}">
                  <a16:creationId xmlns:a16="http://schemas.microsoft.com/office/drawing/2014/main" id="{90BDDD6A-D2FA-0F0B-7BE4-FDDA54690C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77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6" name="Rectangle 1134">
              <a:extLst>
                <a:ext uri="{FF2B5EF4-FFF2-40B4-BE49-F238E27FC236}">
                  <a16:creationId xmlns:a16="http://schemas.microsoft.com/office/drawing/2014/main" id="{1C95B04D-B10D-20BB-D340-8DB725B04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78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77" name="Picture 1135">
              <a:extLst>
                <a:ext uri="{FF2B5EF4-FFF2-40B4-BE49-F238E27FC236}">
                  <a16:creationId xmlns:a16="http://schemas.microsoft.com/office/drawing/2014/main" id="{7CDCF511-6B40-E363-52EA-9005A987FF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73" cstate="print"/>
            <a:srcRect/>
            <a:stretch>
              <a:fillRect/>
            </a:stretch>
          </p:blipFill>
          <p:spPr bwMode="auto">
            <a:xfrm>
              <a:off x="745" y="3678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278" name="Rectangle 1136">
              <a:extLst>
                <a:ext uri="{FF2B5EF4-FFF2-40B4-BE49-F238E27FC236}">
                  <a16:creationId xmlns:a16="http://schemas.microsoft.com/office/drawing/2014/main" id="{1DE41142-E02A-D813-9B58-457DEF7E24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678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9" name="Rectangle 1137">
              <a:extLst>
                <a:ext uri="{FF2B5EF4-FFF2-40B4-BE49-F238E27FC236}">
                  <a16:creationId xmlns:a16="http://schemas.microsoft.com/office/drawing/2014/main" id="{597B5FD5-F448-2CB5-0A57-C1EE42F23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" y="3299"/>
              <a:ext cx="4415" cy="384"/>
            </a:xfrm>
            <a:prstGeom prst="rect">
              <a:avLst/>
            </a:prstGeom>
            <a:solidFill>
              <a:srgbClr val="DDDDDD"/>
            </a:solidFill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680" name="Rectangle 1139">
            <a:extLst>
              <a:ext uri="{FF2B5EF4-FFF2-40B4-BE49-F238E27FC236}">
                <a16:creationId xmlns:a16="http://schemas.microsoft.com/office/drawing/2014/main" id="{33C296B6-2453-0241-E636-15E97D8D9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4794" y="5813426"/>
            <a:ext cx="601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2200">
                <a:solidFill>
                  <a:srgbClr val="000000"/>
                </a:solidFill>
                <a:latin typeface="ＭＳ Ｐゴシック" pitchFamily="50" charset="-128"/>
              </a:rPr>
              <a:t>ﾚｲﾔ２</a:t>
            </a:r>
            <a:endParaRPr lang="ja-JP" altLang="en-US"/>
          </a:p>
        </p:txBody>
      </p:sp>
      <p:grpSp>
        <p:nvGrpSpPr>
          <p:cNvPr id="2681" name="Group 1143">
            <a:extLst>
              <a:ext uri="{FF2B5EF4-FFF2-40B4-BE49-F238E27FC236}">
                <a16:creationId xmlns:a16="http://schemas.microsoft.com/office/drawing/2014/main" id="{8E91F296-3DE4-09B1-6453-92043071155E}"/>
              </a:ext>
            </a:extLst>
          </p:cNvPr>
          <p:cNvGrpSpPr>
            <a:grpSpLocks/>
          </p:cNvGrpSpPr>
          <p:nvPr/>
        </p:nvGrpSpPr>
        <p:grpSpPr bwMode="auto">
          <a:xfrm>
            <a:off x="2152456" y="2008189"/>
            <a:ext cx="954747" cy="1400175"/>
            <a:chOff x="1566" y="1468"/>
            <a:chExt cx="694" cy="717"/>
          </a:xfrm>
        </p:grpSpPr>
        <p:pic>
          <p:nvPicPr>
            <p:cNvPr id="2682" name="Picture 1140">
              <a:extLst>
                <a:ext uri="{FF2B5EF4-FFF2-40B4-BE49-F238E27FC236}">
                  <a16:creationId xmlns:a16="http://schemas.microsoft.com/office/drawing/2014/main" id="{07CB745E-8033-E104-99E6-FFABDAD164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74" cstate="print"/>
            <a:srcRect/>
            <a:stretch>
              <a:fillRect/>
            </a:stretch>
          </p:blipFill>
          <p:spPr bwMode="auto">
            <a:xfrm>
              <a:off x="1566" y="1468"/>
              <a:ext cx="692" cy="71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683" name="Picture 1141">
              <a:extLst>
                <a:ext uri="{FF2B5EF4-FFF2-40B4-BE49-F238E27FC236}">
                  <a16:creationId xmlns:a16="http://schemas.microsoft.com/office/drawing/2014/main" id="{14EEB2C9-B02C-BDEB-F1AE-265877161B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75" cstate="print"/>
            <a:srcRect/>
            <a:stretch>
              <a:fillRect/>
            </a:stretch>
          </p:blipFill>
          <p:spPr bwMode="auto">
            <a:xfrm>
              <a:off x="1566" y="1468"/>
              <a:ext cx="692" cy="71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684" name="Rectangle 1142">
              <a:extLst>
                <a:ext uri="{FF2B5EF4-FFF2-40B4-BE49-F238E27FC236}">
                  <a16:creationId xmlns:a16="http://schemas.microsoft.com/office/drawing/2014/main" id="{DFFCC6FF-7D09-AEFE-DC6A-E47D693D41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7" y="1469"/>
              <a:ext cx="693" cy="716"/>
            </a:xfrm>
            <a:prstGeom prst="rect">
              <a:avLst/>
            </a:prstGeom>
            <a:solidFill>
              <a:srgbClr val="DDDDDD"/>
            </a:solidFill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685" name="Rectangle 1144">
            <a:extLst>
              <a:ext uri="{FF2B5EF4-FFF2-40B4-BE49-F238E27FC236}">
                <a16:creationId xmlns:a16="http://schemas.microsoft.com/office/drawing/2014/main" id="{976B2AE8-B78C-0F97-7CD2-9A115940A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7171" y="2565401"/>
            <a:ext cx="61907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2200">
                <a:solidFill>
                  <a:srgbClr val="000000"/>
                </a:solidFill>
                <a:latin typeface="ＭＳ Ｐゴシック" pitchFamily="50" charset="-128"/>
              </a:rPr>
              <a:t>SMTP</a:t>
            </a:r>
            <a:endParaRPr lang="en-US" altLang="ja-JP"/>
          </a:p>
        </p:txBody>
      </p:sp>
      <p:grpSp>
        <p:nvGrpSpPr>
          <p:cNvPr id="2686" name="Group 1148">
            <a:extLst>
              <a:ext uri="{FF2B5EF4-FFF2-40B4-BE49-F238E27FC236}">
                <a16:creationId xmlns:a16="http://schemas.microsoft.com/office/drawing/2014/main" id="{87A7012C-11E3-B403-ACE5-AE27D6CA6591}"/>
              </a:ext>
            </a:extLst>
          </p:cNvPr>
          <p:cNvGrpSpPr>
            <a:grpSpLocks/>
          </p:cNvGrpSpPr>
          <p:nvPr/>
        </p:nvGrpSpPr>
        <p:grpSpPr bwMode="auto">
          <a:xfrm>
            <a:off x="4130735" y="3705226"/>
            <a:ext cx="2966043" cy="752475"/>
            <a:chOff x="3004" y="2337"/>
            <a:chExt cx="2156" cy="386"/>
          </a:xfrm>
        </p:grpSpPr>
        <p:pic>
          <p:nvPicPr>
            <p:cNvPr id="2687" name="Picture 1145">
              <a:extLst>
                <a:ext uri="{FF2B5EF4-FFF2-40B4-BE49-F238E27FC236}">
                  <a16:creationId xmlns:a16="http://schemas.microsoft.com/office/drawing/2014/main" id="{23DED425-D842-8ACF-87AF-283BF73D76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76" cstate="print"/>
            <a:srcRect/>
            <a:stretch>
              <a:fillRect/>
            </a:stretch>
          </p:blipFill>
          <p:spPr bwMode="auto">
            <a:xfrm>
              <a:off x="3004" y="2337"/>
              <a:ext cx="2156" cy="38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688" name="Picture 1146">
              <a:extLst>
                <a:ext uri="{FF2B5EF4-FFF2-40B4-BE49-F238E27FC236}">
                  <a16:creationId xmlns:a16="http://schemas.microsoft.com/office/drawing/2014/main" id="{239F3018-E5AC-F7A2-8C1A-3CD832C43D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77" cstate="print"/>
            <a:srcRect/>
            <a:stretch>
              <a:fillRect/>
            </a:stretch>
          </p:blipFill>
          <p:spPr bwMode="auto">
            <a:xfrm>
              <a:off x="3004" y="2337"/>
              <a:ext cx="2156" cy="38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689" name="Rectangle 1147">
              <a:extLst>
                <a:ext uri="{FF2B5EF4-FFF2-40B4-BE49-F238E27FC236}">
                  <a16:creationId xmlns:a16="http://schemas.microsoft.com/office/drawing/2014/main" id="{2AB6E0C2-727A-9991-0D7F-3D8B09AB93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2338"/>
              <a:ext cx="2156" cy="385"/>
            </a:xfrm>
            <a:prstGeom prst="rect">
              <a:avLst/>
            </a:prstGeom>
            <a:solidFill>
              <a:schemeClr val="bg1"/>
            </a:solidFill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690" name="Rectangle 1149">
            <a:extLst>
              <a:ext uri="{FF2B5EF4-FFF2-40B4-BE49-F238E27FC236}">
                <a16:creationId xmlns:a16="http://schemas.microsoft.com/office/drawing/2014/main" id="{CB45408A-B97E-AB17-D872-EF437E813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5388" y="3938589"/>
            <a:ext cx="46224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2200">
                <a:solidFill>
                  <a:srgbClr val="000000"/>
                </a:solidFill>
                <a:latin typeface="ＭＳ Ｐゴシック" pitchFamily="50" charset="-128"/>
              </a:rPr>
              <a:t>UDP</a:t>
            </a:r>
            <a:endParaRPr lang="en-US" altLang="ja-JP"/>
          </a:p>
        </p:txBody>
      </p:sp>
      <p:grpSp>
        <p:nvGrpSpPr>
          <p:cNvPr id="2691" name="Group 1152">
            <a:extLst>
              <a:ext uri="{FF2B5EF4-FFF2-40B4-BE49-F238E27FC236}">
                <a16:creationId xmlns:a16="http://schemas.microsoft.com/office/drawing/2014/main" id="{E0C38527-94B8-E162-909D-98D8B2E0CBA0}"/>
              </a:ext>
            </a:extLst>
          </p:cNvPr>
          <p:cNvGrpSpPr>
            <a:grpSpLocks/>
          </p:cNvGrpSpPr>
          <p:nvPr/>
        </p:nvGrpSpPr>
        <p:grpSpPr bwMode="auto">
          <a:xfrm>
            <a:off x="3278667" y="1985950"/>
            <a:ext cx="860198" cy="673100"/>
            <a:chOff x="2413" y="1493"/>
            <a:chExt cx="695" cy="308"/>
          </a:xfrm>
        </p:grpSpPr>
        <p:pic>
          <p:nvPicPr>
            <p:cNvPr id="2692" name="Picture 1150">
              <a:extLst>
                <a:ext uri="{FF2B5EF4-FFF2-40B4-BE49-F238E27FC236}">
                  <a16:creationId xmlns:a16="http://schemas.microsoft.com/office/drawing/2014/main" id="{340D7AA4-121C-B4F1-D35A-F2CBAC3CCC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78" cstate="print"/>
            <a:srcRect/>
            <a:stretch>
              <a:fillRect/>
            </a:stretch>
          </p:blipFill>
          <p:spPr bwMode="auto">
            <a:xfrm>
              <a:off x="2413" y="1493"/>
              <a:ext cx="69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93" name="Rectangle 1151">
              <a:extLst>
                <a:ext uri="{FF2B5EF4-FFF2-40B4-BE49-F238E27FC236}">
                  <a16:creationId xmlns:a16="http://schemas.microsoft.com/office/drawing/2014/main" id="{243478EE-7483-6200-9F19-B78EC117A4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4" y="1494"/>
              <a:ext cx="694" cy="307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694" name="Rectangle 1153">
            <a:extLst>
              <a:ext uri="{FF2B5EF4-FFF2-40B4-BE49-F238E27FC236}">
                <a16:creationId xmlns:a16="http://schemas.microsoft.com/office/drawing/2014/main" id="{6F44A9B8-2DD4-C2BB-7626-4078DC633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7688" y="2200264"/>
            <a:ext cx="37006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SDP</a:t>
            </a:r>
            <a:endParaRPr lang="en-US" altLang="ja-JP" dirty="0"/>
          </a:p>
        </p:txBody>
      </p:sp>
      <p:grpSp>
        <p:nvGrpSpPr>
          <p:cNvPr id="2695" name="Group 1160">
            <a:extLst>
              <a:ext uri="{FF2B5EF4-FFF2-40B4-BE49-F238E27FC236}">
                <a16:creationId xmlns:a16="http://schemas.microsoft.com/office/drawing/2014/main" id="{D91A5590-2CF9-11F7-4482-59EE0C26644B}"/>
              </a:ext>
            </a:extLst>
          </p:cNvPr>
          <p:cNvGrpSpPr>
            <a:grpSpLocks/>
          </p:cNvGrpSpPr>
          <p:nvPr/>
        </p:nvGrpSpPr>
        <p:grpSpPr bwMode="auto">
          <a:xfrm>
            <a:off x="3284669" y="2009776"/>
            <a:ext cx="1582054" cy="1400175"/>
            <a:chOff x="2389" y="1469"/>
            <a:chExt cx="1310" cy="717"/>
          </a:xfrm>
        </p:grpSpPr>
        <p:sp>
          <p:nvSpPr>
            <p:cNvPr id="2696" name="Line 1154">
              <a:extLst>
                <a:ext uri="{FF2B5EF4-FFF2-40B4-BE49-F238E27FC236}">
                  <a16:creationId xmlns:a16="http://schemas.microsoft.com/office/drawing/2014/main" id="{1050DB54-34A7-4C1D-E717-D99C09EAB7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9" y="1852"/>
              <a:ext cx="780" cy="1"/>
            </a:xfrm>
            <a:prstGeom prst="lin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97" name="Line 1155">
              <a:extLst>
                <a:ext uri="{FF2B5EF4-FFF2-40B4-BE49-F238E27FC236}">
                  <a16:creationId xmlns:a16="http://schemas.microsoft.com/office/drawing/2014/main" id="{F6EBEBFC-C46C-3019-E2C1-86584E176A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9" y="1469"/>
              <a:ext cx="1" cy="383"/>
            </a:xfrm>
            <a:prstGeom prst="lin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98" name="Line 1156">
              <a:extLst>
                <a:ext uri="{FF2B5EF4-FFF2-40B4-BE49-F238E27FC236}">
                  <a16:creationId xmlns:a16="http://schemas.microsoft.com/office/drawing/2014/main" id="{EC344480-791C-EEB0-8903-17D361849C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9" y="1469"/>
              <a:ext cx="529" cy="1"/>
            </a:xfrm>
            <a:prstGeom prst="lin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99" name="Line 1157">
              <a:extLst>
                <a:ext uri="{FF2B5EF4-FFF2-40B4-BE49-F238E27FC236}">
                  <a16:creationId xmlns:a16="http://schemas.microsoft.com/office/drawing/2014/main" id="{818CCC0C-F54B-A50A-0FD0-186C9E2098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8" y="1469"/>
              <a:ext cx="1" cy="716"/>
            </a:xfrm>
            <a:prstGeom prst="lin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00" name="Line 1158">
              <a:extLst>
                <a:ext uri="{FF2B5EF4-FFF2-40B4-BE49-F238E27FC236}">
                  <a16:creationId xmlns:a16="http://schemas.microsoft.com/office/drawing/2014/main" id="{60CEF523-D506-774C-EBA7-6B028B5095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9" y="1852"/>
              <a:ext cx="1" cy="333"/>
            </a:xfrm>
            <a:prstGeom prst="lin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01" name="Line 1159">
              <a:extLst>
                <a:ext uri="{FF2B5EF4-FFF2-40B4-BE49-F238E27FC236}">
                  <a16:creationId xmlns:a16="http://schemas.microsoft.com/office/drawing/2014/main" id="{CBE06CC4-EBF0-248C-03C6-91078A295F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6" y="2185"/>
              <a:ext cx="1282" cy="1"/>
            </a:xfrm>
            <a:prstGeom prst="lin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702" name="Group 1530">
            <a:extLst>
              <a:ext uri="{FF2B5EF4-FFF2-40B4-BE49-F238E27FC236}">
                <a16:creationId xmlns:a16="http://schemas.microsoft.com/office/drawing/2014/main" id="{4CFF4949-E836-7178-462C-C5D55C91B67B}"/>
              </a:ext>
            </a:extLst>
          </p:cNvPr>
          <p:cNvGrpSpPr>
            <a:grpSpLocks/>
          </p:cNvGrpSpPr>
          <p:nvPr/>
        </p:nvGrpSpPr>
        <p:grpSpPr bwMode="auto">
          <a:xfrm>
            <a:off x="4999061" y="1985950"/>
            <a:ext cx="801561" cy="1400175"/>
            <a:chOff x="3774" y="1468"/>
            <a:chExt cx="642" cy="717"/>
          </a:xfrm>
        </p:grpSpPr>
        <p:grpSp>
          <p:nvGrpSpPr>
            <p:cNvPr id="2703" name="Group 1361">
              <a:extLst>
                <a:ext uri="{FF2B5EF4-FFF2-40B4-BE49-F238E27FC236}">
                  <a16:creationId xmlns:a16="http://schemas.microsoft.com/office/drawing/2014/main" id="{7C1442BD-3119-7583-73F2-32109A6B72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74" y="1468"/>
              <a:ext cx="641" cy="453"/>
              <a:chOff x="3774" y="1468"/>
              <a:chExt cx="641" cy="453"/>
            </a:xfrm>
          </p:grpSpPr>
          <p:sp>
            <p:nvSpPr>
              <p:cNvPr id="2872" name="Rectangle 1161">
                <a:extLst>
                  <a:ext uri="{FF2B5EF4-FFF2-40B4-BE49-F238E27FC236}">
                    <a16:creationId xmlns:a16="http://schemas.microsoft.com/office/drawing/2014/main" id="{CBA3B863-B36B-9D40-35F3-7A1CA45D6D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468"/>
                <a:ext cx="641" cy="1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873" name="Picture 1162">
                <a:extLst>
                  <a:ext uri="{FF2B5EF4-FFF2-40B4-BE49-F238E27FC236}">
                    <a16:creationId xmlns:a16="http://schemas.microsoft.com/office/drawing/2014/main" id="{3A978B0E-82DB-4805-E2DF-CBFBF19E506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79" cstate="print"/>
              <a:srcRect/>
              <a:stretch>
                <a:fillRect/>
              </a:stretch>
            </p:blipFill>
            <p:spPr bwMode="auto">
              <a:xfrm>
                <a:off x="3774" y="1468"/>
                <a:ext cx="641" cy="1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874" name="Rectangle 1163">
                <a:extLst>
                  <a:ext uri="{FF2B5EF4-FFF2-40B4-BE49-F238E27FC236}">
                    <a16:creationId xmlns:a16="http://schemas.microsoft.com/office/drawing/2014/main" id="{1266E2F9-6CD0-8FE2-F551-C3FB5D78AA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468"/>
                <a:ext cx="641" cy="1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75" name="Rectangle 1164">
                <a:extLst>
                  <a:ext uri="{FF2B5EF4-FFF2-40B4-BE49-F238E27FC236}">
                    <a16:creationId xmlns:a16="http://schemas.microsoft.com/office/drawing/2014/main" id="{89D83FF3-AD4E-5F62-6423-06A4F3011F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479"/>
                <a:ext cx="641" cy="1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876" name="Picture 1165">
                <a:extLst>
                  <a:ext uri="{FF2B5EF4-FFF2-40B4-BE49-F238E27FC236}">
                    <a16:creationId xmlns:a16="http://schemas.microsoft.com/office/drawing/2014/main" id="{F0815596-9E95-2BB8-C07E-57ED21C2E7E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80" cstate="print"/>
              <a:srcRect/>
              <a:stretch>
                <a:fillRect/>
              </a:stretch>
            </p:blipFill>
            <p:spPr bwMode="auto">
              <a:xfrm>
                <a:off x="3774" y="1479"/>
                <a:ext cx="641" cy="1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877" name="Rectangle 1166">
                <a:extLst>
                  <a:ext uri="{FF2B5EF4-FFF2-40B4-BE49-F238E27FC236}">
                    <a16:creationId xmlns:a16="http://schemas.microsoft.com/office/drawing/2014/main" id="{F45C22FD-2489-6D37-742D-7745E7822C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479"/>
                <a:ext cx="641" cy="1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78" name="Rectangle 1167">
                <a:extLst>
                  <a:ext uri="{FF2B5EF4-FFF2-40B4-BE49-F238E27FC236}">
                    <a16:creationId xmlns:a16="http://schemas.microsoft.com/office/drawing/2014/main" id="{EBFD9B25-2CDD-F812-3D85-015F79DB33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493"/>
                <a:ext cx="641" cy="10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879" name="Picture 1168">
                <a:extLst>
                  <a:ext uri="{FF2B5EF4-FFF2-40B4-BE49-F238E27FC236}">
                    <a16:creationId xmlns:a16="http://schemas.microsoft.com/office/drawing/2014/main" id="{9402E036-8CF8-3470-9CE6-D4306631BF3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81" cstate="print"/>
              <a:srcRect/>
              <a:stretch>
                <a:fillRect/>
              </a:stretch>
            </p:blipFill>
            <p:spPr bwMode="auto">
              <a:xfrm>
                <a:off x="3774" y="1493"/>
                <a:ext cx="641" cy="10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880" name="Rectangle 1169">
                <a:extLst>
                  <a:ext uri="{FF2B5EF4-FFF2-40B4-BE49-F238E27FC236}">
                    <a16:creationId xmlns:a16="http://schemas.microsoft.com/office/drawing/2014/main" id="{EEF4EA21-80CB-42C9-047C-5481ECBCD3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493"/>
                <a:ext cx="641" cy="10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81" name="Rectangle 1170">
                <a:extLst>
                  <a:ext uri="{FF2B5EF4-FFF2-40B4-BE49-F238E27FC236}">
                    <a16:creationId xmlns:a16="http://schemas.microsoft.com/office/drawing/2014/main" id="{3FD2E1EF-B19F-0A93-F94B-D662CC13B8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03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882" name="Picture 1171">
                <a:extLst>
                  <a:ext uri="{FF2B5EF4-FFF2-40B4-BE49-F238E27FC236}">
                    <a16:creationId xmlns:a16="http://schemas.microsoft.com/office/drawing/2014/main" id="{0DD779EF-ECA3-0A0B-77B1-7592B2ABB92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82" cstate="print"/>
              <a:srcRect/>
              <a:stretch>
                <a:fillRect/>
              </a:stretch>
            </p:blipFill>
            <p:spPr bwMode="auto">
              <a:xfrm>
                <a:off x="3774" y="1503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883" name="Rectangle 1172">
                <a:extLst>
                  <a:ext uri="{FF2B5EF4-FFF2-40B4-BE49-F238E27FC236}">
                    <a16:creationId xmlns:a16="http://schemas.microsoft.com/office/drawing/2014/main" id="{73E31C71-1825-F405-19D6-5201E10AC2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03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84" name="Rectangle 1173">
                <a:extLst>
                  <a:ext uri="{FF2B5EF4-FFF2-40B4-BE49-F238E27FC236}">
                    <a16:creationId xmlns:a16="http://schemas.microsoft.com/office/drawing/2014/main" id="{4F74DA46-C36F-F384-7864-A95E3CF8E6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08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885" name="Picture 1174">
                <a:extLst>
                  <a:ext uri="{FF2B5EF4-FFF2-40B4-BE49-F238E27FC236}">
                    <a16:creationId xmlns:a16="http://schemas.microsoft.com/office/drawing/2014/main" id="{B3BACDAA-D22A-0CF2-473D-4581C393FE3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83" cstate="print"/>
              <a:srcRect/>
              <a:stretch>
                <a:fillRect/>
              </a:stretch>
            </p:blipFill>
            <p:spPr bwMode="auto">
              <a:xfrm>
                <a:off x="3774" y="1508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886" name="Rectangle 1175">
                <a:extLst>
                  <a:ext uri="{FF2B5EF4-FFF2-40B4-BE49-F238E27FC236}">
                    <a16:creationId xmlns:a16="http://schemas.microsoft.com/office/drawing/2014/main" id="{2E46C535-E079-B190-26BB-713E491545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08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87" name="Rectangle 1176">
                <a:extLst>
                  <a:ext uri="{FF2B5EF4-FFF2-40B4-BE49-F238E27FC236}">
                    <a16:creationId xmlns:a16="http://schemas.microsoft.com/office/drawing/2014/main" id="{5F4B9528-96FC-BE63-276F-FCA081D2B1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17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888" name="Picture 1177">
                <a:extLst>
                  <a:ext uri="{FF2B5EF4-FFF2-40B4-BE49-F238E27FC236}">
                    <a16:creationId xmlns:a16="http://schemas.microsoft.com/office/drawing/2014/main" id="{73160915-1D46-DE28-DC73-8DD46F2A9AB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84" cstate="print"/>
              <a:srcRect/>
              <a:stretch>
                <a:fillRect/>
              </a:stretch>
            </p:blipFill>
            <p:spPr bwMode="auto">
              <a:xfrm>
                <a:off x="3774" y="1517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889" name="Rectangle 1178">
                <a:extLst>
                  <a:ext uri="{FF2B5EF4-FFF2-40B4-BE49-F238E27FC236}">
                    <a16:creationId xmlns:a16="http://schemas.microsoft.com/office/drawing/2014/main" id="{88DDDFAE-5F76-C8B3-500A-CE30AA106B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17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90" name="Rectangle 1179">
                <a:extLst>
                  <a:ext uri="{FF2B5EF4-FFF2-40B4-BE49-F238E27FC236}">
                    <a16:creationId xmlns:a16="http://schemas.microsoft.com/office/drawing/2014/main" id="{B6FD29C0-DAB3-26DC-CD74-1E126BFD71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24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891" name="Picture 1180">
                <a:extLst>
                  <a:ext uri="{FF2B5EF4-FFF2-40B4-BE49-F238E27FC236}">
                    <a16:creationId xmlns:a16="http://schemas.microsoft.com/office/drawing/2014/main" id="{9ECA1B8F-B378-5C31-AD28-6A6FB10C61A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85" cstate="print"/>
              <a:srcRect/>
              <a:stretch>
                <a:fillRect/>
              </a:stretch>
            </p:blipFill>
            <p:spPr bwMode="auto">
              <a:xfrm>
                <a:off x="3774" y="1524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892" name="Rectangle 1181">
                <a:extLst>
                  <a:ext uri="{FF2B5EF4-FFF2-40B4-BE49-F238E27FC236}">
                    <a16:creationId xmlns:a16="http://schemas.microsoft.com/office/drawing/2014/main" id="{73F9C266-CDE4-A578-844F-643C5E7AED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24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93" name="Rectangle 1182">
                <a:extLst>
                  <a:ext uri="{FF2B5EF4-FFF2-40B4-BE49-F238E27FC236}">
                    <a16:creationId xmlns:a16="http://schemas.microsoft.com/office/drawing/2014/main" id="{A401E1CE-E020-A49C-0D61-E02A727F42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31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894" name="Picture 1183">
                <a:extLst>
                  <a:ext uri="{FF2B5EF4-FFF2-40B4-BE49-F238E27FC236}">
                    <a16:creationId xmlns:a16="http://schemas.microsoft.com/office/drawing/2014/main" id="{6EF8FCCB-8832-50C0-B6E3-EF15BB56621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86" cstate="print"/>
              <a:srcRect/>
              <a:stretch>
                <a:fillRect/>
              </a:stretch>
            </p:blipFill>
            <p:spPr bwMode="auto">
              <a:xfrm>
                <a:off x="3774" y="1531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895" name="Rectangle 1184">
                <a:extLst>
                  <a:ext uri="{FF2B5EF4-FFF2-40B4-BE49-F238E27FC236}">
                    <a16:creationId xmlns:a16="http://schemas.microsoft.com/office/drawing/2014/main" id="{693536E7-9D73-D5D7-FD49-9DDD036242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31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96" name="Rectangle 1185">
                <a:extLst>
                  <a:ext uri="{FF2B5EF4-FFF2-40B4-BE49-F238E27FC236}">
                    <a16:creationId xmlns:a16="http://schemas.microsoft.com/office/drawing/2014/main" id="{0EA735D4-25B5-F8CE-F2D3-480927402C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38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897" name="Picture 1186">
                <a:extLst>
                  <a:ext uri="{FF2B5EF4-FFF2-40B4-BE49-F238E27FC236}">
                    <a16:creationId xmlns:a16="http://schemas.microsoft.com/office/drawing/2014/main" id="{D7E2621F-0827-50B8-1C80-34ABA9010CA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87" cstate="print"/>
              <a:srcRect/>
              <a:stretch>
                <a:fillRect/>
              </a:stretch>
            </p:blipFill>
            <p:spPr bwMode="auto">
              <a:xfrm>
                <a:off x="3774" y="1538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898" name="Rectangle 1187">
                <a:extLst>
                  <a:ext uri="{FF2B5EF4-FFF2-40B4-BE49-F238E27FC236}">
                    <a16:creationId xmlns:a16="http://schemas.microsoft.com/office/drawing/2014/main" id="{5A20B5A4-3F39-6046-D044-A2659B9797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38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99" name="Rectangle 1188">
                <a:extLst>
                  <a:ext uri="{FF2B5EF4-FFF2-40B4-BE49-F238E27FC236}">
                    <a16:creationId xmlns:a16="http://schemas.microsoft.com/office/drawing/2014/main" id="{CF698EDE-AAEA-EC44-A87E-889CEB24B5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45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00" name="Picture 1189">
                <a:extLst>
                  <a:ext uri="{FF2B5EF4-FFF2-40B4-BE49-F238E27FC236}">
                    <a16:creationId xmlns:a16="http://schemas.microsoft.com/office/drawing/2014/main" id="{47551E83-CF90-F947-572B-36AB62627E1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88" cstate="print"/>
              <a:srcRect/>
              <a:stretch>
                <a:fillRect/>
              </a:stretch>
            </p:blipFill>
            <p:spPr bwMode="auto">
              <a:xfrm>
                <a:off x="3774" y="1545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01" name="Rectangle 1190">
                <a:extLst>
                  <a:ext uri="{FF2B5EF4-FFF2-40B4-BE49-F238E27FC236}">
                    <a16:creationId xmlns:a16="http://schemas.microsoft.com/office/drawing/2014/main" id="{A6B1A10A-CD05-2525-C0A8-82F8B16F66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45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02" name="Rectangle 1191">
                <a:extLst>
                  <a:ext uri="{FF2B5EF4-FFF2-40B4-BE49-F238E27FC236}">
                    <a16:creationId xmlns:a16="http://schemas.microsoft.com/office/drawing/2014/main" id="{91956382-2E51-7C6F-466B-FDB9150DFC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48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03" name="Picture 1192">
                <a:extLst>
                  <a:ext uri="{FF2B5EF4-FFF2-40B4-BE49-F238E27FC236}">
                    <a16:creationId xmlns:a16="http://schemas.microsoft.com/office/drawing/2014/main" id="{CF579EFE-4A89-3FCF-29D9-8EEB4FDD0A1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89" cstate="print"/>
              <a:srcRect/>
              <a:stretch>
                <a:fillRect/>
              </a:stretch>
            </p:blipFill>
            <p:spPr bwMode="auto">
              <a:xfrm>
                <a:off x="3774" y="1548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04" name="Rectangle 1193">
                <a:extLst>
                  <a:ext uri="{FF2B5EF4-FFF2-40B4-BE49-F238E27FC236}">
                    <a16:creationId xmlns:a16="http://schemas.microsoft.com/office/drawing/2014/main" id="{861C79C6-DAD8-CD6F-D99C-1C125B4EB7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48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05" name="Rectangle 1194">
                <a:extLst>
                  <a:ext uri="{FF2B5EF4-FFF2-40B4-BE49-F238E27FC236}">
                    <a16:creationId xmlns:a16="http://schemas.microsoft.com/office/drawing/2014/main" id="{0A6E512E-6824-3CC4-F6AA-B39075A319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57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06" name="Picture 1195">
                <a:extLst>
                  <a:ext uri="{FF2B5EF4-FFF2-40B4-BE49-F238E27FC236}">
                    <a16:creationId xmlns:a16="http://schemas.microsoft.com/office/drawing/2014/main" id="{F741F90F-0966-219E-CF25-AACB5F345F4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90" cstate="print"/>
              <a:srcRect/>
              <a:stretch>
                <a:fillRect/>
              </a:stretch>
            </p:blipFill>
            <p:spPr bwMode="auto">
              <a:xfrm>
                <a:off x="3774" y="1557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07" name="Rectangle 1196">
                <a:extLst>
                  <a:ext uri="{FF2B5EF4-FFF2-40B4-BE49-F238E27FC236}">
                    <a16:creationId xmlns:a16="http://schemas.microsoft.com/office/drawing/2014/main" id="{9872CA78-54B6-3D14-B1F1-872F3E5E75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57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08" name="Rectangle 1197">
                <a:extLst>
                  <a:ext uri="{FF2B5EF4-FFF2-40B4-BE49-F238E27FC236}">
                    <a16:creationId xmlns:a16="http://schemas.microsoft.com/office/drawing/2014/main" id="{8A74F66A-B000-1C43-004D-4FD5EE3CB4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60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09" name="Picture 1198">
                <a:extLst>
                  <a:ext uri="{FF2B5EF4-FFF2-40B4-BE49-F238E27FC236}">
                    <a16:creationId xmlns:a16="http://schemas.microsoft.com/office/drawing/2014/main" id="{69FDD0EA-D54B-DB79-87CC-D9A1A5EC7ED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91" cstate="print"/>
              <a:srcRect/>
              <a:stretch>
                <a:fillRect/>
              </a:stretch>
            </p:blipFill>
            <p:spPr bwMode="auto">
              <a:xfrm>
                <a:off x="3774" y="1560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10" name="Rectangle 1199">
                <a:extLst>
                  <a:ext uri="{FF2B5EF4-FFF2-40B4-BE49-F238E27FC236}">
                    <a16:creationId xmlns:a16="http://schemas.microsoft.com/office/drawing/2014/main" id="{9101DB21-5F55-B79B-B55E-1D2E63B683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60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11" name="Rectangle 1200">
                <a:extLst>
                  <a:ext uri="{FF2B5EF4-FFF2-40B4-BE49-F238E27FC236}">
                    <a16:creationId xmlns:a16="http://schemas.microsoft.com/office/drawing/2014/main" id="{5518E830-CD49-2FC4-AB1B-9EA152E720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64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12" name="Picture 1201">
                <a:extLst>
                  <a:ext uri="{FF2B5EF4-FFF2-40B4-BE49-F238E27FC236}">
                    <a16:creationId xmlns:a16="http://schemas.microsoft.com/office/drawing/2014/main" id="{6C7FE143-9B87-FBEE-EC46-75ADF5C1649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92" cstate="print"/>
              <a:srcRect/>
              <a:stretch>
                <a:fillRect/>
              </a:stretch>
            </p:blipFill>
            <p:spPr bwMode="auto">
              <a:xfrm>
                <a:off x="3774" y="1564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13" name="Rectangle 1202">
                <a:extLst>
                  <a:ext uri="{FF2B5EF4-FFF2-40B4-BE49-F238E27FC236}">
                    <a16:creationId xmlns:a16="http://schemas.microsoft.com/office/drawing/2014/main" id="{01DE89C7-A15C-DDC8-2236-F303815545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64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14" name="Rectangle 1203">
                <a:extLst>
                  <a:ext uri="{FF2B5EF4-FFF2-40B4-BE49-F238E27FC236}">
                    <a16:creationId xmlns:a16="http://schemas.microsoft.com/office/drawing/2014/main" id="{0EC38E57-1073-4295-1A09-1B0096A471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67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15" name="Picture 1204">
                <a:extLst>
                  <a:ext uri="{FF2B5EF4-FFF2-40B4-BE49-F238E27FC236}">
                    <a16:creationId xmlns:a16="http://schemas.microsoft.com/office/drawing/2014/main" id="{18F33845-B7F1-8BD6-02E7-0594382B01D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93" cstate="print"/>
              <a:srcRect/>
              <a:stretch>
                <a:fillRect/>
              </a:stretch>
            </p:blipFill>
            <p:spPr bwMode="auto">
              <a:xfrm>
                <a:off x="3774" y="1567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16" name="Rectangle 1205">
                <a:extLst>
                  <a:ext uri="{FF2B5EF4-FFF2-40B4-BE49-F238E27FC236}">
                    <a16:creationId xmlns:a16="http://schemas.microsoft.com/office/drawing/2014/main" id="{C7D5D4C3-C117-0756-57FD-F7AC7F8F22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67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17" name="Rectangle 1206">
                <a:extLst>
                  <a:ext uri="{FF2B5EF4-FFF2-40B4-BE49-F238E27FC236}">
                    <a16:creationId xmlns:a16="http://schemas.microsoft.com/office/drawing/2014/main" id="{CDAB52F4-D880-62BE-1E73-CE00C560F0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71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18" name="Picture 1207">
                <a:extLst>
                  <a:ext uri="{FF2B5EF4-FFF2-40B4-BE49-F238E27FC236}">
                    <a16:creationId xmlns:a16="http://schemas.microsoft.com/office/drawing/2014/main" id="{7F3BBFA7-E5B6-2DBC-ECFC-1A5DAECC541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94" cstate="print"/>
              <a:srcRect/>
              <a:stretch>
                <a:fillRect/>
              </a:stretch>
            </p:blipFill>
            <p:spPr bwMode="auto">
              <a:xfrm>
                <a:off x="3774" y="1571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19" name="Rectangle 1208">
                <a:extLst>
                  <a:ext uri="{FF2B5EF4-FFF2-40B4-BE49-F238E27FC236}">
                    <a16:creationId xmlns:a16="http://schemas.microsoft.com/office/drawing/2014/main" id="{88847AAD-DB87-477A-B79B-F894A88F9E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71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20" name="Rectangle 1209">
                <a:extLst>
                  <a:ext uri="{FF2B5EF4-FFF2-40B4-BE49-F238E27FC236}">
                    <a16:creationId xmlns:a16="http://schemas.microsoft.com/office/drawing/2014/main" id="{07AE79F3-48A0-193C-ED0A-7CB3467E99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76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21" name="Picture 1210">
                <a:extLst>
                  <a:ext uri="{FF2B5EF4-FFF2-40B4-BE49-F238E27FC236}">
                    <a16:creationId xmlns:a16="http://schemas.microsoft.com/office/drawing/2014/main" id="{E9AA7F57-5AA4-67D6-4457-66661227B08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95" cstate="print"/>
              <a:srcRect/>
              <a:stretch>
                <a:fillRect/>
              </a:stretch>
            </p:blipFill>
            <p:spPr bwMode="auto">
              <a:xfrm>
                <a:off x="3774" y="1576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22" name="Rectangle 1211">
                <a:extLst>
                  <a:ext uri="{FF2B5EF4-FFF2-40B4-BE49-F238E27FC236}">
                    <a16:creationId xmlns:a16="http://schemas.microsoft.com/office/drawing/2014/main" id="{19219A88-51A9-5846-4F86-244F96953E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76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23" name="Rectangle 1212">
                <a:extLst>
                  <a:ext uri="{FF2B5EF4-FFF2-40B4-BE49-F238E27FC236}">
                    <a16:creationId xmlns:a16="http://schemas.microsoft.com/office/drawing/2014/main" id="{2F3162A4-124E-5715-E843-2E930A97C1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79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24" name="Picture 1213">
                <a:extLst>
                  <a:ext uri="{FF2B5EF4-FFF2-40B4-BE49-F238E27FC236}">
                    <a16:creationId xmlns:a16="http://schemas.microsoft.com/office/drawing/2014/main" id="{56AFE28E-D030-B648-CF26-99886433A8F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96" cstate="print"/>
              <a:srcRect/>
              <a:stretch>
                <a:fillRect/>
              </a:stretch>
            </p:blipFill>
            <p:spPr bwMode="auto">
              <a:xfrm>
                <a:off x="3774" y="1579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25" name="Rectangle 1214">
                <a:extLst>
                  <a:ext uri="{FF2B5EF4-FFF2-40B4-BE49-F238E27FC236}">
                    <a16:creationId xmlns:a16="http://schemas.microsoft.com/office/drawing/2014/main" id="{CCEB29AB-FB9E-553A-0356-52FB3747FA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79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26" name="Rectangle 1215">
                <a:extLst>
                  <a:ext uri="{FF2B5EF4-FFF2-40B4-BE49-F238E27FC236}">
                    <a16:creationId xmlns:a16="http://schemas.microsoft.com/office/drawing/2014/main" id="{3BA32B00-3AB1-3E56-CCD4-EA20AC46D6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83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27" name="Picture 1216">
                <a:extLst>
                  <a:ext uri="{FF2B5EF4-FFF2-40B4-BE49-F238E27FC236}">
                    <a16:creationId xmlns:a16="http://schemas.microsoft.com/office/drawing/2014/main" id="{C7AC6841-F1CE-9BFC-E1BA-F6309167943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97" cstate="print"/>
              <a:srcRect/>
              <a:stretch>
                <a:fillRect/>
              </a:stretch>
            </p:blipFill>
            <p:spPr bwMode="auto">
              <a:xfrm>
                <a:off x="3774" y="1583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28" name="Rectangle 1217">
                <a:extLst>
                  <a:ext uri="{FF2B5EF4-FFF2-40B4-BE49-F238E27FC236}">
                    <a16:creationId xmlns:a16="http://schemas.microsoft.com/office/drawing/2014/main" id="{1A75DDF3-3835-7AFD-BDC3-5B0B382ACF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83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29" name="Rectangle 1218">
                <a:extLst>
                  <a:ext uri="{FF2B5EF4-FFF2-40B4-BE49-F238E27FC236}">
                    <a16:creationId xmlns:a16="http://schemas.microsoft.com/office/drawing/2014/main" id="{1254746B-008B-A166-C81E-12ECB8218C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86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30" name="Picture 1219">
                <a:extLst>
                  <a:ext uri="{FF2B5EF4-FFF2-40B4-BE49-F238E27FC236}">
                    <a16:creationId xmlns:a16="http://schemas.microsoft.com/office/drawing/2014/main" id="{15ABB7C0-32AF-55FB-DA0A-C77B83D0979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98" cstate="print"/>
              <a:srcRect/>
              <a:stretch>
                <a:fillRect/>
              </a:stretch>
            </p:blipFill>
            <p:spPr bwMode="auto">
              <a:xfrm>
                <a:off x="3774" y="1586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31" name="Rectangle 1220">
                <a:extLst>
                  <a:ext uri="{FF2B5EF4-FFF2-40B4-BE49-F238E27FC236}">
                    <a16:creationId xmlns:a16="http://schemas.microsoft.com/office/drawing/2014/main" id="{A521B51E-7433-E564-13C0-F9CC398F57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86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32" name="Rectangle 1221">
                <a:extLst>
                  <a:ext uri="{FF2B5EF4-FFF2-40B4-BE49-F238E27FC236}">
                    <a16:creationId xmlns:a16="http://schemas.microsoft.com/office/drawing/2014/main" id="{06E0B8EA-8CE7-A289-C7BA-BFBC8B7E6E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90"/>
                <a:ext cx="641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33" name="Picture 1222">
                <a:extLst>
                  <a:ext uri="{FF2B5EF4-FFF2-40B4-BE49-F238E27FC236}">
                    <a16:creationId xmlns:a16="http://schemas.microsoft.com/office/drawing/2014/main" id="{2B08F0A1-862F-350C-204D-6A848D2795A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99" cstate="print"/>
              <a:srcRect/>
              <a:stretch>
                <a:fillRect/>
              </a:stretch>
            </p:blipFill>
            <p:spPr bwMode="auto">
              <a:xfrm>
                <a:off x="3774" y="1590"/>
                <a:ext cx="641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34" name="Rectangle 1223">
                <a:extLst>
                  <a:ext uri="{FF2B5EF4-FFF2-40B4-BE49-F238E27FC236}">
                    <a16:creationId xmlns:a16="http://schemas.microsoft.com/office/drawing/2014/main" id="{18C05299-4591-A230-8967-91CAF29E13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90"/>
                <a:ext cx="641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35" name="Rectangle 1224">
                <a:extLst>
                  <a:ext uri="{FF2B5EF4-FFF2-40B4-BE49-F238E27FC236}">
                    <a16:creationId xmlns:a16="http://schemas.microsoft.com/office/drawing/2014/main" id="{1F3DABB0-1E57-E905-C65C-1671DDAF7F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91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36" name="Picture 1225">
                <a:extLst>
                  <a:ext uri="{FF2B5EF4-FFF2-40B4-BE49-F238E27FC236}">
                    <a16:creationId xmlns:a16="http://schemas.microsoft.com/office/drawing/2014/main" id="{793E984D-701C-74DF-8766-5B84F23054D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00" cstate="print"/>
              <a:srcRect/>
              <a:stretch>
                <a:fillRect/>
              </a:stretch>
            </p:blipFill>
            <p:spPr bwMode="auto">
              <a:xfrm>
                <a:off x="3774" y="1591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37" name="Rectangle 1226">
                <a:extLst>
                  <a:ext uri="{FF2B5EF4-FFF2-40B4-BE49-F238E27FC236}">
                    <a16:creationId xmlns:a16="http://schemas.microsoft.com/office/drawing/2014/main" id="{4ED7DE26-E5FF-3F85-8A3F-AA223112E6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91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38" name="Rectangle 1227">
                <a:extLst>
                  <a:ext uri="{FF2B5EF4-FFF2-40B4-BE49-F238E27FC236}">
                    <a16:creationId xmlns:a16="http://schemas.microsoft.com/office/drawing/2014/main" id="{9F3DE1F0-FA89-FC64-AA45-49F1EBC998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98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39" name="Picture 1228">
                <a:extLst>
                  <a:ext uri="{FF2B5EF4-FFF2-40B4-BE49-F238E27FC236}">
                    <a16:creationId xmlns:a16="http://schemas.microsoft.com/office/drawing/2014/main" id="{4C987F87-406C-4945-9F2F-5D898EA69FA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01" cstate="print"/>
              <a:srcRect/>
              <a:stretch>
                <a:fillRect/>
              </a:stretch>
            </p:blipFill>
            <p:spPr bwMode="auto">
              <a:xfrm>
                <a:off x="3774" y="1598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40" name="Rectangle 1229">
                <a:extLst>
                  <a:ext uri="{FF2B5EF4-FFF2-40B4-BE49-F238E27FC236}">
                    <a16:creationId xmlns:a16="http://schemas.microsoft.com/office/drawing/2014/main" id="{99D74B62-6109-49CC-C13E-350DD44F46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98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41" name="Rectangle 1230">
                <a:extLst>
                  <a:ext uri="{FF2B5EF4-FFF2-40B4-BE49-F238E27FC236}">
                    <a16:creationId xmlns:a16="http://schemas.microsoft.com/office/drawing/2014/main" id="{10785FBC-3A7F-3BD9-FAB5-351497FE3B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04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42" name="Picture 1231">
                <a:extLst>
                  <a:ext uri="{FF2B5EF4-FFF2-40B4-BE49-F238E27FC236}">
                    <a16:creationId xmlns:a16="http://schemas.microsoft.com/office/drawing/2014/main" id="{F00D6CFD-74E9-5095-11A7-4F274F517DA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02" cstate="print"/>
              <a:srcRect/>
              <a:stretch>
                <a:fillRect/>
              </a:stretch>
            </p:blipFill>
            <p:spPr bwMode="auto">
              <a:xfrm>
                <a:off x="3774" y="1604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43" name="Rectangle 1232">
                <a:extLst>
                  <a:ext uri="{FF2B5EF4-FFF2-40B4-BE49-F238E27FC236}">
                    <a16:creationId xmlns:a16="http://schemas.microsoft.com/office/drawing/2014/main" id="{9165068B-F0EC-4C7F-389E-64BE225857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04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44" name="Rectangle 1233">
                <a:extLst>
                  <a:ext uri="{FF2B5EF4-FFF2-40B4-BE49-F238E27FC236}">
                    <a16:creationId xmlns:a16="http://schemas.microsoft.com/office/drawing/2014/main" id="{14607BE2-55A4-02B2-B763-5E5D7E11E9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07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45" name="Picture 1234">
                <a:extLst>
                  <a:ext uri="{FF2B5EF4-FFF2-40B4-BE49-F238E27FC236}">
                    <a16:creationId xmlns:a16="http://schemas.microsoft.com/office/drawing/2014/main" id="{9CA4680D-A664-934E-E65D-29B695C8156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03" cstate="print"/>
              <a:srcRect/>
              <a:stretch>
                <a:fillRect/>
              </a:stretch>
            </p:blipFill>
            <p:spPr bwMode="auto">
              <a:xfrm>
                <a:off x="3774" y="1607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46" name="Rectangle 1235">
                <a:extLst>
                  <a:ext uri="{FF2B5EF4-FFF2-40B4-BE49-F238E27FC236}">
                    <a16:creationId xmlns:a16="http://schemas.microsoft.com/office/drawing/2014/main" id="{D65F0922-36B9-03AF-BCB8-826A814EA1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07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47" name="Rectangle 1236">
                <a:extLst>
                  <a:ext uri="{FF2B5EF4-FFF2-40B4-BE49-F238E27FC236}">
                    <a16:creationId xmlns:a16="http://schemas.microsoft.com/office/drawing/2014/main" id="{62B30B91-6DCC-9BCC-0023-1B91C0A416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09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48" name="Picture 1237">
                <a:extLst>
                  <a:ext uri="{FF2B5EF4-FFF2-40B4-BE49-F238E27FC236}">
                    <a16:creationId xmlns:a16="http://schemas.microsoft.com/office/drawing/2014/main" id="{3C293000-20FB-438C-D2D0-768594358CA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04" cstate="print"/>
              <a:srcRect/>
              <a:stretch>
                <a:fillRect/>
              </a:stretch>
            </p:blipFill>
            <p:spPr bwMode="auto">
              <a:xfrm>
                <a:off x="3774" y="1609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49" name="Rectangle 1238">
                <a:extLst>
                  <a:ext uri="{FF2B5EF4-FFF2-40B4-BE49-F238E27FC236}">
                    <a16:creationId xmlns:a16="http://schemas.microsoft.com/office/drawing/2014/main" id="{16C114A8-85D6-CC5A-15A9-ABD579820C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09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50" name="Rectangle 1239">
                <a:extLst>
                  <a:ext uri="{FF2B5EF4-FFF2-40B4-BE49-F238E27FC236}">
                    <a16:creationId xmlns:a16="http://schemas.microsoft.com/office/drawing/2014/main" id="{D13E0C24-FE4A-F4D8-3FF9-0AE39AFCF9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12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51" name="Picture 1240">
                <a:extLst>
                  <a:ext uri="{FF2B5EF4-FFF2-40B4-BE49-F238E27FC236}">
                    <a16:creationId xmlns:a16="http://schemas.microsoft.com/office/drawing/2014/main" id="{103D573A-1BFB-1FEA-85EE-DB927564D35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05" cstate="print"/>
              <a:srcRect/>
              <a:stretch>
                <a:fillRect/>
              </a:stretch>
            </p:blipFill>
            <p:spPr bwMode="auto">
              <a:xfrm>
                <a:off x="3774" y="1612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52" name="Rectangle 1241">
                <a:extLst>
                  <a:ext uri="{FF2B5EF4-FFF2-40B4-BE49-F238E27FC236}">
                    <a16:creationId xmlns:a16="http://schemas.microsoft.com/office/drawing/2014/main" id="{6C34BA25-49A3-4627-440F-DBD260765B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12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53" name="Rectangle 1242">
                <a:extLst>
                  <a:ext uri="{FF2B5EF4-FFF2-40B4-BE49-F238E27FC236}">
                    <a16:creationId xmlns:a16="http://schemas.microsoft.com/office/drawing/2014/main" id="{70663B4A-75EE-4BB6-E799-FE94C6B9BA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14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54" name="Picture 1243">
                <a:extLst>
                  <a:ext uri="{FF2B5EF4-FFF2-40B4-BE49-F238E27FC236}">
                    <a16:creationId xmlns:a16="http://schemas.microsoft.com/office/drawing/2014/main" id="{37A13EF1-2553-F464-09D1-36F0083437B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06" cstate="print"/>
              <a:srcRect/>
              <a:stretch>
                <a:fillRect/>
              </a:stretch>
            </p:blipFill>
            <p:spPr bwMode="auto">
              <a:xfrm>
                <a:off x="3774" y="1614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55" name="Rectangle 1244">
                <a:extLst>
                  <a:ext uri="{FF2B5EF4-FFF2-40B4-BE49-F238E27FC236}">
                    <a16:creationId xmlns:a16="http://schemas.microsoft.com/office/drawing/2014/main" id="{49561883-2463-8498-19F9-5A57F7519C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14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56" name="Rectangle 1245">
                <a:extLst>
                  <a:ext uri="{FF2B5EF4-FFF2-40B4-BE49-F238E27FC236}">
                    <a16:creationId xmlns:a16="http://schemas.microsoft.com/office/drawing/2014/main" id="{AC2A45BB-2FC2-D05C-7571-313A5F1AB0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17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57" name="Picture 1246">
                <a:extLst>
                  <a:ext uri="{FF2B5EF4-FFF2-40B4-BE49-F238E27FC236}">
                    <a16:creationId xmlns:a16="http://schemas.microsoft.com/office/drawing/2014/main" id="{D9358CB2-7957-DF72-2AFC-75D535E463E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07" cstate="print"/>
              <a:srcRect/>
              <a:stretch>
                <a:fillRect/>
              </a:stretch>
            </p:blipFill>
            <p:spPr bwMode="auto">
              <a:xfrm>
                <a:off x="3774" y="1617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58" name="Rectangle 1247">
                <a:extLst>
                  <a:ext uri="{FF2B5EF4-FFF2-40B4-BE49-F238E27FC236}">
                    <a16:creationId xmlns:a16="http://schemas.microsoft.com/office/drawing/2014/main" id="{81369C7B-22FA-7D7E-6C59-34CAFC5F92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17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59" name="Rectangle 1248">
                <a:extLst>
                  <a:ext uri="{FF2B5EF4-FFF2-40B4-BE49-F238E27FC236}">
                    <a16:creationId xmlns:a16="http://schemas.microsoft.com/office/drawing/2014/main" id="{B3351AF3-1105-BE27-C8DC-BED034653E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21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60" name="Picture 1249">
                <a:extLst>
                  <a:ext uri="{FF2B5EF4-FFF2-40B4-BE49-F238E27FC236}">
                    <a16:creationId xmlns:a16="http://schemas.microsoft.com/office/drawing/2014/main" id="{1E79A7FD-4D8E-1825-859C-A4B35EFA753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08" cstate="print"/>
              <a:srcRect/>
              <a:stretch>
                <a:fillRect/>
              </a:stretch>
            </p:blipFill>
            <p:spPr bwMode="auto">
              <a:xfrm>
                <a:off x="3774" y="1621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61" name="Rectangle 1250">
                <a:extLst>
                  <a:ext uri="{FF2B5EF4-FFF2-40B4-BE49-F238E27FC236}">
                    <a16:creationId xmlns:a16="http://schemas.microsoft.com/office/drawing/2014/main" id="{1D3A1987-93FA-2C34-59FC-BBB804A9FE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21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62" name="Rectangle 1251">
                <a:extLst>
                  <a:ext uri="{FF2B5EF4-FFF2-40B4-BE49-F238E27FC236}">
                    <a16:creationId xmlns:a16="http://schemas.microsoft.com/office/drawing/2014/main" id="{944C957D-7B47-3A19-B400-ACBB0B8F30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26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63" name="Picture 1252">
                <a:extLst>
                  <a:ext uri="{FF2B5EF4-FFF2-40B4-BE49-F238E27FC236}">
                    <a16:creationId xmlns:a16="http://schemas.microsoft.com/office/drawing/2014/main" id="{CCD99F0F-C5FD-D5E6-2346-B1987A5D6B2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09" cstate="print"/>
              <a:srcRect/>
              <a:stretch>
                <a:fillRect/>
              </a:stretch>
            </p:blipFill>
            <p:spPr bwMode="auto">
              <a:xfrm>
                <a:off x="3774" y="1626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64" name="Rectangle 1253">
                <a:extLst>
                  <a:ext uri="{FF2B5EF4-FFF2-40B4-BE49-F238E27FC236}">
                    <a16:creationId xmlns:a16="http://schemas.microsoft.com/office/drawing/2014/main" id="{AE7FFCC2-9056-5AC7-BCE6-CDA533564E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26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65" name="Rectangle 1254">
                <a:extLst>
                  <a:ext uri="{FF2B5EF4-FFF2-40B4-BE49-F238E27FC236}">
                    <a16:creationId xmlns:a16="http://schemas.microsoft.com/office/drawing/2014/main" id="{3F801477-8C2C-2D94-1398-659DF0B232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28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66" name="Picture 1255">
                <a:extLst>
                  <a:ext uri="{FF2B5EF4-FFF2-40B4-BE49-F238E27FC236}">
                    <a16:creationId xmlns:a16="http://schemas.microsoft.com/office/drawing/2014/main" id="{D9ABF5E0-0EE6-D7B3-AC42-C7A7DB52D0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10" cstate="print"/>
              <a:srcRect/>
              <a:stretch>
                <a:fillRect/>
              </a:stretch>
            </p:blipFill>
            <p:spPr bwMode="auto">
              <a:xfrm>
                <a:off x="3774" y="1628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67" name="Rectangle 1256">
                <a:extLst>
                  <a:ext uri="{FF2B5EF4-FFF2-40B4-BE49-F238E27FC236}">
                    <a16:creationId xmlns:a16="http://schemas.microsoft.com/office/drawing/2014/main" id="{AB332FA9-58C0-9867-BEC7-4C9419C702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28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68" name="Rectangle 1257">
                <a:extLst>
                  <a:ext uri="{FF2B5EF4-FFF2-40B4-BE49-F238E27FC236}">
                    <a16:creationId xmlns:a16="http://schemas.microsoft.com/office/drawing/2014/main" id="{85E94322-2CC8-7C67-87CC-09AE474B16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35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69" name="Picture 1258">
                <a:extLst>
                  <a:ext uri="{FF2B5EF4-FFF2-40B4-BE49-F238E27FC236}">
                    <a16:creationId xmlns:a16="http://schemas.microsoft.com/office/drawing/2014/main" id="{54B4A5F7-E28F-5BA0-C4E6-5B483367CBC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11" cstate="print"/>
              <a:srcRect/>
              <a:stretch>
                <a:fillRect/>
              </a:stretch>
            </p:blipFill>
            <p:spPr bwMode="auto">
              <a:xfrm>
                <a:off x="3774" y="1635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70" name="Rectangle 1259">
                <a:extLst>
                  <a:ext uri="{FF2B5EF4-FFF2-40B4-BE49-F238E27FC236}">
                    <a16:creationId xmlns:a16="http://schemas.microsoft.com/office/drawing/2014/main" id="{7788C933-FCBE-9407-861D-736B81FE58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35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71" name="Rectangle 1260">
                <a:extLst>
                  <a:ext uri="{FF2B5EF4-FFF2-40B4-BE49-F238E27FC236}">
                    <a16:creationId xmlns:a16="http://schemas.microsoft.com/office/drawing/2014/main" id="{4E41E0F9-82F8-7092-1A47-8A85616339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40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72" name="Picture 1261">
                <a:extLst>
                  <a:ext uri="{FF2B5EF4-FFF2-40B4-BE49-F238E27FC236}">
                    <a16:creationId xmlns:a16="http://schemas.microsoft.com/office/drawing/2014/main" id="{AEFE50DA-4A43-1991-C6D4-E156C670BC8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12" cstate="print"/>
              <a:srcRect/>
              <a:stretch>
                <a:fillRect/>
              </a:stretch>
            </p:blipFill>
            <p:spPr bwMode="auto">
              <a:xfrm>
                <a:off x="3774" y="1640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73" name="Rectangle 1262">
                <a:extLst>
                  <a:ext uri="{FF2B5EF4-FFF2-40B4-BE49-F238E27FC236}">
                    <a16:creationId xmlns:a16="http://schemas.microsoft.com/office/drawing/2014/main" id="{A425517D-865E-C8AB-C096-934FAB20D9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40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74" name="Rectangle 1263">
                <a:extLst>
                  <a:ext uri="{FF2B5EF4-FFF2-40B4-BE49-F238E27FC236}">
                    <a16:creationId xmlns:a16="http://schemas.microsoft.com/office/drawing/2014/main" id="{1F280EE7-58A6-F5E3-F0AB-04448F92FD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42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75" name="Picture 1264">
                <a:extLst>
                  <a:ext uri="{FF2B5EF4-FFF2-40B4-BE49-F238E27FC236}">
                    <a16:creationId xmlns:a16="http://schemas.microsoft.com/office/drawing/2014/main" id="{5B35AB3B-10DB-7C77-982D-2E05031B81C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13" cstate="print"/>
              <a:srcRect/>
              <a:stretch>
                <a:fillRect/>
              </a:stretch>
            </p:blipFill>
            <p:spPr bwMode="auto">
              <a:xfrm>
                <a:off x="3774" y="1642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76" name="Rectangle 1265">
                <a:extLst>
                  <a:ext uri="{FF2B5EF4-FFF2-40B4-BE49-F238E27FC236}">
                    <a16:creationId xmlns:a16="http://schemas.microsoft.com/office/drawing/2014/main" id="{F1C524C9-AAE8-9F8C-EFC2-CB60E24727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42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77" name="Rectangle 1266">
                <a:extLst>
                  <a:ext uri="{FF2B5EF4-FFF2-40B4-BE49-F238E27FC236}">
                    <a16:creationId xmlns:a16="http://schemas.microsoft.com/office/drawing/2014/main" id="{82124F62-4488-2FBB-EDAB-1213D320E6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47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78" name="Picture 1267">
                <a:extLst>
                  <a:ext uri="{FF2B5EF4-FFF2-40B4-BE49-F238E27FC236}">
                    <a16:creationId xmlns:a16="http://schemas.microsoft.com/office/drawing/2014/main" id="{C2C1DFD7-860E-3374-AB41-B254BD88C6C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14" cstate="print"/>
              <a:srcRect/>
              <a:stretch>
                <a:fillRect/>
              </a:stretch>
            </p:blipFill>
            <p:spPr bwMode="auto">
              <a:xfrm>
                <a:off x="3774" y="1647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79" name="Rectangle 1268">
                <a:extLst>
                  <a:ext uri="{FF2B5EF4-FFF2-40B4-BE49-F238E27FC236}">
                    <a16:creationId xmlns:a16="http://schemas.microsoft.com/office/drawing/2014/main" id="{C0F9FC02-58DB-411A-C638-E33F290D39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47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80" name="Rectangle 1269">
                <a:extLst>
                  <a:ext uri="{FF2B5EF4-FFF2-40B4-BE49-F238E27FC236}">
                    <a16:creationId xmlns:a16="http://schemas.microsoft.com/office/drawing/2014/main" id="{97E0467B-AD39-7A58-B32D-2A800F5E7B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50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81" name="Picture 1270">
                <a:extLst>
                  <a:ext uri="{FF2B5EF4-FFF2-40B4-BE49-F238E27FC236}">
                    <a16:creationId xmlns:a16="http://schemas.microsoft.com/office/drawing/2014/main" id="{75A21C14-84D3-298C-DAFD-3695CD66DCD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15" cstate="print"/>
              <a:srcRect/>
              <a:stretch>
                <a:fillRect/>
              </a:stretch>
            </p:blipFill>
            <p:spPr bwMode="auto">
              <a:xfrm>
                <a:off x="3774" y="1650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82" name="Rectangle 1271">
                <a:extLst>
                  <a:ext uri="{FF2B5EF4-FFF2-40B4-BE49-F238E27FC236}">
                    <a16:creationId xmlns:a16="http://schemas.microsoft.com/office/drawing/2014/main" id="{AC889D47-1B28-F68D-E24B-6A38464AC5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50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83" name="Rectangle 1272">
                <a:extLst>
                  <a:ext uri="{FF2B5EF4-FFF2-40B4-BE49-F238E27FC236}">
                    <a16:creationId xmlns:a16="http://schemas.microsoft.com/office/drawing/2014/main" id="{9646EF82-92A2-EA50-BA04-6A5216E475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54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84" name="Picture 1273">
                <a:extLst>
                  <a:ext uri="{FF2B5EF4-FFF2-40B4-BE49-F238E27FC236}">
                    <a16:creationId xmlns:a16="http://schemas.microsoft.com/office/drawing/2014/main" id="{0B258FBD-F03B-CE88-CE78-74C40E66AB0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16" cstate="print"/>
              <a:srcRect/>
              <a:stretch>
                <a:fillRect/>
              </a:stretch>
            </p:blipFill>
            <p:spPr bwMode="auto">
              <a:xfrm>
                <a:off x="3774" y="1654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85" name="Rectangle 1274">
                <a:extLst>
                  <a:ext uri="{FF2B5EF4-FFF2-40B4-BE49-F238E27FC236}">
                    <a16:creationId xmlns:a16="http://schemas.microsoft.com/office/drawing/2014/main" id="{A6DC498F-DB51-AD9D-A43F-64D1EF2A6B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54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86" name="Rectangle 1275">
                <a:extLst>
                  <a:ext uri="{FF2B5EF4-FFF2-40B4-BE49-F238E27FC236}">
                    <a16:creationId xmlns:a16="http://schemas.microsoft.com/office/drawing/2014/main" id="{C3117DC8-4DA3-D23E-D8CF-E8BB2394EA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59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87" name="Picture 1276">
                <a:extLst>
                  <a:ext uri="{FF2B5EF4-FFF2-40B4-BE49-F238E27FC236}">
                    <a16:creationId xmlns:a16="http://schemas.microsoft.com/office/drawing/2014/main" id="{D3E2BD02-C355-D3D2-88BB-81DB49022BD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17" cstate="print"/>
              <a:srcRect/>
              <a:stretch>
                <a:fillRect/>
              </a:stretch>
            </p:blipFill>
            <p:spPr bwMode="auto">
              <a:xfrm>
                <a:off x="3774" y="1659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88" name="Rectangle 1277">
                <a:extLst>
                  <a:ext uri="{FF2B5EF4-FFF2-40B4-BE49-F238E27FC236}">
                    <a16:creationId xmlns:a16="http://schemas.microsoft.com/office/drawing/2014/main" id="{1140E5EA-5C64-BA4B-EC8C-CF9036313C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59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89" name="Rectangle 1278">
                <a:extLst>
                  <a:ext uri="{FF2B5EF4-FFF2-40B4-BE49-F238E27FC236}">
                    <a16:creationId xmlns:a16="http://schemas.microsoft.com/office/drawing/2014/main" id="{0BC59BE7-4997-840C-4240-21297807AA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63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90" name="Picture 1279">
                <a:extLst>
                  <a:ext uri="{FF2B5EF4-FFF2-40B4-BE49-F238E27FC236}">
                    <a16:creationId xmlns:a16="http://schemas.microsoft.com/office/drawing/2014/main" id="{37E9FC39-A853-EF58-4A5F-1DDB3FE9494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18" cstate="print"/>
              <a:srcRect/>
              <a:stretch>
                <a:fillRect/>
              </a:stretch>
            </p:blipFill>
            <p:spPr bwMode="auto">
              <a:xfrm>
                <a:off x="3774" y="1663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91" name="Rectangle 1280">
                <a:extLst>
                  <a:ext uri="{FF2B5EF4-FFF2-40B4-BE49-F238E27FC236}">
                    <a16:creationId xmlns:a16="http://schemas.microsoft.com/office/drawing/2014/main" id="{406BB490-3A5E-C9AD-36C5-CC822491E8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63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92" name="Rectangle 1281">
                <a:extLst>
                  <a:ext uri="{FF2B5EF4-FFF2-40B4-BE49-F238E27FC236}">
                    <a16:creationId xmlns:a16="http://schemas.microsoft.com/office/drawing/2014/main" id="{FCA0591A-07FE-9C2A-830D-FCC95228DF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68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93" name="Picture 1282">
                <a:extLst>
                  <a:ext uri="{FF2B5EF4-FFF2-40B4-BE49-F238E27FC236}">
                    <a16:creationId xmlns:a16="http://schemas.microsoft.com/office/drawing/2014/main" id="{C8529449-27F1-6E0E-ECFD-24DEF25B9DE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19" cstate="print"/>
              <a:srcRect/>
              <a:stretch>
                <a:fillRect/>
              </a:stretch>
            </p:blipFill>
            <p:spPr bwMode="auto">
              <a:xfrm>
                <a:off x="3774" y="1668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94" name="Rectangle 1283">
                <a:extLst>
                  <a:ext uri="{FF2B5EF4-FFF2-40B4-BE49-F238E27FC236}">
                    <a16:creationId xmlns:a16="http://schemas.microsoft.com/office/drawing/2014/main" id="{CF06DF02-2C12-ADEB-292D-FFCF45D7A6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68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95" name="Rectangle 1284">
                <a:extLst>
                  <a:ext uri="{FF2B5EF4-FFF2-40B4-BE49-F238E27FC236}">
                    <a16:creationId xmlns:a16="http://schemas.microsoft.com/office/drawing/2014/main" id="{8B72D99F-848A-5F2D-D56E-08A8128CFF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73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96" name="Picture 1285">
                <a:extLst>
                  <a:ext uri="{FF2B5EF4-FFF2-40B4-BE49-F238E27FC236}">
                    <a16:creationId xmlns:a16="http://schemas.microsoft.com/office/drawing/2014/main" id="{D4F78833-6F56-1F40-EA97-33A7CFB102E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20" cstate="print"/>
              <a:srcRect/>
              <a:stretch>
                <a:fillRect/>
              </a:stretch>
            </p:blipFill>
            <p:spPr bwMode="auto">
              <a:xfrm>
                <a:off x="3774" y="1673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97" name="Rectangle 1286">
                <a:extLst>
                  <a:ext uri="{FF2B5EF4-FFF2-40B4-BE49-F238E27FC236}">
                    <a16:creationId xmlns:a16="http://schemas.microsoft.com/office/drawing/2014/main" id="{8EC8C172-E9E0-F4DE-88EA-D76ACE54A8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73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98" name="Rectangle 1287">
                <a:extLst>
                  <a:ext uri="{FF2B5EF4-FFF2-40B4-BE49-F238E27FC236}">
                    <a16:creationId xmlns:a16="http://schemas.microsoft.com/office/drawing/2014/main" id="{F75AB34E-CDE8-60C9-0A63-3C85685E35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76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2999" name="Picture 1288">
                <a:extLst>
                  <a:ext uri="{FF2B5EF4-FFF2-40B4-BE49-F238E27FC236}">
                    <a16:creationId xmlns:a16="http://schemas.microsoft.com/office/drawing/2014/main" id="{2543AF14-B098-6A16-E425-CF70AE23D49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21" cstate="print"/>
              <a:srcRect/>
              <a:stretch>
                <a:fillRect/>
              </a:stretch>
            </p:blipFill>
            <p:spPr bwMode="auto">
              <a:xfrm>
                <a:off x="3774" y="1676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00" name="Rectangle 1289">
                <a:extLst>
                  <a:ext uri="{FF2B5EF4-FFF2-40B4-BE49-F238E27FC236}">
                    <a16:creationId xmlns:a16="http://schemas.microsoft.com/office/drawing/2014/main" id="{CF10F6D4-BD62-97AE-FB5D-916BD24F37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76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01" name="Rectangle 1290">
                <a:extLst>
                  <a:ext uri="{FF2B5EF4-FFF2-40B4-BE49-F238E27FC236}">
                    <a16:creationId xmlns:a16="http://schemas.microsoft.com/office/drawing/2014/main" id="{2BED68FF-54DE-E443-29E1-CF9C2C3BDD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82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02" name="Picture 1291">
                <a:extLst>
                  <a:ext uri="{FF2B5EF4-FFF2-40B4-BE49-F238E27FC236}">
                    <a16:creationId xmlns:a16="http://schemas.microsoft.com/office/drawing/2014/main" id="{C34FA681-E51F-09A9-BD37-1296FF1529B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22" cstate="print"/>
              <a:srcRect/>
              <a:stretch>
                <a:fillRect/>
              </a:stretch>
            </p:blipFill>
            <p:spPr bwMode="auto">
              <a:xfrm>
                <a:off x="3774" y="1682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03" name="Rectangle 1292">
                <a:extLst>
                  <a:ext uri="{FF2B5EF4-FFF2-40B4-BE49-F238E27FC236}">
                    <a16:creationId xmlns:a16="http://schemas.microsoft.com/office/drawing/2014/main" id="{A1545543-CA49-E89F-74E3-14FBD2BC75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82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04" name="Rectangle 1293">
                <a:extLst>
                  <a:ext uri="{FF2B5EF4-FFF2-40B4-BE49-F238E27FC236}">
                    <a16:creationId xmlns:a16="http://schemas.microsoft.com/office/drawing/2014/main" id="{202FC605-AEA5-789C-0C10-AB5A994147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87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05" name="Picture 1294">
                <a:extLst>
                  <a:ext uri="{FF2B5EF4-FFF2-40B4-BE49-F238E27FC236}">
                    <a16:creationId xmlns:a16="http://schemas.microsoft.com/office/drawing/2014/main" id="{74978D60-5E58-AE04-A4AF-D6C3ACD534D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23" cstate="print"/>
              <a:srcRect/>
              <a:stretch>
                <a:fillRect/>
              </a:stretch>
            </p:blipFill>
            <p:spPr bwMode="auto">
              <a:xfrm>
                <a:off x="3774" y="1687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06" name="Rectangle 1295">
                <a:extLst>
                  <a:ext uri="{FF2B5EF4-FFF2-40B4-BE49-F238E27FC236}">
                    <a16:creationId xmlns:a16="http://schemas.microsoft.com/office/drawing/2014/main" id="{02A2128E-7588-8170-F338-600EC8B5D3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87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07" name="Rectangle 1296">
                <a:extLst>
                  <a:ext uri="{FF2B5EF4-FFF2-40B4-BE49-F238E27FC236}">
                    <a16:creationId xmlns:a16="http://schemas.microsoft.com/office/drawing/2014/main" id="{7847F8A4-8E03-0830-7407-F30E33260F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90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08" name="Picture 1297">
                <a:extLst>
                  <a:ext uri="{FF2B5EF4-FFF2-40B4-BE49-F238E27FC236}">
                    <a16:creationId xmlns:a16="http://schemas.microsoft.com/office/drawing/2014/main" id="{48829D34-BC29-9EFF-A86B-938ED00A10E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24" cstate="print"/>
              <a:srcRect/>
              <a:stretch>
                <a:fillRect/>
              </a:stretch>
            </p:blipFill>
            <p:spPr bwMode="auto">
              <a:xfrm>
                <a:off x="3774" y="1690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09" name="Rectangle 1298">
                <a:extLst>
                  <a:ext uri="{FF2B5EF4-FFF2-40B4-BE49-F238E27FC236}">
                    <a16:creationId xmlns:a16="http://schemas.microsoft.com/office/drawing/2014/main" id="{AC36CB20-B884-16D7-BD63-8B36C2802B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90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10" name="Rectangle 1299">
                <a:extLst>
                  <a:ext uri="{FF2B5EF4-FFF2-40B4-BE49-F238E27FC236}">
                    <a16:creationId xmlns:a16="http://schemas.microsoft.com/office/drawing/2014/main" id="{4A067029-AC09-4165-4C17-90D89FAD67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94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11" name="Picture 1300">
                <a:extLst>
                  <a:ext uri="{FF2B5EF4-FFF2-40B4-BE49-F238E27FC236}">
                    <a16:creationId xmlns:a16="http://schemas.microsoft.com/office/drawing/2014/main" id="{3F977350-2780-D786-8503-2BD2F59EDF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25" cstate="print"/>
              <a:srcRect/>
              <a:stretch>
                <a:fillRect/>
              </a:stretch>
            </p:blipFill>
            <p:spPr bwMode="auto">
              <a:xfrm>
                <a:off x="3774" y="1694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12" name="Rectangle 1301">
                <a:extLst>
                  <a:ext uri="{FF2B5EF4-FFF2-40B4-BE49-F238E27FC236}">
                    <a16:creationId xmlns:a16="http://schemas.microsoft.com/office/drawing/2014/main" id="{9F70B819-8ED4-3302-88BA-F9ED9387AB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94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13" name="Rectangle 1302">
                <a:extLst>
                  <a:ext uri="{FF2B5EF4-FFF2-40B4-BE49-F238E27FC236}">
                    <a16:creationId xmlns:a16="http://schemas.microsoft.com/office/drawing/2014/main" id="{381C8AB5-A5CA-7AAA-36F1-3063B96CE3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99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14" name="Picture 1303">
                <a:extLst>
                  <a:ext uri="{FF2B5EF4-FFF2-40B4-BE49-F238E27FC236}">
                    <a16:creationId xmlns:a16="http://schemas.microsoft.com/office/drawing/2014/main" id="{D49658C2-7704-ECFC-A994-F20BB6633E6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26" cstate="print"/>
              <a:srcRect/>
              <a:stretch>
                <a:fillRect/>
              </a:stretch>
            </p:blipFill>
            <p:spPr bwMode="auto">
              <a:xfrm>
                <a:off x="3774" y="1699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15" name="Rectangle 1304">
                <a:extLst>
                  <a:ext uri="{FF2B5EF4-FFF2-40B4-BE49-F238E27FC236}">
                    <a16:creationId xmlns:a16="http://schemas.microsoft.com/office/drawing/2014/main" id="{71541326-B8BF-681C-A329-1D2FC6A31B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699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16" name="Rectangle 1305">
                <a:extLst>
                  <a:ext uri="{FF2B5EF4-FFF2-40B4-BE49-F238E27FC236}">
                    <a16:creationId xmlns:a16="http://schemas.microsoft.com/office/drawing/2014/main" id="{5A47415A-A866-7E2A-4605-3D1EC59576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02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17" name="Picture 1306">
                <a:extLst>
                  <a:ext uri="{FF2B5EF4-FFF2-40B4-BE49-F238E27FC236}">
                    <a16:creationId xmlns:a16="http://schemas.microsoft.com/office/drawing/2014/main" id="{05D45185-F7EE-4B1B-26E8-4BFB0A26E9F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27" cstate="print"/>
              <a:srcRect/>
              <a:stretch>
                <a:fillRect/>
              </a:stretch>
            </p:blipFill>
            <p:spPr bwMode="auto">
              <a:xfrm>
                <a:off x="3774" y="1702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18" name="Rectangle 1307">
                <a:extLst>
                  <a:ext uri="{FF2B5EF4-FFF2-40B4-BE49-F238E27FC236}">
                    <a16:creationId xmlns:a16="http://schemas.microsoft.com/office/drawing/2014/main" id="{9695AB93-B2DA-0BD3-2198-4DE0BDD7B6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02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19" name="Rectangle 1308">
                <a:extLst>
                  <a:ext uri="{FF2B5EF4-FFF2-40B4-BE49-F238E27FC236}">
                    <a16:creationId xmlns:a16="http://schemas.microsoft.com/office/drawing/2014/main" id="{975F8C47-A961-E5EC-21F8-E30D157067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08"/>
                <a:ext cx="641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20" name="Picture 1309">
                <a:extLst>
                  <a:ext uri="{FF2B5EF4-FFF2-40B4-BE49-F238E27FC236}">
                    <a16:creationId xmlns:a16="http://schemas.microsoft.com/office/drawing/2014/main" id="{C01F23B1-E4B8-1653-779E-4BD4C0D7BD4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28" cstate="print"/>
              <a:srcRect/>
              <a:stretch>
                <a:fillRect/>
              </a:stretch>
            </p:blipFill>
            <p:spPr bwMode="auto">
              <a:xfrm>
                <a:off x="3774" y="1708"/>
                <a:ext cx="641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21" name="Rectangle 1310">
                <a:extLst>
                  <a:ext uri="{FF2B5EF4-FFF2-40B4-BE49-F238E27FC236}">
                    <a16:creationId xmlns:a16="http://schemas.microsoft.com/office/drawing/2014/main" id="{13BE0A1E-FF2C-B34D-3176-962AF2412B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08"/>
                <a:ext cx="641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22" name="Rectangle 1311">
                <a:extLst>
                  <a:ext uri="{FF2B5EF4-FFF2-40B4-BE49-F238E27FC236}">
                    <a16:creationId xmlns:a16="http://schemas.microsoft.com/office/drawing/2014/main" id="{54087987-6A0C-101D-66AA-245D5E79E5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09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23" name="Picture 1312">
                <a:extLst>
                  <a:ext uri="{FF2B5EF4-FFF2-40B4-BE49-F238E27FC236}">
                    <a16:creationId xmlns:a16="http://schemas.microsoft.com/office/drawing/2014/main" id="{730CF116-59D5-A399-8F70-B83C94F7955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29" cstate="print"/>
              <a:srcRect/>
              <a:stretch>
                <a:fillRect/>
              </a:stretch>
            </p:blipFill>
            <p:spPr bwMode="auto">
              <a:xfrm>
                <a:off x="3774" y="1709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24" name="Rectangle 1313">
                <a:extLst>
                  <a:ext uri="{FF2B5EF4-FFF2-40B4-BE49-F238E27FC236}">
                    <a16:creationId xmlns:a16="http://schemas.microsoft.com/office/drawing/2014/main" id="{780FE132-21BE-1EB0-369E-9DAEDA189D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09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25" name="Rectangle 1314">
                <a:extLst>
                  <a:ext uri="{FF2B5EF4-FFF2-40B4-BE49-F238E27FC236}">
                    <a16:creationId xmlns:a16="http://schemas.microsoft.com/office/drawing/2014/main" id="{BB35C89C-5D3C-2948-7B5C-CDC522A779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13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26" name="Picture 1315">
                <a:extLst>
                  <a:ext uri="{FF2B5EF4-FFF2-40B4-BE49-F238E27FC236}">
                    <a16:creationId xmlns:a16="http://schemas.microsoft.com/office/drawing/2014/main" id="{CD2CE3B0-32CC-593A-3ABB-CA20EF7823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30" cstate="print"/>
              <a:srcRect/>
              <a:stretch>
                <a:fillRect/>
              </a:stretch>
            </p:blipFill>
            <p:spPr bwMode="auto">
              <a:xfrm>
                <a:off x="3774" y="1713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27" name="Rectangle 1316">
                <a:extLst>
                  <a:ext uri="{FF2B5EF4-FFF2-40B4-BE49-F238E27FC236}">
                    <a16:creationId xmlns:a16="http://schemas.microsoft.com/office/drawing/2014/main" id="{BE10DB49-3AFE-C6BB-102C-87E2F64144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13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28" name="Rectangle 1317">
                <a:extLst>
                  <a:ext uri="{FF2B5EF4-FFF2-40B4-BE49-F238E27FC236}">
                    <a16:creationId xmlns:a16="http://schemas.microsoft.com/office/drawing/2014/main" id="{7B064D3A-0110-8678-5A5D-EDDCEF3FB0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16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29" name="Picture 1318">
                <a:extLst>
                  <a:ext uri="{FF2B5EF4-FFF2-40B4-BE49-F238E27FC236}">
                    <a16:creationId xmlns:a16="http://schemas.microsoft.com/office/drawing/2014/main" id="{104EEE2E-56E7-D10F-FC0A-B82C78EFE71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31" cstate="print"/>
              <a:srcRect/>
              <a:stretch>
                <a:fillRect/>
              </a:stretch>
            </p:blipFill>
            <p:spPr bwMode="auto">
              <a:xfrm>
                <a:off x="3774" y="1716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30" name="Rectangle 1319">
                <a:extLst>
                  <a:ext uri="{FF2B5EF4-FFF2-40B4-BE49-F238E27FC236}">
                    <a16:creationId xmlns:a16="http://schemas.microsoft.com/office/drawing/2014/main" id="{905CD080-8B73-EB81-CBAF-1BF516F9C3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16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31" name="Rectangle 1320">
                <a:extLst>
                  <a:ext uri="{FF2B5EF4-FFF2-40B4-BE49-F238E27FC236}">
                    <a16:creationId xmlns:a16="http://schemas.microsoft.com/office/drawing/2014/main" id="{695ACC4C-5C5C-312E-8936-E6882C7785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21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32" name="Picture 1321">
                <a:extLst>
                  <a:ext uri="{FF2B5EF4-FFF2-40B4-BE49-F238E27FC236}">
                    <a16:creationId xmlns:a16="http://schemas.microsoft.com/office/drawing/2014/main" id="{F1657821-0F83-97F2-AB9F-E8B1C8BF75E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32" cstate="print"/>
              <a:srcRect/>
              <a:stretch>
                <a:fillRect/>
              </a:stretch>
            </p:blipFill>
            <p:spPr bwMode="auto">
              <a:xfrm>
                <a:off x="3774" y="1721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33" name="Rectangle 1322">
                <a:extLst>
                  <a:ext uri="{FF2B5EF4-FFF2-40B4-BE49-F238E27FC236}">
                    <a16:creationId xmlns:a16="http://schemas.microsoft.com/office/drawing/2014/main" id="{C7810DB1-765F-8E3A-2F07-BF3E08A788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21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34" name="Rectangle 1323">
                <a:extLst>
                  <a:ext uri="{FF2B5EF4-FFF2-40B4-BE49-F238E27FC236}">
                    <a16:creationId xmlns:a16="http://schemas.microsoft.com/office/drawing/2014/main" id="{32D7A07A-D253-3BF5-4B19-1FDF1E9122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30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35" name="Picture 1324">
                <a:extLst>
                  <a:ext uri="{FF2B5EF4-FFF2-40B4-BE49-F238E27FC236}">
                    <a16:creationId xmlns:a16="http://schemas.microsoft.com/office/drawing/2014/main" id="{03A6EE8C-2985-822B-90F7-F89B3E0184D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33" cstate="print"/>
              <a:srcRect/>
              <a:stretch>
                <a:fillRect/>
              </a:stretch>
            </p:blipFill>
            <p:spPr bwMode="auto">
              <a:xfrm>
                <a:off x="3774" y="1730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36" name="Rectangle 1325">
                <a:extLst>
                  <a:ext uri="{FF2B5EF4-FFF2-40B4-BE49-F238E27FC236}">
                    <a16:creationId xmlns:a16="http://schemas.microsoft.com/office/drawing/2014/main" id="{C691B5E5-AF31-3627-4640-A899301841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30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37" name="Rectangle 1326">
                <a:extLst>
                  <a:ext uri="{FF2B5EF4-FFF2-40B4-BE49-F238E27FC236}">
                    <a16:creationId xmlns:a16="http://schemas.microsoft.com/office/drawing/2014/main" id="{444D9BE2-5513-01DF-6B3E-5AF02BA46A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37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38" name="Picture 1327">
                <a:extLst>
                  <a:ext uri="{FF2B5EF4-FFF2-40B4-BE49-F238E27FC236}">
                    <a16:creationId xmlns:a16="http://schemas.microsoft.com/office/drawing/2014/main" id="{6753A920-347C-61DC-A1F2-581C626FB38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34" cstate="print"/>
              <a:srcRect/>
              <a:stretch>
                <a:fillRect/>
              </a:stretch>
            </p:blipFill>
            <p:spPr bwMode="auto">
              <a:xfrm>
                <a:off x="3774" y="1737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39" name="Rectangle 1328">
                <a:extLst>
                  <a:ext uri="{FF2B5EF4-FFF2-40B4-BE49-F238E27FC236}">
                    <a16:creationId xmlns:a16="http://schemas.microsoft.com/office/drawing/2014/main" id="{DC913FBA-5D2F-4767-8BC9-A523901ED0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37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40" name="Rectangle 1329">
                <a:extLst>
                  <a:ext uri="{FF2B5EF4-FFF2-40B4-BE49-F238E27FC236}">
                    <a16:creationId xmlns:a16="http://schemas.microsoft.com/office/drawing/2014/main" id="{36A7317A-D5AE-0A17-7ED0-FF416A56FC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44"/>
                <a:ext cx="641" cy="10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41" name="Picture 1330">
                <a:extLst>
                  <a:ext uri="{FF2B5EF4-FFF2-40B4-BE49-F238E27FC236}">
                    <a16:creationId xmlns:a16="http://schemas.microsoft.com/office/drawing/2014/main" id="{A1387C51-6118-0EF0-4CF5-E7817968CCB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35" cstate="print"/>
              <a:srcRect/>
              <a:stretch>
                <a:fillRect/>
              </a:stretch>
            </p:blipFill>
            <p:spPr bwMode="auto">
              <a:xfrm>
                <a:off x="3774" y="1744"/>
                <a:ext cx="641" cy="10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42" name="Rectangle 1331">
                <a:extLst>
                  <a:ext uri="{FF2B5EF4-FFF2-40B4-BE49-F238E27FC236}">
                    <a16:creationId xmlns:a16="http://schemas.microsoft.com/office/drawing/2014/main" id="{D7781F0C-23A7-84C1-3AF1-B2D77034BE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44"/>
                <a:ext cx="641" cy="10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43" name="Rectangle 1332">
                <a:extLst>
                  <a:ext uri="{FF2B5EF4-FFF2-40B4-BE49-F238E27FC236}">
                    <a16:creationId xmlns:a16="http://schemas.microsoft.com/office/drawing/2014/main" id="{CAEFF675-DCB5-9CFC-93CB-F28490C769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54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44" name="Picture 1333">
                <a:extLst>
                  <a:ext uri="{FF2B5EF4-FFF2-40B4-BE49-F238E27FC236}">
                    <a16:creationId xmlns:a16="http://schemas.microsoft.com/office/drawing/2014/main" id="{13654FAC-127D-3286-B238-A60E7ADD487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36" cstate="print"/>
              <a:srcRect/>
              <a:stretch>
                <a:fillRect/>
              </a:stretch>
            </p:blipFill>
            <p:spPr bwMode="auto">
              <a:xfrm>
                <a:off x="3774" y="1754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45" name="Rectangle 1334">
                <a:extLst>
                  <a:ext uri="{FF2B5EF4-FFF2-40B4-BE49-F238E27FC236}">
                    <a16:creationId xmlns:a16="http://schemas.microsoft.com/office/drawing/2014/main" id="{DD2CA4E5-BF85-3317-1356-EF9E5CE514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54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46" name="Rectangle 1335">
                <a:extLst>
                  <a:ext uri="{FF2B5EF4-FFF2-40B4-BE49-F238E27FC236}">
                    <a16:creationId xmlns:a16="http://schemas.microsoft.com/office/drawing/2014/main" id="{858D5426-E855-2443-95DB-C1DDA1CA9B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63"/>
                <a:ext cx="641" cy="1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47" name="Picture 1336">
                <a:extLst>
                  <a:ext uri="{FF2B5EF4-FFF2-40B4-BE49-F238E27FC236}">
                    <a16:creationId xmlns:a16="http://schemas.microsoft.com/office/drawing/2014/main" id="{4C5495F9-907E-353B-01CA-496717C75E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37" cstate="print"/>
              <a:srcRect/>
              <a:stretch>
                <a:fillRect/>
              </a:stretch>
            </p:blipFill>
            <p:spPr bwMode="auto">
              <a:xfrm>
                <a:off x="3774" y="1763"/>
                <a:ext cx="641" cy="1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48" name="Rectangle 1337">
                <a:extLst>
                  <a:ext uri="{FF2B5EF4-FFF2-40B4-BE49-F238E27FC236}">
                    <a16:creationId xmlns:a16="http://schemas.microsoft.com/office/drawing/2014/main" id="{750D7968-EDB9-E478-AFFE-282B45786D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63"/>
                <a:ext cx="641" cy="1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49" name="Rectangle 1338">
                <a:extLst>
                  <a:ext uri="{FF2B5EF4-FFF2-40B4-BE49-F238E27FC236}">
                    <a16:creationId xmlns:a16="http://schemas.microsoft.com/office/drawing/2014/main" id="{9719D1F9-E563-EB0D-798D-6AC75FC6E2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75"/>
                <a:ext cx="641" cy="1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50" name="Picture 1339">
                <a:extLst>
                  <a:ext uri="{FF2B5EF4-FFF2-40B4-BE49-F238E27FC236}">
                    <a16:creationId xmlns:a16="http://schemas.microsoft.com/office/drawing/2014/main" id="{35E4F10A-6957-4790-65D5-D5E9B365BD7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38" cstate="print"/>
              <a:srcRect/>
              <a:stretch>
                <a:fillRect/>
              </a:stretch>
            </p:blipFill>
            <p:spPr bwMode="auto">
              <a:xfrm>
                <a:off x="3774" y="1775"/>
                <a:ext cx="641" cy="1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51" name="Rectangle 1340">
                <a:extLst>
                  <a:ext uri="{FF2B5EF4-FFF2-40B4-BE49-F238E27FC236}">
                    <a16:creationId xmlns:a16="http://schemas.microsoft.com/office/drawing/2014/main" id="{0DCF26D6-4124-9B74-F5AD-7A64F44960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75"/>
                <a:ext cx="641" cy="1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52" name="Rectangle 1341">
                <a:extLst>
                  <a:ext uri="{FF2B5EF4-FFF2-40B4-BE49-F238E27FC236}">
                    <a16:creationId xmlns:a16="http://schemas.microsoft.com/office/drawing/2014/main" id="{24C71D51-FB23-D640-269A-4178108E35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91"/>
                <a:ext cx="641" cy="2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53" name="Picture 1342">
                <a:extLst>
                  <a:ext uri="{FF2B5EF4-FFF2-40B4-BE49-F238E27FC236}">
                    <a16:creationId xmlns:a16="http://schemas.microsoft.com/office/drawing/2014/main" id="{67684F5B-2232-EA94-D2B0-6806A987819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39" cstate="print"/>
              <a:srcRect/>
              <a:stretch>
                <a:fillRect/>
              </a:stretch>
            </p:blipFill>
            <p:spPr bwMode="auto">
              <a:xfrm>
                <a:off x="3774" y="1791"/>
                <a:ext cx="641" cy="2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54" name="Rectangle 1343">
                <a:extLst>
                  <a:ext uri="{FF2B5EF4-FFF2-40B4-BE49-F238E27FC236}">
                    <a16:creationId xmlns:a16="http://schemas.microsoft.com/office/drawing/2014/main" id="{A11AB96A-4283-BBCB-D8EC-D35B5B3EBC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791"/>
                <a:ext cx="641" cy="2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55" name="Rectangle 1344">
                <a:extLst>
                  <a:ext uri="{FF2B5EF4-FFF2-40B4-BE49-F238E27FC236}">
                    <a16:creationId xmlns:a16="http://schemas.microsoft.com/office/drawing/2014/main" id="{F3345AC0-0BF6-AA0A-E5F2-2B96566E48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813"/>
                <a:ext cx="641" cy="4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56" name="Rectangle 1345">
                <a:extLst>
                  <a:ext uri="{FF2B5EF4-FFF2-40B4-BE49-F238E27FC236}">
                    <a16:creationId xmlns:a16="http://schemas.microsoft.com/office/drawing/2014/main" id="{AF10003C-B5F2-9307-5537-D623085404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857"/>
                <a:ext cx="641" cy="1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57" name="Picture 1346">
                <a:extLst>
                  <a:ext uri="{FF2B5EF4-FFF2-40B4-BE49-F238E27FC236}">
                    <a16:creationId xmlns:a16="http://schemas.microsoft.com/office/drawing/2014/main" id="{03775000-66DA-4F56-B808-92FB0BB50AA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40" cstate="print"/>
              <a:srcRect/>
              <a:stretch>
                <a:fillRect/>
              </a:stretch>
            </p:blipFill>
            <p:spPr bwMode="auto">
              <a:xfrm>
                <a:off x="3774" y="1857"/>
                <a:ext cx="641" cy="1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58" name="Rectangle 1347">
                <a:extLst>
                  <a:ext uri="{FF2B5EF4-FFF2-40B4-BE49-F238E27FC236}">
                    <a16:creationId xmlns:a16="http://schemas.microsoft.com/office/drawing/2014/main" id="{0B02C264-8F4A-F013-7B5E-6424907DE3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857"/>
                <a:ext cx="641" cy="1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59" name="Rectangle 1348">
                <a:extLst>
                  <a:ext uri="{FF2B5EF4-FFF2-40B4-BE49-F238E27FC236}">
                    <a16:creationId xmlns:a16="http://schemas.microsoft.com/office/drawing/2014/main" id="{1A068F24-C6B5-114D-08C8-2ED49D7B4B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871"/>
                <a:ext cx="641" cy="1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60" name="Picture 1349">
                <a:extLst>
                  <a:ext uri="{FF2B5EF4-FFF2-40B4-BE49-F238E27FC236}">
                    <a16:creationId xmlns:a16="http://schemas.microsoft.com/office/drawing/2014/main" id="{0725E261-D017-BAB4-5CD9-60C464014A5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41" cstate="print"/>
              <a:srcRect/>
              <a:stretch>
                <a:fillRect/>
              </a:stretch>
            </p:blipFill>
            <p:spPr bwMode="auto">
              <a:xfrm>
                <a:off x="3774" y="1871"/>
                <a:ext cx="641" cy="1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61" name="Rectangle 1350">
                <a:extLst>
                  <a:ext uri="{FF2B5EF4-FFF2-40B4-BE49-F238E27FC236}">
                    <a16:creationId xmlns:a16="http://schemas.microsoft.com/office/drawing/2014/main" id="{DF55E365-8EE5-6494-E59F-258FB44D65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871"/>
                <a:ext cx="641" cy="1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62" name="Rectangle 1351">
                <a:extLst>
                  <a:ext uri="{FF2B5EF4-FFF2-40B4-BE49-F238E27FC236}">
                    <a16:creationId xmlns:a16="http://schemas.microsoft.com/office/drawing/2014/main" id="{29B4D906-BAF2-A69A-0A8A-95D3EFF1DB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886"/>
                <a:ext cx="641" cy="1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63" name="Picture 1352">
                <a:extLst>
                  <a:ext uri="{FF2B5EF4-FFF2-40B4-BE49-F238E27FC236}">
                    <a16:creationId xmlns:a16="http://schemas.microsoft.com/office/drawing/2014/main" id="{4CC34212-C9E5-B2AF-A310-1CC2BEFDA9D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42" cstate="print"/>
              <a:srcRect/>
              <a:stretch>
                <a:fillRect/>
              </a:stretch>
            </p:blipFill>
            <p:spPr bwMode="auto">
              <a:xfrm>
                <a:off x="3774" y="1886"/>
                <a:ext cx="641" cy="1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64" name="Rectangle 1353">
                <a:extLst>
                  <a:ext uri="{FF2B5EF4-FFF2-40B4-BE49-F238E27FC236}">
                    <a16:creationId xmlns:a16="http://schemas.microsoft.com/office/drawing/2014/main" id="{6A5582B3-B77B-62B9-50A4-0B730A2839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886"/>
                <a:ext cx="641" cy="1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65" name="Rectangle 1354">
                <a:extLst>
                  <a:ext uri="{FF2B5EF4-FFF2-40B4-BE49-F238E27FC236}">
                    <a16:creationId xmlns:a16="http://schemas.microsoft.com/office/drawing/2014/main" id="{5375EBD9-A3D8-E359-D2F2-0D5D94D846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897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66" name="Picture 1355">
                <a:extLst>
                  <a:ext uri="{FF2B5EF4-FFF2-40B4-BE49-F238E27FC236}">
                    <a16:creationId xmlns:a16="http://schemas.microsoft.com/office/drawing/2014/main" id="{BEE82091-2C95-95BF-9FEF-C67853A841A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43" cstate="print"/>
              <a:srcRect/>
              <a:stretch>
                <a:fillRect/>
              </a:stretch>
            </p:blipFill>
            <p:spPr bwMode="auto">
              <a:xfrm>
                <a:off x="3774" y="1897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67" name="Rectangle 1356">
                <a:extLst>
                  <a:ext uri="{FF2B5EF4-FFF2-40B4-BE49-F238E27FC236}">
                    <a16:creationId xmlns:a16="http://schemas.microsoft.com/office/drawing/2014/main" id="{5A5B92FC-0BBA-BD93-511B-5F540DE959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897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68" name="Rectangle 1357">
                <a:extLst>
                  <a:ext uri="{FF2B5EF4-FFF2-40B4-BE49-F238E27FC236}">
                    <a16:creationId xmlns:a16="http://schemas.microsoft.com/office/drawing/2014/main" id="{F127A350-EED3-36A8-2EF5-2EA91FDB59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903"/>
                <a:ext cx="641" cy="1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3069" name="Picture 1358">
                <a:extLst>
                  <a:ext uri="{FF2B5EF4-FFF2-40B4-BE49-F238E27FC236}">
                    <a16:creationId xmlns:a16="http://schemas.microsoft.com/office/drawing/2014/main" id="{4D83ED48-9C36-682C-85D7-F3E9C5D7C74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44" cstate="print"/>
              <a:srcRect/>
              <a:stretch>
                <a:fillRect/>
              </a:stretch>
            </p:blipFill>
            <p:spPr bwMode="auto">
              <a:xfrm>
                <a:off x="3774" y="1903"/>
                <a:ext cx="641" cy="1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70" name="Rectangle 1359">
                <a:extLst>
                  <a:ext uri="{FF2B5EF4-FFF2-40B4-BE49-F238E27FC236}">
                    <a16:creationId xmlns:a16="http://schemas.microsoft.com/office/drawing/2014/main" id="{31C317B5-094F-5A01-3DD1-42E0B39F76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903"/>
                <a:ext cx="641" cy="1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71" name="Rectangle 1360">
                <a:extLst>
                  <a:ext uri="{FF2B5EF4-FFF2-40B4-BE49-F238E27FC236}">
                    <a16:creationId xmlns:a16="http://schemas.microsoft.com/office/drawing/2014/main" id="{4BB588FA-F95F-032B-091C-2926FCEC16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914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pic>
          <p:nvPicPr>
            <p:cNvPr id="2704" name="Picture 1362">
              <a:extLst>
                <a:ext uri="{FF2B5EF4-FFF2-40B4-BE49-F238E27FC236}">
                  <a16:creationId xmlns:a16="http://schemas.microsoft.com/office/drawing/2014/main" id="{A634B391-4F8A-5E83-DEFC-75CF962D1B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45" cstate="print"/>
            <a:srcRect/>
            <a:stretch>
              <a:fillRect/>
            </a:stretch>
          </p:blipFill>
          <p:spPr bwMode="auto">
            <a:xfrm>
              <a:off x="3774" y="1914"/>
              <a:ext cx="641" cy="7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05" name="Rectangle 1363">
              <a:extLst>
                <a:ext uri="{FF2B5EF4-FFF2-40B4-BE49-F238E27FC236}">
                  <a16:creationId xmlns:a16="http://schemas.microsoft.com/office/drawing/2014/main" id="{F1543A82-6E05-80BC-EF58-9978A6ECC4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14"/>
              <a:ext cx="641" cy="7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06" name="Rectangle 1364">
              <a:extLst>
                <a:ext uri="{FF2B5EF4-FFF2-40B4-BE49-F238E27FC236}">
                  <a16:creationId xmlns:a16="http://schemas.microsoft.com/office/drawing/2014/main" id="{2D29A31E-D0BA-AC28-3B91-72AE71D127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2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07" name="Picture 1365">
              <a:extLst>
                <a:ext uri="{FF2B5EF4-FFF2-40B4-BE49-F238E27FC236}">
                  <a16:creationId xmlns:a16="http://schemas.microsoft.com/office/drawing/2014/main" id="{31D186B6-562E-5CB9-4CBA-DD4E0F59E1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46" cstate="print"/>
            <a:srcRect/>
            <a:stretch>
              <a:fillRect/>
            </a:stretch>
          </p:blipFill>
          <p:spPr bwMode="auto">
            <a:xfrm>
              <a:off x="3774" y="192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08" name="Rectangle 1366">
              <a:extLst>
                <a:ext uri="{FF2B5EF4-FFF2-40B4-BE49-F238E27FC236}">
                  <a16:creationId xmlns:a16="http://schemas.microsoft.com/office/drawing/2014/main" id="{41BE3DCB-4FCC-EED9-0622-97B040551F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2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09" name="Rectangle 1367">
              <a:extLst>
                <a:ext uri="{FF2B5EF4-FFF2-40B4-BE49-F238E27FC236}">
                  <a16:creationId xmlns:a16="http://schemas.microsoft.com/office/drawing/2014/main" id="{1CA6CAC8-AEF2-BEEC-21D8-D60BC1EA4E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26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10" name="Picture 1368">
              <a:extLst>
                <a:ext uri="{FF2B5EF4-FFF2-40B4-BE49-F238E27FC236}">
                  <a16:creationId xmlns:a16="http://schemas.microsoft.com/office/drawing/2014/main" id="{7B951C49-CB67-7AE8-8334-9F881F5256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47" cstate="print"/>
            <a:srcRect/>
            <a:stretch>
              <a:fillRect/>
            </a:stretch>
          </p:blipFill>
          <p:spPr bwMode="auto">
            <a:xfrm>
              <a:off x="3774" y="1926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11" name="Rectangle 1369">
              <a:extLst>
                <a:ext uri="{FF2B5EF4-FFF2-40B4-BE49-F238E27FC236}">
                  <a16:creationId xmlns:a16="http://schemas.microsoft.com/office/drawing/2014/main" id="{D109B2E0-C277-AD46-8DEA-22A6AF7514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26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12" name="Rectangle 1370">
              <a:extLst>
                <a:ext uri="{FF2B5EF4-FFF2-40B4-BE49-F238E27FC236}">
                  <a16:creationId xmlns:a16="http://schemas.microsoft.com/office/drawing/2014/main" id="{383F04AD-38C8-CB18-5D5B-F43A86177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35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13" name="Picture 1371">
              <a:extLst>
                <a:ext uri="{FF2B5EF4-FFF2-40B4-BE49-F238E27FC236}">
                  <a16:creationId xmlns:a16="http://schemas.microsoft.com/office/drawing/2014/main" id="{A42CDBCC-1636-5DCB-7601-E64E4849AE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48" cstate="print"/>
            <a:srcRect/>
            <a:stretch>
              <a:fillRect/>
            </a:stretch>
          </p:blipFill>
          <p:spPr bwMode="auto">
            <a:xfrm>
              <a:off x="3774" y="1935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14" name="Rectangle 1372">
              <a:extLst>
                <a:ext uri="{FF2B5EF4-FFF2-40B4-BE49-F238E27FC236}">
                  <a16:creationId xmlns:a16="http://schemas.microsoft.com/office/drawing/2014/main" id="{B6B02523-094A-45F6-66C4-49A623ACE3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35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15" name="Rectangle 1373">
              <a:extLst>
                <a:ext uri="{FF2B5EF4-FFF2-40B4-BE49-F238E27FC236}">
                  <a16:creationId xmlns:a16="http://schemas.microsoft.com/office/drawing/2014/main" id="{15C7D999-F9CE-4B71-9941-0C3F6A5A6B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40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16" name="Picture 1374">
              <a:extLst>
                <a:ext uri="{FF2B5EF4-FFF2-40B4-BE49-F238E27FC236}">
                  <a16:creationId xmlns:a16="http://schemas.microsoft.com/office/drawing/2014/main" id="{A3A46F85-493A-CCBB-6F5F-2C7C324B1B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49" cstate="print"/>
            <a:srcRect/>
            <a:stretch>
              <a:fillRect/>
            </a:stretch>
          </p:blipFill>
          <p:spPr bwMode="auto">
            <a:xfrm>
              <a:off x="3774" y="1940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17" name="Rectangle 1375">
              <a:extLst>
                <a:ext uri="{FF2B5EF4-FFF2-40B4-BE49-F238E27FC236}">
                  <a16:creationId xmlns:a16="http://schemas.microsoft.com/office/drawing/2014/main" id="{37189B02-75CA-4C8F-18C7-907954E100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40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18" name="Rectangle 1376">
              <a:extLst>
                <a:ext uri="{FF2B5EF4-FFF2-40B4-BE49-F238E27FC236}">
                  <a16:creationId xmlns:a16="http://schemas.microsoft.com/office/drawing/2014/main" id="{79CB7CE0-AEA6-8E96-C031-9B5429BEE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42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19" name="Picture 1377">
              <a:extLst>
                <a:ext uri="{FF2B5EF4-FFF2-40B4-BE49-F238E27FC236}">
                  <a16:creationId xmlns:a16="http://schemas.microsoft.com/office/drawing/2014/main" id="{CB7FCC11-CED2-C747-998F-094496F32D3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50" cstate="print"/>
            <a:srcRect/>
            <a:stretch>
              <a:fillRect/>
            </a:stretch>
          </p:blipFill>
          <p:spPr bwMode="auto">
            <a:xfrm>
              <a:off x="3774" y="1942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20" name="Rectangle 1378">
              <a:extLst>
                <a:ext uri="{FF2B5EF4-FFF2-40B4-BE49-F238E27FC236}">
                  <a16:creationId xmlns:a16="http://schemas.microsoft.com/office/drawing/2014/main" id="{F309852F-78B7-BF0E-07DC-7F5A1576E5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42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21" name="Rectangle 1379">
              <a:extLst>
                <a:ext uri="{FF2B5EF4-FFF2-40B4-BE49-F238E27FC236}">
                  <a16:creationId xmlns:a16="http://schemas.microsoft.com/office/drawing/2014/main" id="{6CC32CC1-0B67-2FBC-0054-AA9F5E230D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45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22" name="Picture 1380">
              <a:extLst>
                <a:ext uri="{FF2B5EF4-FFF2-40B4-BE49-F238E27FC236}">
                  <a16:creationId xmlns:a16="http://schemas.microsoft.com/office/drawing/2014/main" id="{B77201E4-4F49-7DD0-7583-8748C748AB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51" cstate="print"/>
            <a:srcRect/>
            <a:stretch>
              <a:fillRect/>
            </a:stretch>
          </p:blipFill>
          <p:spPr bwMode="auto">
            <a:xfrm>
              <a:off x="3774" y="1945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23" name="Rectangle 1381">
              <a:extLst>
                <a:ext uri="{FF2B5EF4-FFF2-40B4-BE49-F238E27FC236}">
                  <a16:creationId xmlns:a16="http://schemas.microsoft.com/office/drawing/2014/main" id="{78402A57-9F6D-6804-F7F6-CD81448ECC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45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24" name="Rectangle 1382">
              <a:extLst>
                <a:ext uri="{FF2B5EF4-FFF2-40B4-BE49-F238E27FC236}">
                  <a16:creationId xmlns:a16="http://schemas.microsoft.com/office/drawing/2014/main" id="{33C02DD0-8601-CECF-D37F-79841B5CD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50"/>
              <a:ext cx="641" cy="7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25" name="Picture 1383">
              <a:extLst>
                <a:ext uri="{FF2B5EF4-FFF2-40B4-BE49-F238E27FC236}">
                  <a16:creationId xmlns:a16="http://schemas.microsoft.com/office/drawing/2014/main" id="{EA384865-609D-5283-15D5-8FEB756A73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52" cstate="print"/>
            <a:srcRect/>
            <a:stretch>
              <a:fillRect/>
            </a:stretch>
          </p:blipFill>
          <p:spPr bwMode="auto">
            <a:xfrm>
              <a:off x="3774" y="1950"/>
              <a:ext cx="641" cy="7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26" name="Rectangle 1384">
              <a:extLst>
                <a:ext uri="{FF2B5EF4-FFF2-40B4-BE49-F238E27FC236}">
                  <a16:creationId xmlns:a16="http://schemas.microsoft.com/office/drawing/2014/main" id="{5E6448EE-2E29-D967-8E57-005FE31FA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50"/>
              <a:ext cx="641" cy="7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27" name="Rectangle 1385">
              <a:extLst>
                <a:ext uri="{FF2B5EF4-FFF2-40B4-BE49-F238E27FC236}">
                  <a16:creationId xmlns:a16="http://schemas.microsoft.com/office/drawing/2014/main" id="{FA14BC4B-B905-8175-7347-DDADC1791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57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28" name="Picture 1386">
              <a:extLst>
                <a:ext uri="{FF2B5EF4-FFF2-40B4-BE49-F238E27FC236}">
                  <a16:creationId xmlns:a16="http://schemas.microsoft.com/office/drawing/2014/main" id="{067D073E-DCA6-9591-D58E-DC9DE1BA95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53" cstate="print"/>
            <a:srcRect/>
            <a:stretch>
              <a:fillRect/>
            </a:stretch>
          </p:blipFill>
          <p:spPr bwMode="auto">
            <a:xfrm>
              <a:off x="3774" y="1957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29" name="Rectangle 1387">
              <a:extLst>
                <a:ext uri="{FF2B5EF4-FFF2-40B4-BE49-F238E27FC236}">
                  <a16:creationId xmlns:a16="http://schemas.microsoft.com/office/drawing/2014/main" id="{7F1D1A7F-C457-8960-E1F2-13DF585A9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57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30" name="Rectangle 1388">
              <a:extLst>
                <a:ext uri="{FF2B5EF4-FFF2-40B4-BE49-F238E27FC236}">
                  <a16:creationId xmlns:a16="http://schemas.microsoft.com/office/drawing/2014/main" id="{20EE6A77-52F9-B677-77A4-36CB363BC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61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31" name="Picture 1389">
              <a:extLst>
                <a:ext uri="{FF2B5EF4-FFF2-40B4-BE49-F238E27FC236}">
                  <a16:creationId xmlns:a16="http://schemas.microsoft.com/office/drawing/2014/main" id="{6CB8453B-04A9-7106-40DF-AF81D497B3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54" cstate="print"/>
            <a:srcRect/>
            <a:stretch>
              <a:fillRect/>
            </a:stretch>
          </p:blipFill>
          <p:spPr bwMode="auto">
            <a:xfrm>
              <a:off x="3774" y="1961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32" name="Rectangle 1390">
              <a:extLst>
                <a:ext uri="{FF2B5EF4-FFF2-40B4-BE49-F238E27FC236}">
                  <a16:creationId xmlns:a16="http://schemas.microsoft.com/office/drawing/2014/main" id="{68B13984-D6C9-4C64-CD73-4E356DF490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61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33" name="Rectangle 1391">
              <a:extLst>
                <a:ext uri="{FF2B5EF4-FFF2-40B4-BE49-F238E27FC236}">
                  <a16:creationId xmlns:a16="http://schemas.microsoft.com/office/drawing/2014/main" id="{EF1D0269-F2D6-3D5B-BFA4-E80AE9CD2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64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34" name="Picture 1392">
              <a:extLst>
                <a:ext uri="{FF2B5EF4-FFF2-40B4-BE49-F238E27FC236}">
                  <a16:creationId xmlns:a16="http://schemas.microsoft.com/office/drawing/2014/main" id="{50AD6EC0-DC18-9335-4A27-126E72FCBD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55" cstate="print"/>
            <a:srcRect/>
            <a:stretch>
              <a:fillRect/>
            </a:stretch>
          </p:blipFill>
          <p:spPr bwMode="auto">
            <a:xfrm>
              <a:off x="3774" y="1964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35" name="Rectangle 1393">
              <a:extLst>
                <a:ext uri="{FF2B5EF4-FFF2-40B4-BE49-F238E27FC236}">
                  <a16:creationId xmlns:a16="http://schemas.microsoft.com/office/drawing/2014/main" id="{BFEFBA2E-B8D0-C55A-2B38-98050A419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64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36" name="Rectangle 1394">
              <a:extLst>
                <a:ext uri="{FF2B5EF4-FFF2-40B4-BE49-F238E27FC236}">
                  <a16:creationId xmlns:a16="http://schemas.microsoft.com/office/drawing/2014/main" id="{6B1032BA-F877-3A2F-B16D-14E239DB5C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66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37" name="Picture 1395">
              <a:extLst>
                <a:ext uri="{FF2B5EF4-FFF2-40B4-BE49-F238E27FC236}">
                  <a16:creationId xmlns:a16="http://schemas.microsoft.com/office/drawing/2014/main" id="{379D593D-28BC-B39B-A091-A05F45DDFC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56" cstate="print"/>
            <a:srcRect/>
            <a:stretch>
              <a:fillRect/>
            </a:stretch>
          </p:blipFill>
          <p:spPr bwMode="auto">
            <a:xfrm>
              <a:off x="3774" y="1966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38" name="Rectangle 1396">
              <a:extLst>
                <a:ext uri="{FF2B5EF4-FFF2-40B4-BE49-F238E27FC236}">
                  <a16:creationId xmlns:a16="http://schemas.microsoft.com/office/drawing/2014/main" id="{7E44313C-28C2-2926-354D-ADE7168D22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66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39" name="Rectangle 1397">
              <a:extLst>
                <a:ext uri="{FF2B5EF4-FFF2-40B4-BE49-F238E27FC236}">
                  <a16:creationId xmlns:a16="http://schemas.microsoft.com/office/drawing/2014/main" id="{08D0B4BD-DCAE-D16C-35E0-B117D3715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69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40" name="Picture 1398">
              <a:extLst>
                <a:ext uri="{FF2B5EF4-FFF2-40B4-BE49-F238E27FC236}">
                  <a16:creationId xmlns:a16="http://schemas.microsoft.com/office/drawing/2014/main" id="{0136F58F-D4F1-4FB3-9494-E59503AED9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57" cstate="print"/>
            <a:srcRect/>
            <a:stretch>
              <a:fillRect/>
            </a:stretch>
          </p:blipFill>
          <p:spPr bwMode="auto">
            <a:xfrm>
              <a:off x="3774" y="1969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41" name="Rectangle 1399">
              <a:extLst>
                <a:ext uri="{FF2B5EF4-FFF2-40B4-BE49-F238E27FC236}">
                  <a16:creationId xmlns:a16="http://schemas.microsoft.com/office/drawing/2014/main" id="{AC5BD611-61E8-0E14-5D44-187506898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69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42" name="Rectangle 1400">
              <a:extLst>
                <a:ext uri="{FF2B5EF4-FFF2-40B4-BE49-F238E27FC236}">
                  <a16:creationId xmlns:a16="http://schemas.microsoft.com/office/drawing/2014/main" id="{E4E293C0-634A-E083-348C-E6E8F25B06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73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43" name="Picture 1401">
              <a:extLst>
                <a:ext uri="{FF2B5EF4-FFF2-40B4-BE49-F238E27FC236}">
                  <a16:creationId xmlns:a16="http://schemas.microsoft.com/office/drawing/2014/main" id="{4AC716AD-0360-30D9-4861-A1EE1DA186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58" cstate="print"/>
            <a:srcRect/>
            <a:stretch>
              <a:fillRect/>
            </a:stretch>
          </p:blipFill>
          <p:spPr bwMode="auto">
            <a:xfrm>
              <a:off x="3774" y="1973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44" name="Rectangle 1402">
              <a:extLst>
                <a:ext uri="{FF2B5EF4-FFF2-40B4-BE49-F238E27FC236}">
                  <a16:creationId xmlns:a16="http://schemas.microsoft.com/office/drawing/2014/main" id="{3A3374AA-49A9-1377-26E0-CEDD52CF5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73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45" name="Rectangle 1403">
              <a:extLst>
                <a:ext uri="{FF2B5EF4-FFF2-40B4-BE49-F238E27FC236}">
                  <a16:creationId xmlns:a16="http://schemas.microsoft.com/office/drawing/2014/main" id="{113BAD92-8915-2A7D-F9A5-F745160737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78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46" name="Picture 1404">
              <a:extLst>
                <a:ext uri="{FF2B5EF4-FFF2-40B4-BE49-F238E27FC236}">
                  <a16:creationId xmlns:a16="http://schemas.microsoft.com/office/drawing/2014/main" id="{3B04B6ED-CFB4-5000-4C01-EE2455E45A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59" cstate="print"/>
            <a:srcRect/>
            <a:stretch>
              <a:fillRect/>
            </a:stretch>
          </p:blipFill>
          <p:spPr bwMode="auto">
            <a:xfrm>
              <a:off x="3774" y="1978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47" name="Rectangle 1405">
              <a:extLst>
                <a:ext uri="{FF2B5EF4-FFF2-40B4-BE49-F238E27FC236}">
                  <a16:creationId xmlns:a16="http://schemas.microsoft.com/office/drawing/2014/main" id="{95EA776A-45EB-4039-3568-D3BA0BA3B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78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48" name="Rectangle 1406">
              <a:extLst>
                <a:ext uri="{FF2B5EF4-FFF2-40B4-BE49-F238E27FC236}">
                  <a16:creationId xmlns:a16="http://schemas.microsoft.com/office/drawing/2014/main" id="{DDB7EF1C-C909-0232-F4C8-D3F76BC07F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82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49" name="Picture 1407">
              <a:extLst>
                <a:ext uri="{FF2B5EF4-FFF2-40B4-BE49-F238E27FC236}">
                  <a16:creationId xmlns:a16="http://schemas.microsoft.com/office/drawing/2014/main" id="{D98A5005-78C8-3E3F-9C52-696845994D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60" cstate="print"/>
            <a:srcRect/>
            <a:stretch>
              <a:fillRect/>
            </a:stretch>
          </p:blipFill>
          <p:spPr bwMode="auto">
            <a:xfrm>
              <a:off x="3774" y="1982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50" name="Rectangle 1408">
              <a:extLst>
                <a:ext uri="{FF2B5EF4-FFF2-40B4-BE49-F238E27FC236}">
                  <a16:creationId xmlns:a16="http://schemas.microsoft.com/office/drawing/2014/main" id="{C4D060E3-0368-A4A6-1A90-B2DEABB796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82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51" name="Rectangle 1409">
              <a:extLst>
                <a:ext uri="{FF2B5EF4-FFF2-40B4-BE49-F238E27FC236}">
                  <a16:creationId xmlns:a16="http://schemas.microsoft.com/office/drawing/2014/main" id="{A4630B6E-42D2-2052-035A-4A568E1C66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87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52" name="Picture 1410">
              <a:extLst>
                <a:ext uri="{FF2B5EF4-FFF2-40B4-BE49-F238E27FC236}">
                  <a16:creationId xmlns:a16="http://schemas.microsoft.com/office/drawing/2014/main" id="{4F33FF46-2990-9A85-1097-A7CC670F1F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61" cstate="print"/>
            <a:srcRect/>
            <a:stretch>
              <a:fillRect/>
            </a:stretch>
          </p:blipFill>
          <p:spPr bwMode="auto">
            <a:xfrm>
              <a:off x="3774" y="1987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53" name="Rectangle 1411">
              <a:extLst>
                <a:ext uri="{FF2B5EF4-FFF2-40B4-BE49-F238E27FC236}">
                  <a16:creationId xmlns:a16="http://schemas.microsoft.com/office/drawing/2014/main" id="{5DB07D35-EC87-038C-07E5-D0E841CF63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87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54" name="Rectangle 1412">
              <a:extLst>
                <a:ext uri="{FF2B5EF4-FFF2-40B4-BE49-F238E27FC236}">
                  <a16:creationId xmlns:a16="http://schemas.microsoft.com/office/drawing/2014/main" id="{9A6FC62C-8907-6FDE-FB9E-BD3378673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90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55" name="Picture 1413">
              <a:extLst>
                <a:ext uri="{FF2B5EF4-FFF2-40B4-BE49-F238E27FC236}">
                  <a16:creationId xmlns:a16="http://schemas.microsoft.com/office/drawing/2014/main" id="{7107F63D-49A8-508B-8CF5-C34CD4C6DC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62" cstate="print"/>
            <a:srcRect/>
            <a:stretch>
              <a:fillRect/>
            </a:stretch>
          </p:blipFill>
          <p:spPr bwMode="auto">
            <a:xfrm>
              <a:off x="3774" y="1990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56" name="Rectangle 1414">
              <a:extLst>
                <a:ext uri="{FF2B5EF4-FFF2-40B4-BE49-F238E27FC236}">
                  <a16:creationId xmlns:a16="http://schemas.microsoft.com/office/drawing/2014/main" id="{592A5EA0-70BC-7603-21CD-7E40974753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90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57" name="Rectangle 1415">
              <a:extLst>
                <a:ext uri="{FF2B5EF4-FFF2-40B4-BE49-F238E27FC236}">
                  <a16:creationId xmlns:a16="http://schemas.microsoft.com/office/drawing/2014/main" id="{9FB68BF1-4750-E4B0-40CE-09C4C9DB2E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92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58" name="Picture 1416">
              <a:extLst>
                <a:ext uri="{FF2B5EF4-FFF2-40B4-BE49-F238E27FC236}">
                  <a16:creationId xmlns:a16="http://schemas.microsoft.com/office/drawing/2014/main" id="{0A0EE1CB-BE20-F805-A5A7-89E0E40F5C0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63" cstate="print"/>
            <a:srcRect/>
            <a:stretch>
              <a:fillRect/>
            </a:stretch>
          </p:blipFill>
          <p:spPr bwMode="auto">
            <a:xfrm>
              <a:off x="3774" y="1992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59" name="Rectangle 1417">
              <a:extLst>
                <a:ext uri="{FF2B5EF4-FFF2-40B4-BE49-F238E27FC236}">
                  <a16:creationId xmlns:a16="http://schemas.microsoft.com/office/drawing/2014/main" id="{931399BB-79FD-FAA2-F041-29EE3F0C25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92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0" name="Rectangle 1418">
              <a:extLst>
                <a:ext uri="{FF2B5EF4-FFF2-40B4-BE49-F238E27FC236}">
                  <a16:creationId xmlns:a16="http://schemas.microsoft.com/office/drawing/2014/main" id="{5E3E2C36-19B3-9E7F-0A78-F1909ECF35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95"/>
              <a:ext cx="641" cy="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61" name="Picture 1419">
              <a:extLst>
                <a:ext uri="{FF2B5EF4-FFF2-40B4-BE49-F238E27FC236}">
                  <a16:creationId xmlns:a16="http://schemas.microsoft.com/office/drawing/2014/main" id="{69980DBF-C1D2-52F4-6549-BBE0A71525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64" cstate="print"/>
            <a:srcRect/>
            <a:stretch>
              <a:fillRect/>
            </a:stretch>
          </p:blipFill>
          <p:spPr bwMode="auto">
            <a:xfrm>
              <a:off x="3774" y="1995"/>
              <a:ext cx="641" cy="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62" name="Rectangle 1420">
              <a:extLst>
                <a:ext uri="{FF2B5EF4-FFF2-40B4-BE49-F238E27FC236}">
                  <a16:creationId xmlns:a16="http://schemas.microsoft.com/office/drawing/2014/main" id="{E6AB2456-B863-6299-57BF-1304A4F93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1995"/>
              <a:ext cx="641" cy="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3" name="Rectangle 1421">
              <a:extLst>
                <a:ext uri="{FF2B5EF4-FFF2-40B4-BE49-F238E27FC236}">
                  <a16:creationId xmlns:a16="http://schemas.microsoft.com/office/drawing/2014/main" id="{08B0C9C4-DE51-B25D-25F8-1BEF136B0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01"/>
              <a:ext cx="641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64" name="Picture 1422">
              <a:extLst>
                <a:ext uri="{FF2B5EF4-FFF2-40B4-BE49-F238E27FC236}">
                  <a16:creationId xmlns:a16="http://schemas.microsoft.com/office/drawing/2014/main" id="{BC5CEEF9-2421-F68F-FFF8-86ED8198C1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65" cstate="print"/>
            <a:srcRect/>
            <a:stretch>
              <a:fillRect/>
            </a:stretch>
          </p:blipFill>
          <p:spPr bwMode="auto">
            <a:xfrm>
              <a:off x="3774" y="2001"/>
              <a:ext cx="641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65" name="Rectangle 1423">
              <a:extLst>
                <a:ext uri="{FF2B5EF4-FFF2-40B4-BE49-F238E27FC236}">
                  <a16:creationId xmlns:a16="http://schemas.microsoft.com/office/drawing/2014/main" id="{1C0D2189-05C9-F86F-4E36-8563EE4289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01"/>
              <a:ext cx="641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6" name="Rectangle 1424">
              <a:extLst>
                <a:ext uri="{FF2B5EF4-FFF2-40B4-BE49-F238E27FC236}">
                  <a16:creationId xmlns:a16="http://schemas.microsoft.com/office/drawing/2014/main" id="{C8526AF8-37F7-1D94-5800-739FA9B75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02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67" name="Picture 1425">
              <a:extLst>
                <a:ext uri="{FF2B5EF4-FFF2-40B4-BE49-F238E27FC236}">
                  <a16:creationId xmlns:a16="http://schemas.microsoft.com/office/drawing/2014/main" id="{EFD5101A-EEF4-262A-321D-59A56055FD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66" cstate="print"/>
            <a:srcRect/>
            <a:stretch>
              <a:fillRect/>
            </a:stretch>
          </p:blipFill>
          <p:spPr bwMode="auto">
            <a:xfrm>
              <a:off x="3774" y="2002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68" name="Rectangle 1426">
              <a:extLst>
                <a:ext uri="{FF2B5EF4-FFF2-40B4-BE49-F238E27FC236}">
                  <a16:creationId xmlns:a16="http://schemas.microsoft.com/office/drawing/2014/main" id="{37E148F7-E903-2424-549F-D6E26805E7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02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9" name="Rectangle 1427">
              <a:extLst>
                <a:ext uri="{FF2B5EF4-FFF2-40B4-BE49-F238E27FC236}">
                  <a16:creationId xmlns:a16="http://schemas.microsoft.com/office/drawing/2014/main" id="{F80536CE-37B3-5327-14A8-5442D82552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04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70" name="Picture 1428">
              <a:extLst>
                <a:ext uri="{FF2B5EF4-FFF2-40B4-BE49-F238E27FC236}">
                  <a16:creationId xmlns:a16="http://schemas.microsoft.com/office/drawing/2014/main" id="{5C2259CB-3EF9-0601-809C-7298AF357C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67" cstate="print"/>
            <a:srcRect/>
            <a:stretch>
              <a:fillRect/>
            </a:stretch>
          </p:blipFill>
          <p:spPr bwMode="auto">
            <a:xfrm>
              <a:off x="3774" y="2004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71" name="Rectangle 1429">
              <a:extLst>
                <a:ext uri="{FF2B5EF4-FFF2-40B4-BE49-F238E27FC236}">
                  <a16:creationId xmlns:a16="http://schemas.microsoft.com/office/drawing/2014/main" id="{BDA7A55E-E3F0-1FF6-A8CD-D7E65021E9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04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72" name="Rectangle 1430">
              <a:extLst>
                <a:ext uri="{FF2B5EF4-FFF2-40B4-BE49-F238E27FC236}">
                  <a16:creationId xmlns:a16="http://schemas.microsoft.com/office/drawing/2014/main" id="{B199356E-F222-8475-698B-2E47E1300C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09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73" name="Picture 1431">
              <a:extLst>
                <a:ext uri="{FF2B5EF4-FFF2-40B4-BE49-F238E27FC236}">
                  <a16:creationId xmlns:a16="http://schemas.microsoft.com/office/drawing/2014/main" id="{F1668E76-EE9A-B65E-2A31-A6D9B82953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68" cstate="print"/>
            <a:srcRect/>
            <a:stretch>
              <a:fillRect/>
            </a:stretch>
          </p:blipFill>
          <p:spPr bwMode="auto">
            <a:xfrm>
              <a:off x="3774" y="2009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74" name="Rectangle 1432">
              <a:extLst>
                <a:ext uri="{FF2B5EF4-FFF2-40B4-BE49-F238E27FC236}">
                  <a16:creationId xmlns:a16="http://schemas.microsoft.com/office/drawing/2014/main" id="{48725E0F-76C6-E2AA-EF8C-55F4D3CA2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09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75" name="Rectangle 1433">
              <a:extLst>
                <a:ext uri="{FF2B5EF4-FFF2-40B4-BE49-F238E27FC236}">
                  <a16:creationId xmlns:a16="http://schemas.microsoft.com/office/drawing/2014/main" id="{038B4335-D8B7-FDF7-B587-B050D95EE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11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76" name="Picture 1434">
              <a:extLst>
                <a:ext uri="{FF2B5EF4-FFF2-40B4-BE49-F238E27FC236}">
                  <a16:creationId xmlns:a16="http://schemas.microsoft.com/office/drawing/2014/main" id="{71FFA3A7-DAA1-60A4-01CE-F0B6459CE3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69" cstate="print"/>
            <a:srcRect/>
            <a:stretch>
              <a:fillRect/>
            </a:stretch>
          </p:blipFill>
          <p:spPr bwMode="auto">
            <a:xfrm>
              <a:off x="3774" y="2011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77" name="Rectangle 1435">
              <a:extLst>
                <a:ext uri="{FF2B5EF4-FFF2-40B4-BE49-F238E27FC236}">
                  <a16:creationId xmlns:a16="http://schemas.microsoft.com/office/drawing/2014/main" id="{57792917-6B1A-4282-1737-61CA53E9A2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11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78" name="Rectangle 1436">
              <a:extLst>
                <a:ext uri="{FF2B5EF4-FFF2-40B4-BE49-F238E27FC236}">
                  <a16:creationId xmlns:a16="http://schemas.microsoft.com/office/drawing/2014/main" id="{CBABC489-144B-E155-1AD9-18854EB786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14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79" name="Picture 1437">
              <a:extLst>
                <a:ext uri="{FF2B5EF4-FFF2-40B4-BE49-F238E27FC236}">
                  <a16:creationId xmlns:a16="http://schemas.microsoft.com/office/drawing/2014/main" id="{378FBBD6-88FC-A651-26F1-4438F09911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70" cstate="print"/>
            <a:srcRect/>
            <a:stretch>
              <a:fillRect/>
            </a:stretch>
          </p:blipFill>
          <p:spPr bwMode="auto">
            <a:xfrm>
              <a:off x="3774" y="2014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80" name="Rectangle 1438">
              <a:extLst>
                <a:ext uri="{FF2B5EF4-FFF2-40B4-BE49-F238E27FC236}">
                  <a16:creationId xmlns:a16="http://schemas.microsoft.com/office/drawing/2014/main" id="{58EE3FB9-0F7F-BD44-8136-82056B02BD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14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81" name="Rectangle 1439">
              <a:extLst>
                <a:ext uri="{FF2B5EF4-FFF2-40B4-BE49-F238E27FC236}">
                  <a16:creationId xmlns:a16="http://schemas.microsoft.com/office/drawing/2014/main" id="{F38435EB-653D-F3F1-7132-7E7D9B8FF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18"/>
              <a:ext cx="641" cy="7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82" name="Picture 1440">
              <a:extLst>
                <a:ext uri="{FF2B5EF4-FFF2-40B4-BE49-F238E27FC236}">
                  <a16:creationId xmlns:a16="http://schemas.microsoft.com/office/drawing/2014/main" id="{5AFAE709-8C3B-9A9A-9A86-1D8EFEF9B7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71" cstate="print"/>
            <a:srcRect/>
            <a:stretch>
              <a:fillRect/>
            </a:stretch>
          </p:blipFill>
          <p:spPr bwMode="auto">
            <a:xfrm>
              <a:off x="3774" y="2018"/>
              <a:ext cx="641" cy="7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83" name="Rectangle 1441">
              <a:extLst>
                <a:ext uri="{FF2B5EF4-FFF2-40B4-BE49-F238E27FC236}">
                  <a16:creationId xmlns:a16="http://schemas.microsoft.com/office/drawing/2014/main" id="{CDF53684-74C8-3570-7229-3BF35EFE56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18"/>
              <a:ext cx="641" cy="7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84" name="Rectangle 1442">
              <a:extLst>
                <a:ext uri="{FF2B5EF4-FFF2-40B4-BE49-F238E27FC236}">
                  <a16:creationId xmlns:a16="http://schemas.microsoft.com/office/drawing/2014/main" id="{003F319A-EBC5-CBF1-BCFB-195EE51DB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25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85" name="Picture 1443">
              <a:extLst>
                <a:ext uri="{FF2B5EF4-FFF2-40B4-BE49-F238E27FC236}">
                  <a16:creationId xmlns:a16="http://schemas.microsoft.com/office/drawing/2014/main" id="{3659511A-29D4-F472-6853-ED9133F8CE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72" cstate="print"/>
            <a:srcRect/>
            <a:stretch>
              <a:fillRect/>
            </a:stretch>
          </p:blipFill>
          <p:spPr bwMode="auto">
            <a:xfrm>
              <a:off x="3774" y="2025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86" name="Rectangle 1444">
              <a:extLst>
                <a:ext uri="{FF2B5EF4-FFF2-40B4-BE49-F238E27FC236}">
                  <a16:creationId xmlns:a16="http://schemas.microsoft.com/office/drawing/2014/main" id="{40ED1788-867F-7A6D-2FF1-756560234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25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87" name="Rectangle 1445">
              <a:extLst>
                <a:ext uri="{FF2B5EF4-FFF2-40B4-BE49-F238E27FC236}">
                  <a16:creationId xmlns:a16="http://schemas.microsoft.com/office/drawing/2014/main" id="{BDDFEAA6-B05F-77E8-604A-68A6C61A9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27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88" name="Picture 1446">
              <a:extLst>
                <a:ext uri="{FF2B5EF4-FFF2-40B4-BE49-F238E27FC236}">
                  <a16:creationId xmlns:a16="http://schemas.microsoft.com/office/drawing/2014/main" id="{52392E81-708A-B31A-78F4-F8A0852432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73" cstate="print"/>
            <a:srcRect/>
            <a:stretch>
              <a:fillRect/>
            </a:stretch>
          </p:blipFill>
          <p:spPr bwMode="auto">
            <a:xfrm>
              <a:off x="3774" y="2027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89" name="Rectangle 1447">
              <a:extLst>
                <a:ext uri="{FF2B5EF4-FFF2-40B4-BE49-F238E27FC236}">
                  <a16:creationId xmlns:a16="http://schemas.microsoft.com/office/drawing/2014/main" id="{B814B677-E05F-79FD-69B9-EBAB0E73C5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27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0" name="Rectangle 1448">
              <a:extLst>
                <a:ext uri="{FF2B5EF4-FFF2-40B4-BE49-F238E27FC236}">
                  <a16:creationId xmlns:a16="http://schemas.microsoft.com/office/drawing/2014/main" id="{EDAEC85E-872F-46E9-A6CB-B3C1B3F802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32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91" name="Picture 1449">
              <a:extLst>
                <a:ext uri="{FF2B5EF4-FFF2-40B4-BE49-F238E27FC236}">
                  <a16:creationId xmlns:a16="http://schemas.microsoft.com/office/drawing/2014/main" id="{7507367B-657F-175E-3C62-1832CA99A7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74" cstate="print"/>
            <a:srcRect/>
            <a:stretch>
              <a:fillRect/>
            </a:stretch>
          </p:blipFill>
          <p:spPr bwMode="auto">
            <a:xfrm>
              <a:off x="3774" y="2032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92" name="Rectangle 1450">
              <a:extLst>
                <a:ext uri="{FF2B5EF4-FFF2-40B4-BE49-F238E27FC236}">
                  <a16:creationId xmlns:a16="http://schemas.microsoft.com/office/drawing/2014/main" id="{20BB161E-D908-718B-10CF-3848A57F4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32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3" name="Rectangle 1451">
              <a:extLst>
                <a:ext uri="{FF2B5EF4-FFF2-40B4-BE49-F238E27FC236}">
                  <a16:creationId xmlns:a16="http://schemas.microsoft.com/office/drawing/2014/main" id="{F9EAD46D-60C1-80A9-1A9E-114BA0C216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37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94" name="Picture 1452">
              <a:extLst>
                <a:ext uri="{FF2B5EF4-FFF2-40B4-BE49-F238E27FC236}">
                  <a16:creationId xmlns:a16="http://schemas.microsoft.com/office/drawing/2014/main" id="{CBCEBC80-4A57-5664-3A34-B38072E334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75" cstate="print"/>
            <a:srcRect/>
            <a:stretch>
              <a:fillRect/>
            </a:stretch>
          </p:blipFill>
          <p:spPr bwMode="auto">
            <a:xfrm>
              <a:off x="3774" y="2037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95" name="Rectangle 1453">
              <a:extLst>
                <a:ext uri="{FF2B5EF4-FFF2-40B4-BE49-F238E27FC236}">
                  <a16:creationId xmlns:a16="http://schemas.microsoft.com/office/drawing/2014/main" id="{CB1F9B0C-8110-5884-9FB9-6D05C5ABF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37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6" name="Rectangle 1454">
              <a:extLst>
                <a:ext uri="{FF2B5EF4-FFF2-40B4-BE49-F238E27FC236}">
                  <a16:creationId xmlns:a16="http://schemas.microsoft.com/office/drawing/2014/main" id="{EBA34FD6-301E-E5D6-DFA2-F077EA6553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39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797" name="Picture 1455">
              <a:extLst>
                <a:ext uri="{FF2B5EF4-FFF2-40B4-BE49-F238E27FC236}">
                  <a16:creationId xmlns:a16="http://schemas.microsoft.com/office/drawing/2014/main" id="{F3D6E3BD-07A1-7AC8-F0BB-4C6714C181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76" cstate="print"/>
            <a:srcRect/>
            <a:stretch>
              <a:fillRect/>
            </a:stretch>
          </p:blipFill>
          <p:spPr bwMode="auto">
            <a:xfrm>
              <a:off x="3774" y="2039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798" name="Rectangle 1456">
              <a:extLst>
                <a:ext uri="{FF2B5EF4-FFF2-40B4-BE49-F238E27FC236}">
                  <a16:creationId xmlns:a16="http://schemas.microsoft.com/office/drawing/2014/main" id="{F260E603-1C77-9B5A-343B-BC9BE88833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39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9" name="Rectangle 1457">
              <a:extLst>
                <a:ext uri="{FF2B5EF4-FFF2-40B4-BE49-F238E27FC236}">
                  <a16:creationId xmlns:a16="http://schemas.microsoft.com/office/drawing/2014/main" id="{E3622ADA-E1B3-7FB0-61E2-7922821C5A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42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00" name="Picture 1458">
              <a:extLst>
                <a:ext uri="{FF2B5EF4-FFF2-40B4-BE49-F238E27FC236}">
                  <a16:creationId xmlns:a16="http://schemas.microsoft.com/office/drawing/2014/main" id="{A0D7DE95-DC7A-13DB-1BFB-57810D39C9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77" cstate="print"/>
            <a:srcRect/>
            <a:stretch>
              <a:fillRect/>
            </a:stretch>
          </p:blipFill>
          <p:spPr bwMode="auto">
            <a:xfrm>
              <a:off x="3774" y="2042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01" name="Rectangle 1459">
              <a:extLst>
                <a:ext uri="{FF2B5EF4-FFF2-40B4-BE49-F238E27FC236}">
                  <a16:creationId xmlns:a16="http://schemas.microsoft.com/office/drawing/2014/main" id="{8532A23E-B914-CED3-FB10-82A6776C29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42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2" name="Rectangle 1460">
              <a:extLst>
                <a:ext uri="{FF2B5EF4-FFF2-40B4-BE49-F238E27FC236}">
                  <a16:creationId xmlns:a16="http://schemas.microsoft.com/office/drawing/2014/main" id="{DAEC1E2B-F75B-4BE0-54C5-B88FB5F99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46"/>
              <a:ext cx="641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03" name="Picture 1461">
              <a:extLst>
                <a:ext uri="{FF2B5EF4-FFF2-40B4-BE49-F238E27FC236}">
                  <a16:creationId xmlns:a16="http://schemas.microsoft.com/office/drawing/2014/main" id="{05987227-8B70-4504-7B99-1E3602E7D6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78" cstate="print"/>
            <a:srcRect/>
            <a:stretch>
              <a:fillRect/>
            </a:stretch>
          </p:blipFill>
          <p:spPr bwMode="auto">
            <a:xfrm>
              <a:off x="3774" y="2046"/>
              <a:ext cx="641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04" name="Rectangle 1462">
              <a:extLst>
                <a:ext uri="{FF2B5EF4-FFF2-40B4-BE49-F238E27FC236}">
                  <a16:creationId xmlns:a16="http://schemas.microsoft.com/office/drawing/2014/main" id="{2AA17EA4-7C1F-550C-5E4D-BC67FF3460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46"/>
              <a:ext cx="641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" name="Rectangle 1463">
              <a:extLst>
                <a:ext uri="{FF2B5EF4-FFF2-40B4-BE49-F238E27FC236}">
                  <a16:creationId xmlns:a16="http://schemas.microsoft.com/office/drawing/2014/main" id="{ED216BD8-4276-7AB2-5BEE-741B6454C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47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06" name="Picture 1464">
              <a:extLst>
                <a:ext uri="{FF2B5EF4-FFF2-40B4-BE49-F238E27FC236}">
                  <a16:creationId xmlns:a16="http://schemas.microsoft.com/office/drawing/2014/main" id="{08A961E9-9C76-C1C1-C4C6-CDADB57051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79" cstate="print"/>
            <a:srcRect/>
            <a:stretch>
              <a:fillRect/>
            </a:stretch>
          </p:blipFill>
          <p:spPr bwMode="auto">
            <a:xfrm>
              <a:off x="3774" y="2047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07" name="Rectangle 1465">
              <a:extLst>
                <a:ext uri="{FF2B5EF4-FFF2-40B4-BE49-F238E27FC236}">
                  <a16:creationId xmlns:a16="http://schemas.microsoft.com/office/drawing/2014/main" id="{9094BCC1-1917-1ACD-30BE-FD9CAA2D99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47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8" name="Rectangle 1466">
              <a:extLst>
                <a:ext uri="{FF2B5EF4-FFF2-40B4-BE49-F238E27FC236}">
                  <a16:creationId xmlns:a16="http://schemas.microsoft.com/office/drawing/2014/main" id="{99880756-C328-CDDB-6B46-35794F6CB0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5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09" name="Picture 1467">
              <a:extLst>
                <a:ext uri="{FF2B5EF4-FFF2-40B4-BE49-F238E27FC236}">
                  <a16:creationId xmlns:a16="http://schemas.microsoft.com/office/drawing/2014/main" id="{CCC9EC3F-83CC-618D-757C-2A1643178D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80" cstate="print"/>
            <a:srcRect/>
            <a:stretch>
              <a:fillRect/>
            </a:stretch>
          </p:blipFill>
          <p:spPr bwMode="auto">
            <a:xfrm>
              <a:off x="3774" y="205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10" name="Rectangle 1468">
              <a:extLst>
                <a:ext uri="{FF2B5EF4-FFF2-40B4-BE49-F238E27FC236}">
                  <a16:creationId xmlns:a16="http://schemas.microsoft.com/office/drawing/2014/main" id="{4C30AA97-CDEE-4D16-FC60-16A07E8913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5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11" name="Rectangle 1469">
              <a:extLst>
                <a:ext uri="{FF2B5EF4-FFF2-40B4-BE49-F238E27FC236}">
                  <a16:creationId xmlns:a16="http://schemas.microsoft.com/office/drawing/2014/main" id="{8C9AEC93-0AA3-4C52-4162-849B914809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56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12" name="Picture 1470">
              <a:extLst>
                <a:ext uri="{FF2B5EF4-FFF2-40B4-BE49-F238E27FC236}">
                  <a16:creationId xmlns:a16="http://schemas.microsoft.com/office/drawing/2014/main" id="{DC46A77A-4770-970E-19F0-F780EF1D10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81" cstate="print"/>
            <a:srcRect/>
            <a:stretch>
              <a:fillRect/>
            </a:stretch>
          </p:blipFill>
          <p:spPr bwMode="auto">
            <a:xfrm>
              <a:off x="3774" y="2056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13" name="Rectangle 1471">
              <a:extLst>
                <a:ext uri="{FF2B5EF4-FFF2-40B4-BE49-F238E27FC236}">
                  <a16:creationId xmlns:a16="http://schemas.microsoft.com/office/drawing/2014/main" id="{D59ADD04-CBBE-5CDC-FE49-1622B57F3F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56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14" name="Rectangle 1472">
              <a:extLst>
                <a:ext uri="{FF2B5EF4-FFF2-40B4-BE49-F238E27FC236}">
                  <a16:creationId xmlns:a16="http://schemas.microsoft.com/office/drawing/2014/main" id="{0E0D4E5F-38E8-9C60-3CBA-A81BD50AE8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6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15" name="Picture 1473">
              <a:extLst>
                <a:ext uri="{FF2B5EF4-FFF2-40B4-BE49-F238E27FC236}">
                  <a16:creationId xmlns:a16="http://schemas.microsoft.com/office/drawing/2014/main" id="{ACD9C42A-1274-A70C-D7B6-5DCA3EC88C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82" cstate="print"/>
            <a:srcRect/>
            <a:stretch>
              <a:fillRect/>
            </a:stretch>
          </p:blipFill>
          <p:spPr bwMode="auto">
            <a:xfrm>
              <a:off x="3774" y="206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16" name="Rectangle 1474">
              <a:extLst>
                <a:ext uri="{FF2B5EF4-FFF2-40B4-BE49-F238E27FC236}">
                  <a16:creationId xmlns:a16="http://schemas.microsoft.com/office/drawing/2014/main" id="{1BBB2673-944A-75CD-B7FB-18066B4BD7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6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17" name="Rectangle 1475">
              <a:extLst>
                <a:ext uri="{FF2B5EF4-FFF2-40B4-BE49-F238E27FC236}">
                  <a16:creationId xmlns:a16="http://schemas.microsoft.com/office/drawing/2014/main" id="{DB2632C7-E651-6FC5-94DA-6B9CFDF1EC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66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18" name="Picture 1476">
              <a:extLst>
                <a:ext uri="{FF2B5EF4-FFF2-40B4-BE49-F238E27FC236}">
                  <a16:creationId xmlns:a16="http://schemas.microsoft.com/office/drawing/2014/main" id="{8E959C73-23A1-F8D6-174E-EEBB51547A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83" cstate="print"/>
            <a:srcRect/>
            <a:stretch>
              <a:fillRect/>
            </a:stretch>
          </p:blipFill>
          <p:spPr bwMode="auto">
            <a:xfrm>
              <a:off x="3774" y="2066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19" name="Rectangle 1477">
              <a:extLst>
                <a:ext uri="{FF2B5EF4-FFF2-40B4-BE49-F238E27FC236}">
                  <a16:creationId xmlns:a16="http://schemas.microsoft.com/office/drawing/2014/main" id="{AA9B6B41-ACC7-0498-1614-6F6909A97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66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0" name="Rectangle 1478">
              <a:extLst>
                <a:ext uri="{FF2B5EF4-FFF2-40B4-BE49-F238E27FC236}">
                  <a16:creationId xmlns:a16="http://schemas.microsoft.com/office/drawing/2014/main" id="{60B24D0F-B835-F427-846F-13B77F3914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70"/>
              <a:ext cx="641" cy="7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21" name="Picture 1479">
              <a:extLst>
                <a:ext uri="{FF2B5EF4-FFF2-40B4-BE49-F238E27FC236}">
                  <a16:creationId xmlns:a16="http://schemas.microsoft.com/office/drawing/2014/main" id="{28A31138-BA80-E20E-2989-B45C125935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84" cstate="print"/>
            <a:srcRect/>
            <a:stretch>
              <a:fillRect/>
            </a:stretch>
          </p:blipFill>
          <p:spPr bwMode="auto">
            <a:xfrm>
              <a:off x="3774" y="2070"/>
              <a:ext cx="641" cy="7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22" name="Rectangle 1480">
              <a:extLst>
                <a:ext uri="{FF2B5EF4-FFF2-40B4-BE49-F238E27FC236}">
                  <a16:creationId xmlns:a16="http://schemas.microsoft.com/office/drawing/2014/main" id="{2418C673-57C8-5111-D444-50E18CC09F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70"/>
              <a:ext cx="641" cy="7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3" name="Rectangle 1481">
              <a:extLst>
                <a:ext uri="{FF2B5EF4-FFF2-40B4-BE49-F238E27FC236}">
                  <a16:creationId xmlns:a16="http://schemas.microsoft.com/office/drawing/2014/main" id="{333FC531-CA78-2F27-61B0-6E66443B78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77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24" name="Picture 1482">
              <a:extLst>
                <a:ext uri="{FF2B5EF4-FFF2-40B4-BE49-F238E27FC236}">
                  <a16:creationId xmlns:a16="http://schemas.microsoft.com/office/drawing/2014/main" id="{6ED2242D-F534-8E2F-918D-BF835F958F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85" cstate="print"/>
            <a:srcRect/>
            <a:stretch>
              <a:fillRect/>
            </a:stretch>
          </p:blipFill>
          <p:spPr bwMode="auto">
            <a:xfrm>
              <a:off x="3774" y="2077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25" name="Rectangle 1483">
              <a:extLst>
                <a:ext uri="{FF2B5EF4-FFF2-40B4-BE49-F238E27FC236}">
                  <a16:creationId xmlns:a16="http://schemas.microsoft.com/office/drawing/2014/main" id="{A58D9287-917D-5D84-8A18-30D2A7705D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77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6" name="Rectangle 1484">
              <a:extLst>
                <a:ext uri="{FF2B5EF4-FFF2-40B4-BE49-F238E27FC236}">
                  <a16:creationId xmlns:a16="http://schemas.microsoft.com/office/drawing/2014/main" id="{EDDA8D33-8ABB-C097-7BA2-CCD412ADE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82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27" name="Picture 1485">
              <a:extLst>
                <a:ext uri="{FF2B5EF4-FFF2-40B4-BE49-F238E27FC236}">
                  <a16:creationId xmlns:a16="http://schemas.microsoft.com/office/drawing/2014/main" id="{68CC008E-FB6F-CB0F-E50D-53B67026D1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86" cstate="print"/>
            <a:srcRect/>
            <a:stretch>
              <a:fillRect/>
            </a:stretch>
          </p:blipFill>
          <p:spPr bwMode="auto">
            <a:xfrm>
              <a:off x="3774" y="2082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28" name="Rectangle 1486">
              <a:extLst>
                <a:ext uri="{FF2B5EF4-FFF2-40B4-BE49-F238E27FC236}">
                  <a16:creationId xmlns:a16="http://schemas.microsoft.com/office/drawing/2014/main" id="{6B208166-4509-6062-803F-60994E7683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82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9" name="Rectangle 1487">
              <a:extLst>
                <a:ext uri="{FF2B5EF4-FFF2-40B4-BE49-F238E27FC236}">
                  <a16:creationId xmlns:a16="http://schemas.microsoft.com/office/drawing/2014/main" id="{60E9EBE9-DA20-97B6-0D35-265BB6B2BC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87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30" name="Picture 1488">
              <a:extLst>
                <a:ext uri="{FF2B5EF4-FFF2-40B4-BE49-F238E27FC236}">
                  <a16:creationId xmlns:a16="http://schemas.microsoft.com/office/drawing/2014/main" id="{F5BE310F-3584-9A4E-8B64-3179266B928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87" cstate="print"/>
            <a:srcRect/>
            <a:stretch>
              <a:fillRect/>
            </a:stretch>
          </p:blipFill>
          <p:spPr bwMode="auto">
            <a:xfrm>
              <a:off x="3774" y="2087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31" name="Rectangle 1489">
              <a:extLst>
                <a:ext uri="{FF2B5EF4-FFF2-40B4-BE49-F238E27FC236}">
                  <a16:creationId xmlns:a16="http://schemas.microsoft.com/office/drawing/2014/main" id="{FFA88E76-92FF-A843-F6A0-02E99474DD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87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32" name="Rectangle 1490">
              <a:extLst>
                <a:ext uri="{FF2B5EF4-FFF2-40B4-BE49-F238E27FC236}">
                  <a16:creationId xmlns:a16="http://schemas.microsoft.com/office/drawing/2014/main" id="{1DA70194-F622-FF9C-56A7-D7B5DBCE2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91"/>
              <a:ext cx="641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33" name="Picture 1491">
              <a:extLst>
                <a:ext uri="{FF2B5EF4-FFF2-40B4-BE49-F238E27FC236}">
                  <a16:creationId xmlns:a16="http://schemas.microsoft.com/office/drawing/2014/main" id="{83AD9278-2232-11D9-0762-5643257C7C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88" cstate="print"/>
            <a:srcRect/>
            <a:stretch>
              <a:fillRect/>
            </a:stretch>
          </p:blipFill>
          <p:spPr bwMode="auto">
            <a:xfrm>
              <a:off x="3774" y="2091"/>
              <a:ext cx="641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34" name="Rectangle 1492">
              <a:extLst>
                <a:ext uri="{FF2B5EF4-FFF2-40B4-BE49-F238E27FC236}">
                  <a16:creationId xmlns:a16="http://schemas.microsoft.com/office/drawing/2014/main" id="{44DF6966-A228-D9B7-3680-DBF4F591F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91"/>
              <a:ext cx="641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35" name="Rectangle 1493">
              <a:extLst>
                <a:ext uri="{FF2B5EF4-FFF2-40B4-BE49-F238E27FC236}">
                  <a16:creationId xmlns:a16="http://schemas.microsoft.com/office/drawing/2014/main" id="{A4782D18-3B95-F4ED-C47A-61DF6AD971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92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36" name="Picture 1494">
              <a:extLst>
                <a:ext uri="{FF2B5EF4-FFF2-40B4-BE49-F238E27FC236}">
                  <a16:creationId xmlns:a16="http://schemas.microsoft.com/office/drawing/2014/main" id="{1AA2E2BD-83D0-C147-D87B-06F8F8C63A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89" cstate="print"/>
            <a:srcRect/>
            <a:stretch>
              <a:fillRect/>
            </a:stretch>
          </p:blipFill>
          <p:spPr bwMode="auto">
            <a:xfrm>
              <a:off x="3774" y="2092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37" name="Rectangle 1495">
              <a:extLst>
                <a:ext uri="{FF2B5EF4-FFF2-40B4-BE49-F238E27FC236}">
                  <a16:creationId xmlns:a16="http://schemas.microsoft.com/office/drawing/2014/main" id="{FA44967C-3E66-FA3D-1333-48ADF6C6F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92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38" name="Rectangle 1496">
              <a:extLst>
                <a:ext uri="{FF2B5EF4-FFF2-40B4-BE49-F238E27FC236}">
                  <a16:creationId xmlns:a16="http://schemas.microsoft.com/office/drawing/2014/main" id="{079D628D-F332-81A8-D4FE-3E0860FD0E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96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39" name="Picture 1497">
              <a:extLst>
                <a:ext uri="{FF2B5EF4-FFF2-40B4-BE49-F238E27FC236}">
                  <a16:creationId xmlns:a16="http://schemas.microsoft.com/office/drawing/2014/main" id="{2B375B60-CF1C-6720-D84A-9351F04535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90" cstate="print"/>
            <a:srcRect/>
            <a:stretch>
              <a:fillRect/>
            </a:stretch>
          </p:blipFill>
          <p:spPr bwMode="auto">
            <a:xfrm>
              <a:off x="3774" y="2096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40" name="Rectangle 1498">
              <a:extLst>
                <a:ext uri="{FF2B5EF4-FFF2-40B4-BE49-F238E27FC236}">
                  <a16:creationId xmlns:a16="http://schemas.microsoft.com/office/drawing/2014/main" id="{5EF798B6-8CD1-1A11-563D-5AB586AB6E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096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41" name="Rectangle 1499">
              <a:extLst>
                <a:ext uri="{FF2B5EF4-FFF2-40B4-BE49-F238E27FC236}">
                  <a16:creationId xmlns:a16="http://schemas.microsoft.com/office/drawing/2014/main" id="{D0CAD62B-56FC-DE2C-A15A-37D4375CF4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105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42" name="Picture 1500">
              <a:extLst>
                <a:ext uri="{FF2B5EF4-FFF2-40B4-BE49-F238E27FC236}">
                  <a16:creationId xmlns:a16="http://schemas.microsoft.com/office/drawing/2014/main" id="{A32A7FAE-CD9F-E410-D34E-E3A8C1A0A0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91" cstate="print"/>
            <a:srcRect/>
            <a:stretch>
              <a:fillRect/>
            </a:stretch>
          </p:blipFill>
          <p:spPr bwMode="auto">
            <a:xfrm>
              <a:off x="3774" y="2105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43" name="Rectangle 1501">
              <a:extLst>
                <a:ext uri="{FF2B5EF4-FFF2-40B4-BE49-F238E27FC236}">
                  <a16:creationId xmlns:a16="http://schemas.microsoft.com/office/drawing/2014/main" id="{49F0C3AD-960B-0E38-2610-03D09E0BFE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105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44" name="Rectangle 1502">
              <a:extLst>
                <a:ext uri="{FF2B5EF4-FFF2-40B4-BE49-F238E27FC236}">
                  <a16:creationId xmlns:a16="http://schemas.microsoft.com/office/drawing/2014/main" id="{03F38B27-B136-B4E5-37E1-F9930BD5EB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108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45" name="Picture 1503">
              <a:extLst>
                <a:ext uri="{FF2B5EF4-FFF2-40B4-BE49-F238E27FC236}">
                  <a16:creationId xmlns:a16="http://schemas.microsoft.com/office/drawing/2014/main" id="{B1C5F6E0-26E3-E888-F41E-070EC1203E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92" cstate="print"/>
            <a:srcRect/>
            <a:stretch>
              <a:fillRect/>
            </a:stretch>
          </p:blipFill>
          <p:spPr bwMode="auto">
            <a:xfrm>
              <a:off x="3774" y="2108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46" name="Rectangle 1504">
              <a:extLst>
                <a:ext uri="{FF2B5EF4-FFF2-40B4-BE49-F238E27FC236}">
                  <a16:creationId xmlns:a16="http://schemas.microsoft.com/office/drawing/2014/main" id="{D6D19D34-0C02-B256-3D8F-DEEF7965AF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108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47" name="Rectangle 1505">
              <a:extLst>
                <a:ext uri="{FF2B5EF4-FFF2-40B4-BE49-F238E27FC236}">
                  <a16:creationId xmlns:a16="http://schemas.microsoft.com/office/drawing/2014/main" id="{DE00B098-1D10-1E57-572B-90E0F509E5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117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48" name="Picture 1506">
              <a:extLst>
                <a:ext uri="{FF2B5EF4-FFF2-40B4-BE49-F238E27FC236}">
                  <a16:creationId xmlns:a16="http://schemas.microsoft.com/office/drawing/2014/main" id="{0A15EA59-D9B5-77C2-EA5A-13A2FBE3B8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93" cstate="print"/>
            <a:srcRect/>
            <a:stretch>
              <a:fillRect/>
            </a:stretch>
          </p:blipFill>
          <p:spPr bwMode="auto">
            <a:xfrm>
              <a:off x="3774" y="2117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49" name="Rectangle 1507">
              <a:extLst>
                <a:ext uri="{FF2B5EF4-FFF2-40B4-BE49-F238E27FC236}">
                  <a16:creationId xmlns:a16="http://schemas.microsoft.com/office/drawing/2014/main" id="{61B88A79-DBAA-F79A-6803-80D8857B0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117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50" name="Rectangle 1508">
              <a:extLst>
                <a:ext uri="{FF2B5EF4-FFF2-40B4-BE49-F238E27FC236}">
                  <a16:creationId xmlns:a16="http://schemas.microsoft.com/office/drawing/2014/main" id="{58DCAC55-EF10-2F8A-A665-0B7F70922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122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51" name="Picture 1509">
              <a:extLst>
                <a:ext uri="{FF2B5EF4-FFF2-40B4-BE49-F238E27FC236}">
                  <a16:creationId xmlns:a16="http://schemas.microsoft.com/office/drawing/2014/main" id="{EEC8E1B8-E802-5116-7509-0E0D4EDAFB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94" cstate="print"/>
            <a:srcRect/>
            <a:stretch>
              <a:fillRect/>
            </a:stretch>
          </p:blipFill>
          <p:spPr bwMode="auto">
            <a:xfrm>
              <a:off x="3774" y="2122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52" name="Rectangle 1510">
              <a:extLst>
                <a:ext uri="{FF2B5EF4-FFF2-40B4-BE49-F238E27FC236}">
                  <a16:creationId xmlns:a16="http://schemas.microsoft.com/office/drawing/2014/main" id="{CAD83D5A-373D-8198-B577-D650E6B28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122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53" name="Rectangle 1511">
              <a:extLst>
                <a:ext uri="{FF2B5EF4-FFF2-40B4-BE49-F238E27FC236}">
                  <a16:creationId xmlns:a16="http://schemas.microsoft.com/office/drawing/2014/main" id="{66B0928C-E6AD-5DE9-A42B-C4350F323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13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54" name="Picture 1512">
              <a:extLst>
                <a:ext uri="{FF2B5EF4-FFF2-40B4-BE49-F238E27FC236}">
                  <a16:creationId xmlns:a16="http://schemas.microsoft.com/office/drawing/2014/main" id="{DCED4ED4-EEA2-0D2F-E7EE-887838C1B0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95" cstate="print"/>
            <a:srcRect/>
            <a:stretch>
              <a:fillRect/>
            </a:stretch>
          </p:blipFill>
          <p:spPr bwMode="auto">
            <a:xfrm>
              <a:off x="3774" y="213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55" name="Rectangle 1513">
              <a:extLst>
                <a:ext uri="{FF2B5EF4-FFF2-40B4-BE49-F238E27FC236}">
                  <a16:creationId xmlns:a16="http://schemas.microsoft.com/office/drawing/2014/main" id="{2CA8852A-B451-93F7-63FE-BAC49D8C45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13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56" name="Rectangle 1514">
              <a:extLst>
                <a:ext uri="{FF2B5EF4-FFF2-40B4-BE49-F238E27FC236}">
                  <a16:creationId xmlns:a16="http://schemas.microsoft.com/office/drawing/2014/main" id="{68546CBB-5267-F1BB-C84F-7F5C07FBF5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136"/>
              <a:ext cx="641" cy="8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57" name="Picture 1515">
              <a:extLst>
                <a:ext uri="{FF2B5EF4-FFF2-40B4-BE49-F238E27FC236}">
                  <a16:creationId xmlns:a16="http://schemas.microsoft.com/office/drawing/2014/main" id="{B1E389BC-D24E-62E9-4D4D-6F89D5CEED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96" cstate="print"/>
            <a:srcRect/>
            <a:stretch>
              <a:fillRect/>
            </a:stretch>
          </p:blipFill>
          <p:spPr bwMode="auto">
            <a:xfrm>
              <a:off x="3774" y="2136"/>
              <a:ext cx="641" cy="8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58" name="Rectangle 1516">
              <a:extLst>
                <a:ext uri="{FF2B5EF4-FFF2-40B4-BE49-F238E27FC236}">
                  <a16:creationId xmlns:a16="http://schemas.microsoft.com/office/drawing/2014/main" id="{5416BC85-2749-61D8-F922-72DDE961A7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136"/>
              <a:ext cx="641" cy="8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59" name="Rectangle 1517">
              <a:extLst>
                <a:ext uri="{FF2B5EF4-FFF2-40B4-BE49-F238E27FC236}">
                  <a16:creationId xmlns:a16="http://schemas.microsoft.com/office/drawing/2014/main" id="{63B731AE-EA84-B9D1-D22F-7D501524B5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144"/>
              <a:ext cx="641" cy="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60" name="Picture 1518">
              <a:extLst>
                <a:ext uri="{FF2B5EF4-FFF2-40B4-BE49-F238E27FC236}">
                  <a16:creationId xmlns:a16="http://schemas.microsoft.com/office/drawing/2014/main" id="{F3C36F74-EE2A-F3D1-2485-2B7EF0272D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97" cstate="print"/>
            <a:srcRect/>
            <a:stretch>
              <a:fillRect/>
            </a:stretch>
          </p:blipFill>
          <p:spPr bwMode="auto">
            <a:xfrm>
              <a:off x="3774" y="2144"/>
              <a:ext cx="641" cy="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61" name="Rectangle 1519">
              <a:extLst>
                <a:ext uri="{FF2B5EF4-FFF2-40B4-BE49-F238E27FC236}">
                  <a16:creationId xmlns:a16="http://schemas.microsoft.com/office/drawing/2014/main" id="{7C76FFCC-913C-359A-F328-9605355E1F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144"/>
              <a:ext cx="641" cy="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62" name="Rectangle 1520">
              <a:extLst>
                <a:ext uri="{FF2B5EF4-FFF2-40B4-BE49-F238E27FC236}">
                  <a16:creationId xmlns:a16="http://schemas.microsoft.com/office/drawing/2014/main" id="{E101938A-263A-0F09-ABD6-33C80C5140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150"/>
              <a:ext cx="641" cy="10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63" name="Picture 1521">
              <a:extLst>
                <a:ext uri="{FF2B5EF4-FFF2-40B4-BE49-F238E27FC236}">
                  <a16:creationId xmlns:a16="http://schemas.microsoft.com/office/drawing/2014/main" id="{BA58108D-8AA9-79C6-A3D5-EC1EC38993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98" cstate="print"/>
            <a:srcRect/>
            <a:stretch>
              <a:fillRect/>
            </a:stretch>
          </p:blipFill>
          <p:spPr bwMode="auto">
            <a:xfrm>
              <a:off x="3774" y="2150"/>
              <a:ext cx="641" cy="10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64" name="Rectangle 1522">
              <a:extLst>
                <a:ext uri="{FF2B5EF4-FFF2-40B4-BE49-F238E27FC236}">
                  <a16:creationId xmlns:a16="http://schemas.microsoft.com/office/drawing/2014/main" id="{ECA6A474-E2BC-BB12-3E70-2A115C2101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150"/>
              <a:ext cx="641" cy="10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65" name="Rectangle 1523">
              <a:extLst>
                <a:ext uri="{FF2B5EF4-FFF2-40B4-BE49-F238E27FC236}">
                  <a16:creationId xmlns:a16="http://schemas.microsoft.com/office/drawing/2014/main" id="{01935632-9654-F620-07CB-59944F2FF0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160"/>
              <a:ext cx="641" cy="1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66" name="Picture 1524">
              <a:extLst>
                <a:ext uri="{FF2B5EF4-FFF2-40B4-BE49-F238E27FC236}">
                  <a16:creationId xmlns:a16="http://schemas.microsoft.com/office/drawing/2014/main" id="{A8291394-1647-F282-6CEF-CA0F78E715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99" cstate="print"/>
            <a:srcRect/>
            <a:stretch>
              <a:fillRect/>
            </a:stretch>
          </p:blipFill>
          <p:spPr bwMode="auto">
            <a:xfrm>
              <a:off x="3774" y="2160"/>
              <a:ext cx="641" cy="1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67" name="Rectangle 1525">
              <a:extLst>
                <a:ext uri="{FF2B5EF4-FFF2-40B4-BE49-F238E27FC236}">
                  <a16:creationId xmlns:a16="http://schemas.microsoft.com/office/drawing/2014/main" id="{3297201F-4EC2-5D4C-D878-8F588A79EE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160"/>
              <a:ext cx="641" cy="1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68" name="Rectangle 1526">
              <a:extLst>
                <a:ext uri="{FF2B5EF4-FFF2-40B4-BE49-F238E27FC236}">
                  <a16:creationId xmlns:a16="http://schemas.microsoft.com/office/drawing/2014/main" id="{9AC807C2-54B9-F099-E671-7008884E4D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174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869" name="Picture 1527">
              <a:extLst>
                <a:ext uri="{FF2B5EF4-FFF2-40B4-BE49-F238E27FC236}">
                  <a16:creationId xmlns:a16="http://schemas.microsoft.com/office/drawing/2014/main" id="{6DECA0D0-F318-44FC-F8A4-EB29B89782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00" cstate="print"/>
            <a:srcRect/>
            <a:stretch>
              <a:fillRect/>
            </a:stretch>
          </p:blipFill>
          <p:spPr bwMode="auto">
            <a:xfrm>
              <a:off x="3774" y="2174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870" name="Rectangle 1528">
              <a:extLst>
                <a:ext uri="{FF2B5EF4-FFF2-40B4-BE49-F238E27FC236}">
                  <a16:creationId xmlns:a16="http://schemas.microsoft.com/office/drawing/2014/main" id="{E0067808-5BA5-121D-3ED0-9D049532EB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4" y="2174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71" name="Rectangle 1529">
              <a:extLst>
                <a:ext uri="{FF2B5EF4-FFF2-40B4-BE49-F238E27FC236}">
                  <a16:creationId xmlns:a16="http://schemas.microsoft.com/office/drawing/2014/main" id="{A7F02236-636F-7998-0699-95661A7250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5" y="1469"/>
              <a:ext cx="641" cy="716"/>
            </a:xfrm>
            <a:prstGeom prst="rect">
              <a:avLst/>
            </a:prstGeom>
            <a:solidFill>
              <a:srgbClr val="DDDDDD"/>
            </a:solidFill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072" name="Rectangle 1531">
            <a:extLst>
              <a:ext uri="{FF2B5EF4-FFF2-40B4-BE49-F238E27FC236}">
                <a16:creationId xmlns:a16="http://schemas.microsoft.com/office/drawing/2014/main" id="{FA122ED5-2DE8-94DE-5A3F-7CE5D4478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0762" y="2557454"/>
            <a:ext cx="440229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600" dirty="0">
                <a:solidFill>
                  <a:srgbClr val="000000"/>
                </a:solidFill>
                <a:latin typeface="ＭＳ Ｐゴシック" pitchFamily="50" charset="-128"/>
              </a:rPr>
              <a:t>RTCP</a:t>
            </a:r>
            <a:endParaRPr lang="en-US" altLang="ja-JP" dirty="0"/>
          </a:p>
        </p:txBody>
      </p:sp>
      <p:grpSp>
        <p:nvGrpSpPr>
          <p:cNvPr id="3073" name="Group 1534">
            <a:extLst>
              <a:ext uri="{FF2B5EF4-FFF2-40B4-BE49-F238E27FC236}">
                <a16:creationId xmlns:a16="http://schemas.microsoft.com/office/drawing/2014/main" id="{0786AE18-D4C5-AF7D-8BA5-64DC725CFCAD}"/>
              </a:ext>
            </a:extLst>
          </p:cNvPr>
          <p:cNvGrpSpPr>
            <a:grpSpLocks/>
          </p:cNvGrpSpPr>
          <p:nvPr/>
        </p:nvGrpSpPr>
        <p:grpSpPr bwMode="auto">
          <a:xfrm>
            <a:off x="5859259" y="1985950"/>
            <a:ext cx="1167358" cy="673113"/>
            <a:chOff x="4468" y="1493"/>
            <a:chExt cx="641" cy="308"/>
          </a:xfrm>
        </p:grpSpPr>
        <p:pic>
          <p:nvPicPr>
            <p:cNvPr id="3074" name="Picture 1532">
              <a:extLst>
                <a:ext uri="{FF2B5EF4-FFF2-40B4-BE49-F238E27FC236}">
                  <a16:creationId xmlns:a16="http://schemas.microsoft.com/office/drawing/2014/main" id="{8AC6AF59-D61C-7C34-8227-55F0436F79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01" cstate="print"/>
            <a:srcRect/>
            <a:stretch>
              <a:fillRect/>
            </a:stretch>
          </p:blipFill>
          <p:spPr bwMode="auto">
            <a:xfrm>
              <a:off x="4468" y="1493"/>
              <a:ext cx="639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5" name="Rectangle 1533">
              <a:extLst>
                <a:ext uri="{FF2B5EF4-FFF2-40B4-BE49-F238E27FC236}">
                  <a16:creationId xmlns:a16="http://schemas.microsoft.com/office/drawing/2014/main" id="{A8471FCA-B471-6716-FD90-24EC3FB460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8" y="1494"/>
              <a:ext cx="641" cy="307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076" name="Rectangle 1535">
            <a:extLst>
              <a:ext uri="{FF2B5EF4-FFF2-40B4-BE49-F238E27FC236}">
                <a16:creationId xmlns:a16="http://schemas.microsoft.com/office/drawing/2014/main" id="{93BB7FE2-D8A2-164E-56FF-3934377D9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152" y="2060848"/>
            <a:ext cx="752516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300" dirty="0">
                <a:solidFill>
                  <a:srgbClr val="000000"/>
                </a:solidFill>
                <a:latin typeface="ＭＳ Ｐゴシック" pitchFamily="50" charset="-128"/>
              </a:rPr>
              <a:t>音声・ビデオ</a:t>
            </a:r>
            <a:endParaRPr lang="ja-JP" altLang="en-US" dirty="0"/>
          </a:p>
        </p:txBody>
      </p:sp>
      <p:sp>
        <p:nvSpPr>
          <p:cNvPr id="3077" name="Rectangle 1536">
            <a:extLst>
              <a:ext uri="{FF2B5EF4-FFF2-40B4-BE49-F238E27FC236}">
                <a16:creationId xmlns:a16="http://schemas.microsoft.com/office/drawing/2014/main" id="{FF3EA9AE-EB1A-E10A-0943-33EEFCB95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6321" y="2275162"/>
            <a:ext cx="875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300" dirty="0">
                <a:solidFill>
                  <a:srgbClr val="000000"/>
                </a:solidFill>
                <a:latin typeface="ＭＳ Ｐゴシック" pitchFamily="50" charset="-128"/>
              </a:rPr>
              <a:t>符号方式</a:t>
            </a:r>
            <a:endParaRPr lang="en-US" altLang="ja-JP" sz="13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r>
              <a:rPr lang="ja-JP" altLang="en-US" sz="1300" dirty="0">
                <a:solidFill>
                  <a:srgbClr val="000000"/>
                </a:solidFill>
                <a:latin typeface="ＭＳ Ｐゴシック" pitchFamily="50" charset="-128"/>
              </a:rPr>
              <a:t>コーディング</a:t>
            </a:r>
            <a:endParaRPr lang="ja-JP" altLang="en-US" dirty="0"/>
          </a:p>
        </p:txBody>
      </p:sp>
      <p:grpSp>
        <p:nvGrpSpPr>
          <p:cNvPr id="3078" name="Group 1539">
            <a:extLst>
              <a:ext uri="{FF2B5EF4-FFF2-40B4-BE49-F238E27FC236}">
                <a16:creationId xmlns:a16="http://schemas.microsoft.com/office/drawing/2014/main" id="{FE8529D2-F860-B868-36F5-ACB56B92A047}"/>
              </a:ext>
            </a:extLst>
          </p:cNvPr>
          <p:cNvGrpSpPr>
            <a:grpSpLocks/>
          </p:cNvGrpSpPr>
          <p:nvPr/>
        </p:nvGrpSpPr>
        <p:grpSpPr bwMode="auto">
          <a:xfrm>
            <a:off x="5859259" y="2806701"/>
            <a:ext cx="1167358" cy="601662"/>
            <a:chOff x="4468" y="1877"/>
            <a:chExt cx="641" cy="308"/>
          </a:xfrm>
        </p:grpSpPr>
        <p:pic>
          <p:nvPicPr>
            <p:cNvPr id="3079" name="Picture 1537">
              <a:extLst>
                <a:ext uri="{FF2B5EF4-FFF2-40B4-BE49-F238E27FC236}">
                  <a16:creationId xmlns:a16="http://schemas.microsoft.com/office/drawing/2014/main" id="{0CB28095-9AF6-67EF-B613-43D0CEE719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02" cstate="print"/>
            <a:srcRect/>
            <a:stretch>
              <a:fillRect/>
            </a:stretch>
          </p:blipFill>
          <p:spPr bwMode="auto">
            <a:xfrm>
              <a:off x="4468" y="1877"/>
              <a:ext cx="639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0" name="Rectangle 1538">
              <a:extLst>
                <a:ext uri="{FF2B5EF4-FFF2-40B4-BE49-F238E27FC236}">
                  <a16:creationId xmlns:a16="http://schemas.microsoft.com/office/drawing/2014/main" id="{13EBC5B4-38BB-1FEE-560B-C93AB63369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8" y="1877"/>
              <a:ext cx="641" cy="30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081" name="Rectangle 1540">
            <a:extLst>
              <a:ext uri="{FF2B5EF4-FFF2-40B4-BE49-F238E27FC236}">
                <a16:creationId xmlns:a16="http://schemas.microsoft.com/office/drawing/2014/main" id="{C0752F01-752A-71D0-06DC-E24EF6EBC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2332" y="2986082"/>
            <a:ext cx="323294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600" dirty="0">
                <a:solidFill>
                  <a:srgbClr val="000000"/>
                </a:solidFill>
                <a:latin typeface="ＭＳ Ｐゴシック" pitchFamily="50" charset="-128"/>
              </a:rPr>
              <a:t>RTP</a:t>
            </a:r>
            <a:endParaRPr lang="en-US" altLang="ja-JP" dirty="0"/>
          </a:p>
        </p:txBody>
      </p:sp>
      <p:grpSp>
        <p:nvGrpSpPr>
          <p:cNvPr id="3082" name="Group 1543">
            <a:extLst>
              <a:ext uri="{FF2B5EF4-FFF2-40B4-BE49-F238E27FC236}">
                <a16:creationId xmlns:a16="http://schemas.microsoft.com/office/drawing/2014/main" id="{93A64A00-A42B-E0FC-84E4-2A943FC953C1}"/>
              </a:ext>
            </a:extLst>
          </p:cNvPr>
          <p:cNvGrpSpPr>
            <a:grpSpLocks/>
          </p:cNvGrpSpPr>
          <p:nvPr/>
        </p:nvGrpSpPr>
        <p:grpSpPr bwMode="auto">
          <a:xfrm>
            <a:off x="1022993" y="4656139"/>
            <a:ext cx="6075161" cy="750887"/>
            <a:chOff x="745" y="2824"/>
            <a:chExt cx="4416" cy="385"/>
          </a:xfrm>
        </p:grpSpPr>
        <p:pic>
          <p:nvPicPr>
            <p:cNvPr id="3083" name="Picture 1541">
              <a:extLst>
                <a:ext uri="{FF2B5EF4-FFF2-40B4-BE49-F238E27FC236}">
                  <a16:creationId xmlns:a16="http://schemas.microsoft.com/office/drawing/2014/main" id="{6E703B93-6471-EF2A-2CAB-A199A4E3F0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03" cstate="print"/>
            <a:srcRect/>
            <a:stretch>
              <a:fillRect/>
            </a:stretch>
          </p:blipFill>
          <p:spPr bwMode="auto">
            <a:xfrm>
              <a:off x="745" y="2824"/>
              <a:ext cx="4415" cy="38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3084" name="Rectangle 1542">
              <a:extLst>
                <a:ext uri="{FF2B5EF4-FFF2-40B4-BE49-F238E27FC236}">
                  <a16:creationId xmlns:a16="http://schemas.microsoft.com/office/drawing/2014/main" id="{4AB4DF38-EBAD-0E3D-8657-4695B6C4F8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" y="2825"/>
              <a:ext cx="4415" cy="384"/>
            </a:xfrm>
            <a:prstGeom prst="rect">
              <a:avLst/>
            </a:prstGeom>
            <a:solidFill>
              <a:schemeClr val="bg1"/>
            </a:solidFill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085" name="Rectangle 1544">
            <a:extLst>
              <a:ext uri="{FF2B5EF4-FFF2-40B4-BE49-F238E27FC236}">
                <a16:creationId xmlns:a16="http://schemas.microsoft.com/office/drawing/2014/main" id="{28956781-A6F1-BA5A-6E17-E804B31E9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8770" y="4889501"/>
            <a:ext cx="209109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2200">
                <a:solidFill>
                  <a:srgbClr val="000000"/>
                </a:solidFill>
                <a:latin typeface="ＭＳ Ｐゴシック" pitchFamily="50" charset="-128"/>
              </a:rPr>
              <a:t>IP</a:t>
            </a:r>
            <a:endParaRPr lang="en-US" altLang="ja-JP"/>
          </a:p>
        </p:txBody>
      </p:sp>
      <p:sp>
        <p:nvSpPr>
          <p:cNvPr id="3086" name="Rectangle 1545">
            <a:extLst>
              <a:ext uri="{FF2B5EF4-FFF2-40B4-BE49-F238E27FC236}">
                <a16:creationId xmlns:a16="http://schemas.microsoft.com/office/drawing/2014/main" id="{B7BCE33E-5E35-903D-B1FE-F539EFD5D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4064" y="2916239"/>
            <a:ext cx="354935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2200" dirty="0">
                <a:solidFill>
                  <a:srgbClr val="000000"/>
                </a:solidFill>
                <a:latin typeface="ＭＳ Ｐゴシック" pitchFamily="50" charset="-128"/>
              </a:rPr>
              <a:t>SIP</a:t>
            </a:r>
            <a:endParaRPr lang="en-US" altLang="ja-JP" dirty="0"/>
          </a:p>
        </p:txBody>
      </p:sp>
      <p:grpSp>
        <p:nvGrpSpPr>
          <p:cNvPr id="3087" name="グループ化 1555">
            <a:extLst>
              <a:ext uri="{FF2B5EF4-FFF2-40B4-BE49-F238E27FC236}">
                <a16:creationId xmlns:a16="http://schemas.microsoft.com/office/drawing/2014/main" id="{26B9FB78-2613-98F1-6CAD-8DB32781D64D}"/>
              </a:ext>
            </a:extLst>
          </p:cNvPr>
          <p:cNvGrpSpPr/>
          <p:nvPr/>
        </p:nvGrpSpPr>
        <p:grpSpPr>
          <a:xfrm>
            <a:off x="7222464" y="1128694"/>
            <a:ext cx="1714512" cy="5214974"/>
            <a:chOff x="7429520" y="642918"/>
            <a:chExt cx="1500198" cy="5214974"/>
          </a:xfrm>
        </p:grpSpPr>
        <p:sp>
          <p:nvSpPr>
            <p:cNvPr id="3088" name="正方形/長方形 3087">
              <a:extLst>
                <a:ext uri="{FF2B5EF4-FFF2-40B4-BE49-F238E27FC236}">
                  <a16:creationId xmlns:a16="http://schemas.microsoft.com/office/drawing/2014/main" id="{D19B64C7-B4D5-566E-47BE-E04C9E774B89}"/>
                </a:ext>
              </a:extLst>
            </p:cNvPr>
            <p:cNvSpPr/>
            <p:nvPr/>
          </p:nvSpPr>
          <p:spPr>
            <a:xfrm>
              <a:off x="7429520" y="642918"/>
              <a:ext cx="1500198" cy="5214974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089" name="直線コネクタ 3088">
              <a:extLst>
                <a:ext uri="{FF2B5EF4-FFF2-40B4-BE49-F238E27FC236}">
                  <a16:creationId xmlns:a16="http://schemas.microsoft.com/office/drawing/2014/main" id="{2458A093-8ECB-05BD-4B4F-CE7F84A75B82}"/>
                </a:ext>
              </a:extLst>
            </p:cNvPr>
            <p:cNvCxnSpPr/>
            <p:nvPr/>
          </p:nvCxnSpPr>
          <p:spPr>
            <a:xfrm>
              <a:off x="7429520" y="5072074"/>
              <a:ext cx="150019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0" name="直線コネクタ 3089">
              <a:extLst>
                <a:ext uri="{FF2B5EF4-FFF2-40B4-BE49-F238E27FC236}">
                  <a16:creationId xmlns:a16="http://schemas.microsoft.com/office/drawing/2014/main" id="{77051A31-3F11-D249-B131-FF59CE355CEB}"/>
                </a:ext>
              </a:extLst>
            </p:cNvPr>
            <p:cNvCxnSpPr/>
            <p:nvPr/>
          </p:nvCxnSpPr>
          <p:spPr>
            <a:xfrm>
              <a:off x="7429520" y="4071942"/>
              <a:ext cx="150019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1" name="直線コネクタ 3090">
              <a:extLst>
                <a:ext uri="{FF2B5EF4-FFF2-40B4-BE49-F238E27FC236}">
                  <a16:creationId xmlns:a16="http://schemas.microsoft.com/office/drawing/2014/main" id="{167C4588-0453-5D0C-38E4-FCC3881DBD85}"/>
                </a:ext>
              </a:extLst>
            </p:cNvPr>
            <p:cNvCxnSpPr/>
            <p:nvPr/>
          </p:nvCxnSpPr>
          <p:spPr>
            <a:xfrm>
              <a:off x="7429520" y="3214686"/>
              <a:ext cx="150019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92" name="テキスト ボックス 3091">
            <a:extLst>
              <a:ext uri="{FF2B5EF4-FFF2-40B4-BE49-F238E27FC236}">
                <a16:creationId xmlns:a16="http://schemas.microsoft.com/office/drawing/2014/main" id="{8B3799F9-CA90-0D7A-968B-750D47B7722A}"/>
              </a:ext>
            </a:extLst>
          </p:cNvPr>
          <p:cNvSpPr txBox="1"/>
          <p:nvPr/>
        </p:nvSpPr>
        <p:spPr>
          <a:xfrm>
            <a:off x="7293902" y="5843602"/>
            <a:ext cx="1446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/>
              <a:t>データリンク層</a:t>
            </a:r>
            <a:endParaRPr kumimoji="1" lang="ja-JP" altLang="en-US" sz="1600" dirty="0"/>
          </a:p>
        </p:txBody>
      </p:sp>
      <p:sp>
        <p:nvSpPr>
          <p:cNvPr id="3093" name="テキスト ボックス 3092">
            <a:extLst>
              <a:ext uri="{FF2B5EF4-FFF2-40B4-BE49-F238E27FC236}">
                <a16:creationId xmlns:a16="http://schemas.microsoft.com/office/drawing/2014/main" id="{7A07156D-F9AB-B5E5-9651-8D998EF38B4B}"/>
              </a:ext>
            </a:extLst>
          </p:cNvPr>
          <p:cNvSpPr txBox="1"/>
          <p:nvPr/>
        </p:nvSpPr>
        <p:spPr>
          <a:xfrm>
            <a:off x="7293902" y="4986346"/>
            <a:ext cx="14302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/>
              <a:t>ネットワーク層</a:t>
            </a:r>
            <a:endParaRPr kumimoji="1" lang="ja-JP" altLang="en-US" sz="1600" dirty="0"/>
          </a:p>
        </p:txBody>
      </p:sp>
      <p:sp>
        <p:nvSpPr>
          <p:cNvPr id="3094" name="テキスト ボックス 3093">
            <a:extLst>
              <a:ext uri="{FF2B5EF4-FFF2-40B4-BE49-F238E27FC236}">
                <a16:creationId xmlns:a16="http://schemas.microsoft.com/office/drawing/2014/main" id="{83A0BF19-82D4-949C-B3FF-FCBFF0F198FE}"/>
              </a:ext>
            </a:extLst>
          </p:cNvPr>
          <p:cNvSpPr txBox="1"/>
          <p:nvPr/>
        </p:nvSpPr>
        <p:spPr>
          <a:xfrm>
            <a:off x="7293902" y="3986214"/>
            <a:ext cx="15872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/>
              <a:t>トランスポート層</a:t>
            </a:r>
            <a:endParaRPr kumimoji="1" lang="ja-JP" altLang="en-US" sz="1600" dirty="0"/>
          </a:p>
        </p:txBody>
      </p:sp>
      <p:sp>
        <p:nvSpPr>
          <p:cNvPr id="3095" name="テキスト ボックス 3094">
            <a:extLst>
              <a:ext uri="{FF2B5EF4-FFF2-40B4-BE49-F238E27FC236}">
                <a16:creationId xmlns:a16="http://schemas.microsoft.com/office/drawing/2014/main" id="{83AE9117-9336-5ABB-EDD5-6A5656CD6969}"/>
              </a:ext>
            </a:extLst>
          </p:cNvPr>
          <p:cNvSpPr txBox="1"/>
          <p:nvPr/>
        </p:nvSpPr>
        <p:spPr>
          <a:xfrm>
            <a:off x="7151026" y="2271702"/>
            <a:ext cx="17988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/>
              <a:t>アプリケーション層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681453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1DD725-E946-D11C-31C0-4104F19ED2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29753010-A7D5-9059-19C5-D7C21E2144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3568" y="1268760"/>
            <a:ext cx="8280920" cy="5184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400" dirty="0"/>
              <a:t>主に音声と動画</a:t>
            </a:r>
            <a:r>
              <a:rPr lang="en-US" altLang="ja-JP" sz="2400" dirty="0"/>
              <a:t>/</a:t>
            </a:r>
            <a:r>
              <a:rPr lang="ja-JP" altLang="en-US" sz="2400" dirty="0"/>
              <a:t>映像を対象とする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　（通信速度が課題で或る為）</a:t>
            </a:r>
            <a:endParaRPr lang="en-US" altLang="ja-JP" sz="2400" dirty="0"/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r>
              <a:rPr lang="ja-JP" altLang="en-US" sz="2400" dirty="0"/>
              <a:t>ダウンロード型（クライアント側でファイルを保存し再生する）とは違う</a:t>
            </a:r>
            <a:endParaRPr lang="en-US" altLang="ja-JP" sz="2400" dirty="0"/>
          </a:p>
          <a:p>
            <a:pPr marL="0" indent="0">
              <a:lnSpc>
                <a:spcPct val="90000"/>
              </a:lnSpc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</a:pPr>
            <a:r>
              <a:rPr lang="ja-JP" altLang="en-US" sz="2400" dirty="0"/>
              <a:t>種類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　－　オンデマンド配信：あらかじめ配信データを作成し保存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　－　リアルタイム配信（ライブ）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D32D784-F102-8146-6B77-034806F9A7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772400" cy="854075"/>
          </a:xfrm>
        </p:spPr>
        <p:txBody>
          <a:bodyPr/>
          <a:lstStyle/>
          <a:p>
            <a:r>
              <a:rPr lang="ja-JP" altLang="en-US" sz="4000" dirty="0"/>
              <a:t>ストリーミング （２）</a:t>
            </a:r>
            <a:endParaRPr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22470763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792088"/>
          </a:xfrm>
        </p:spPr>
        <p:txBody>
          <a:bodyPr/>
          <a:lstStyle/>
          <a:p>
            <a:r>
              <a:rPr kumimoji="1" lang="ja-JP" altLang="en-US" dirty="0"/>
              <a:t>まとめ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00600"/>
          </a:xfrm>
        </p:spPr>
        <p:txBody>
          <a:bodyPr/>
          <a:lstStyle/>
          <a:p>
            <a:r>
              <a:rPr lang="ja-JP" altLang="en-US" dirty="0"/>
              <a:t>圧縮：情報の冗長性を取る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latin typeface="+mn-ea"/>
              </a:rPr>
              <a:t>　</a:t>
            </a:r>
            <a:r>
              <a:rPr lang="ja-JP" altLang="en-US" sz="2800" dirty="0">
                <a:latin typeface="+mn-ea"/>
              </a:rPr>
              <a:t>－　可逆圧縮方式：完全に元の情報に戻る</a:t>
            </a: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　　　　（</a:t>
            </a:r>
            <a:r>
              <a:rPr lang="en-US" altLang="ja-JP" sz="2800" dirty="0">
                <a:latin typeface="+mn-ea"/>
              </a:rPr>
              <a:t> LZ</a:t>
            </a:r>
            <a:r>
              <a:rPr lang="ja-JP" altLang="en-US" sz="2800" dirty="0">
                <a:latin typeface="+mn-ea"/>
              </a:rPr>
              <a:t>７７，</a:t>
            </a:r>
            <a:r>
              <a:rPr lang="en-US" altLang="ja-JP" sz="2800" dirty="0">
                <a:latin typeface="+mn-ea"/>
              </a:rPr>
              <a:t>zip</a:t>
            </a:r>
            <a:r>
              <a:rPr lang="ja-JP" altLang="en-US" sz="2800" dirty="0">
                <a:latin typeface="+mn-ea"/>
              </a:rPr>
              <a:t>，</a:t>
            </a:r>
            <a:r>
              <a:rPr lang="en-US" altLang="ja-JP" sz="2800" dirty="0">
                <a:latin typeface="+mn-ea"/>
              </a:rPr>
              <a:t>GIF</a:t>
            </a:r>
            <a:r>
              <a:rPr lang="ja-JP" altLang="en-US" sz="2800" dirty="0">
                <a:latin typeface="+mn-ea"/>
              </a:rPr>
              <a:t>など）</a:t>
            </a: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　－　非可逆圧縮方式：人間の視聴覚特性を利用 </a:t>
            </a: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　　　　（</a:t>
            </a:r>
            <a:r>
              <a:rPr lang="en-US" altLang="ja-JP" sz="2800" dirty="0">
                <a:latin typeface="+mn-ea"/>
              </a:rPr>
              <a:t> JPEG</a:t>
            </a:r>
            <a:r>
              <a:rPr lang="ja-JP" altLang="en-US" sz="2800" dirty="0">
                <a:latin typeface="+mn-ea"/>
              </a:rPr>
              <a:t>，</a:t>
            </a:r>
            <a:r>
              <a:rPr lang="en-US" altLang="ja-JP" sz="2800" dirty="0">
                <a:latin typeface="+mn-ea"/>
              </a:rPr>
              <a:t>MPEG1</a:t>
            </a:r>
            <a:r>
              <a:rPr lang="ja-JP" altLang="en-US" sz="2800" dirty="0">
                <a:latin typeface="+mn-ea"/>
              </a:rPr>
              <a:t>（</a:t>
            </a:r>
            <a:r>
              <a:rPr lang="en-US" altLang="ja-JP" sz="2800" dirty="0">
                <a:latin typeface="+mn-ea"/>
              </a:rPr>
              <a:t>MP3</a:t>
            </a:r>
            <a:r>
              <a:rPr lang="ja-JP" altLang="en-US" sz="2800" dirty="0">
                <a:latin typeface="+mn-ea"/>
              </a:rPr>
              <a:t>），</a:t>
            </a:r>
            <a:r>
              <a:rPr lang="en-US" altLang="ja-JP" sz="2800" dirty="0">
                <a:latin typeface="+mn-ea"/>
              </a:rPr>
              <a:t>MPEG4</a:t>
            </a:r>
            <a:r>
              <a:rPr lang="ja-JP" altLang="en-US" sz="2800" dirty="0">
                <a:latin typeface="+mn-ea"/>
              </a:rPr>
              <a:t>など）</a:t>
            </a:r>
          </a:p>
          <a:p>
            <a:r>
              <a:rPr lang="ja-JP" altLang="en-US" dirty="0"/>
              <a:t>リアルタイム通信用プロトコル</a:t>
            </a:r>
            <a:r>
              <a:rPr lang="en-US" altLang="ja-JP" dirty="0"/>
              <a:t>RTP</a:t>
            </a:r>
          </a:p>
          <a:p>
            <a:pPr marL="1071563" indent="-1071563">
              <a:buNone/>
            </a:pPr>
            <a:r>
              <a:rPr lang="ja-JP" altLang="en-US" dirty="0">
                <a:latin typeface="+mn-ea"/>
              </a:rPr>
              <a:t>　</a:t>
            </a:r>
            <a:r>
              <a:rPr lang="ja-JP" altLang="en-US" sz="2800" dirty="0">
                <a:latin typeface="+mn-ea"/>
              </a:rPr>
              <a:t>－　再生時間に関する情報（タイムスタンプ，シーケンス番号など）を付加する．</a:t>
            </a:r>
            <a:endParaRPr lang="en-US" altLang="ja-JP" sz="2800" dirty="0">
              <a:latin typeface="+mn-ea"/>
            </a:endParaRPr>
          </a:p>
          <a:p>
            <a:pPr marL="1071563" indent="-1071563">
              <a:buNone/>
            </a:pPr>
            <a:r>
              <a:rPr lang="ja-JP" altLang="en-US" sz="2800" dirty="0">
                <a:latin typeface="+mn-ea"/>
              </a:rPr>
              <a:t>　－　受信側では，付加情報から</a:t>
            </a:r>
            <a:r>
              <a:rPr lang="ja-JP" altLang="en-US" sz="2800" dirty="0"/>
              <a:t>時間関係を把握し、</a:t>
            </a:r>
            <a:r>
              <a:rPr lang="ja-JP" altLang="en-US" sz="2800" dirty="0">
                <a:latin typeface="+mn-ea"/>
              </a:rPr>
              <a:t>再生</a:t>
            </a:r>
            <a:r>
              <a:rPr lang="ja-JP" altLang="en-US" sz="2800" dirty="0"/>
              <a:t>する．</a:t>
            </a:r>
          </a:p>
          <a:p>
            <a:pPr marL="0" indent="0">
              <a:buNone/>
            </a:pPr>
            <a:endParaRPr lang="ja-JP" altLang="en-US" sz="2800" dirty="0">
              <a:latin typeface="+mn-ea"/>
            </a:endParaRPr>
          </a:p>
          <a:p>
            <a:endParaRPr lang="en-US" altLang="ja-JP" dirty="0"/>
          </a:p>
          <a:p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7679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1589C5C-ABBD-C034-27D5-193F1AC0A6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772400" cy="854075"/>
          </a:xfrm>
        </p:spPr>
        <p:txBody>
          <a:bodyPr/>
          <a:lstStyle/>
          <a:p>
            <a:r>
              <a:rPr lang="ja-JP" altLang="en-US" sz="4000" dirty="0"/>
              <a:t>ストリーミングの基本構成 （３）</a:t>
            </a:r>
            <a:endParaRPr lang="en-US" altLang="ja-JP" sz="4000" dirty="0"/>
          </a:p>
        </p:txBody>
      </p:sp>
      <p:pic>
        <p:nvPicPr>
          <p:cNvPr id="2" name="Picture 5" descr="softcloud">
            <a:extLst>
              <a:ext uri="{FF2B5EF4-FFF2-40B4-BE49-F238E27FC236}">
                <a16:creationId xmlns:a16="http://schemas.microsoft.com/office/drawing/2014/main" id="{8F232B24-F3AA-0396-B7B6-CCAB28447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27107" y="1988840"/>
            <a:ext cx="3168352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0">
            <a:extLst>
              <a:ext uri="{FF2B5EF4-FFF2-40B4-BE49-F238E27FC236}">
                <a16:creationId xmlns:a16="http://schemas.microsoft.com/office/drawing/2014/main" id="{FC1028E1-170B-1CFD-E070-CD9FB7152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07" y="2638127"/>
            <a:ext cx="1295722" cy="158432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5" name="Line 21">
            <a:extLst>
              <a:ext uri="{FF2B5EF4-FFF2-40B4-BE49-F238E27FC236}">
                <a16:creationId xmlns:a16="http://schemas.microsoft.com/office/drawing/2014/main" id="{ECE59E7F-7DD5-EF21-8BBD-CE721CBD2D6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2429" y="3430290"/>
            <a:ext cx="6492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" name="Line 23">
            <a:extLst>
              <a:ext uri="{FF2B5EF4-FFF2-40B4-BE49-F238E27FC236}">
                <a16:creationId xmlns:a16="http://schemas.microsoft.com/office/drawing/2014/main" id="{F65D4C14-E51B-1049-C8DB-145ACD85B7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67117" y="3430290"/>
            <a:ext cx="5032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" name="Line 24">
            <a:extLst>
              <a:ext uri="{FF2B5EF4-FFF2-40B4-BE49-F238E27FC236}">
                <a16:creationId xmlns:a16="http://schemas.microsoft.com/office/drawing/2014/main" id="{680986AC-20AB-7B30-29CC-0B6ABDE92F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30942" y="1988840"/>
            <a:ext cx="1008062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" name="Line 25">
            <a:extLst>
              <a:ext uri="{FF2B5EF4-FFF2-40B4-BE49-F238E27FC236}">
                <a16:creationId xmlns:a16="http://schemas.microsoft.com/office/drawing/2014/main" id="{992FD6C4-683D-5AA3-F073-8F27BE02FE1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1304" y="3862089"/>
            <a:ext cx="864195" cy="5036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" name="Text Box 27">
            <a:extLst>
              <a:ext uri="{FF2B5EF4-FFF2-40B4-BE49-F238E27FC236}">
                <a16:creationId xmlns:a16="http://schemas.microsoft.com/office/drawing/2014/main" id="{7C07B321-3599-8F81-27A4-0465426E5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545" y="2781002"/>
            <a:ext cx="126188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800" dirty="0"/>
              <a:t>配信</a:t>
            </a:r>
          </a:p>
          <a:p>
            <a:r>
              <a:rPr lang="ja-JP" altLang="en-US" sz="2800" dirty="0"/>
              <a:t>データ</a:t>
            </a:r>
          </a:p>
          <a:p>
            <a:r>
              <a:rPr lang="ja-JP" altLang="en-US" sz="2800" dirty="0"/>
              <a:t>生成部</a:t>
            </a:r>
          </a:p>
        </p:txBody>
      </p:sp>
      <p:sp>
        <p:nvSpPr>
          <p:cNvPr id="10" name="Text Box 28">
            <a:extLst>
              <a:ext uri="{FF2B5EF4-FFF2-40B4-BE49-F238E27FC236}">
                <a16:creationId xmlns:a16="http://schemas.microsoft.com/office/drawing/2014/main" id="{ED3471C2-3F38-44FC-0A6B-E533255A9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42" y="4581227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11" name="Text Box 29">
            <a:extLst>
              <a:ext uri="{FF2B5EF4-FFF2-40B4-BE49-F238E27FC236}">
                <a16:creationId xmlns:a16="http://schemas.microsoft.com/office/drawing/2014/main" id="{78F18A6C-93F1-E47D-5A64-64AA55505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2891" y="2277467"/>
            <a:ext cx="19656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800" dirty="0"/>
              <a:t>配信サーバ</a:t>
            </a:r>
          </a:p>
        </p:txBody>
      </p:sp>
      <p:sp>
        <p:nvSpPr>
          <p:cNvPr id="12" name="Text Box 30">
            <a:extLst>
              <a:ext uri="{FF2B5EF4-FFF2-40B4-BE49-F238E27FC236}">
                <a16:creationId xmlns:a16="http://schemas.microsoft.com/office/drawing/2014/main" id="{1890B42F-D800-8544-911C-A76D308A75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3131" y="4653731"/>
            <a:ext cx="238398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+mn-ea"/>
                <a:ea typeface="+mn-ea"/>
              </a:rPr>
              <a:t>ユニキャスト</a:t>
            </a:r>
            <a:endParaRPr lang="en-US" altLang="ja-JP" sz="2800" dirty="0">
              <a:latin typeface="+mn-ea"/>
              <a:ea typeface="+mn-ea"/>
            </a:endParaRPr>
          </a:p>
          <a:p>
            <a:r>
              <a:rPr lang="ja-JP" altLang="en-US" sz="2800" dirty="0">
                <a:latin typeface="+mn-ea"/>
                <a:ea typeface="+mn-ea"/>
              </a:rPr>
              <a:t>マルチキャスト</a:t>
            </a:r>
          </a:p>
        </p:txBody>
      </p:sp>
      <p:sp>
        <p:nvSpPr>
          <p:cNvPr id="13" name="Text Box 32">
            <a:extLst>
              <a:ext uri="{FF2B5EF4-FFF2-40B4-BE49-F238E27FC236}">
                <a16:creationId xmlns:a16="http://schemas.microsoft.com/office/drawing/2014/main" id="{C97726DC-2880-2C93-1CCF-F7BB1FE33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3451" y="5013771"/>
            <a:ext cx="20202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ja-JP" altLang="en-US" dirty="0">
                <a:latin typeface="+mn-ea"/>
                <a:ea typeface="+mn-ea"/>
              </a:rPr>
              <a:t>バッファリング</a:t>
            </a:r>
            <a:endParaRPr lang="en-US" altLang="ja-JP" dirty="0">
              <a:latin typeface="+mn-ea"/>
              <a:ea typeface="+mn-ea"/>
            </a:endParaRPr>
          </a:p>
          <a:p>
            <a:r>
              <a:rPr lang="ja-JP" altLang="en-US" dirty="0">
                <a:latin typeface="+mn-ea"/>
                <a:ea typeface="+mn-ea"/>
              </a:rPr>
              <a:t>逐次再生</a:t>
            </a:r>
            <a:endParaRPr lang="en-US" altLang="ja-JP" dirty="0">
              <a:latin typeface="+mn-ea"/>
              <a:ea typeface="+mn-ea"/>
            </a:endParaRPr>
          </a:p>
          <a:p>
            <a:r>
              <a:rPr lang="ja-JP" altLang="en-US" dirty="0">
                <a:latin typeface="+mn-ea"/>
                <a:ea typeface="+mn-ea"/>
              </a:rPr>
              <a:t>（デコード）</a:t>
            </a:r>
          </a:p>
        </p:txBody>
      </p:sp>
      <p:sp>
        <p:nvSpPr>
          <p:cNvPr id="14" name="Text Box 33">
            <a:extLst>
              <a:ext uri="{FF2B5EF4-FFF2-40B4-BE49-F238E27FC236}">
                <a16:creationId xmlns:a16="http://schemas.microsoft.com/office/drawing/2014/main" id="{060F0E2B-B3B9-5A2A-775A-9087EBD81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348" y="4365327"/>
            <a:ext cx="17107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800" dirty="0"/>
              <a:t>エンコード</a:t>
            </a:r>
          </a:p>
          <a:p>
            <a:r>
              <a:rPr lang="ja-JP" altLang="en-US" sz="2800" dirty="0"/>
              <a:t>（符号化）</a:t>
            </a:r>
          </a:p>
        </p:txBody>
      </p:sp>
      <p:sp>
        <p:nvSpPr>
          <p:cNvPr id="15" name="Text Box 34">
            <a:extLst>
              <a:ext uri="{FF2B5EF4-FFF2-40B4-BE49-F238E27FC236}">
                <a16:creationId xmlns:a16="http://schemas.microsoft.com/office/drawing/2014/main" id="{2CEE7D33-E3B8-1361-E458-B45AB11ED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3131" y="3213571"/>
            <a:ext cx="27045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800" dirty="0"/>
              <a:t>配信ネットワーク</a:t>
            </a:r>
          </a:p>
        </p:txBody>
      </p:sp>
      <p:sp>
        <p:nvSpPr>
          <p:cNvPr id="16" name="Text Box 32">
            <a:extLst>
              <a:ext uri="{FF2B5EF4-FFF2-40B4-BE49-F238E27FC236}">
                <a16:creationId xmlns:a16="http://schemas.microsoft.com/office/drawing/2014/main" id="{DB0E72EE-693B-2597-264C-31053FD3C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3451" y="3573611"/>
            <a:ext cx="16786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dirty="0"/>
              <a:t>クライアント</a:t>
            </a:r>
          </a:p>
        </p:txBody>
      </p:sp>
      <p:sp>
        <p:nvSpPr>
          <p:cNvPr id="17" name="スライド番号プレースホルダ 30">
            <a:extLst>
              <a:ext uri="{FF2B5EF4-FFF2-40B4-BE49-F238E27FC236}">
                <a16:creationId xmlns:a16="http://schemas.microsoft.com/office/drawing/2014/main" id="{2FED2CCE-D4FE-9A28-D330-253E0CB61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BD2C13F3-DC00-47C3-935C-91F8171C01B3}" type="slidenum">
              <a:rPr lang="en-US" altLang="ja-JP" smtClean="0"/>
              <a:pPr/>
              <a:t>4</a:t>
            </a:fld>
            <a:endParaRPr lang="en-US" altLang="ja-JP"/>
          </a:p>
        </p:txBody>
      </p:sp>
      <p:grpSp>
        <p:nvGrpSpPr>
          <p:cNvPr id="18" name="Group 38">
            <a:extLst>
              <a:ext uri="{FF2B5EF4-FFF2-40B4-BE49-F238E27FC236}">
                <a16:creationId xmlns:a16="http://schemas.microsoft.com/office/drawing/2014/main" id="{E58A0D46-8AD4-4192-5376-9A8950F8FD9A}"/>
              </a:ext>
            </a:extLst>
          </p:cNvPr>
          <p:cNvGrpSpPr>
            <a:grpSpLocks/>
          </p:cNvGrpSpPr>
          <p:nvPr/>
        </p:nvGrpSpPr>
        <p:grpSpPr bwMode="auto">
          <a:xfrm>
            <a:off x="2298915" y="2853531"/>
            <a:ext cx="1512168" cy="1098817"/>
            <a:chOff x="2264" y="3057"/>
            <a:chExt cx="1037" cy="753"/>
          </a:xfrm>
        </p:grpSpPr>
        <p:grpSp>
          <p:nvGrpSpPr>
            <p:cNvPr id="19" name="Group 39">
              <a:extLst>
                <a:ext uri="{FF2B5EF4-FFF2-40B4-BE49-F238E27FC236}">
                  <a16:creationId xmlns:a16="http://schemas.microsoft.com/office/drawing/2014/main" id="{AB05B7C0-525B-BC2B-66B1-9D46C52313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</p:grpSpPr>
          <p:sp>
            <p:nvSpPr>
              <p:cNvPr id="36" name="Rectangle 40">
                <a:extLst>
                  <a:ext uri="{FF2B5EF4-FFF2-40B4-BE49-F238E27FC236}">
                    <a16:creationId xmlns:a16="http://schemas.microsoft.com/office/drawing/2014/main" id="{54EE0F6D-A226-5D5C-EEC7-24407B6BF1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7" name="Rectangle 41">
                <a:extLst>
                  <a:ext uri="{FF2B5EF4-FFF2-40B4-BE49-F238E27FC236}">
                    <a16:creationId xmlns:a16="http://schemas.microsoft.com/office/drawing/2014/main" id="{AA701EBA-8692-1459-59A4-CEB8B49725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8" name="Rectangle 42">
                <a:extLst>
                  <a:ext uri="{FF2B5EF4-FFF2-40B4-BE49-F238E27FC236}">
                    <a16:creationId xmlns:a16="http://schemas.microsoft.com/office/drawing/2014/main" id="{40749B5A-4CB9-83DD-55BF-C6F23F5A1B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9" name="Rectangle 43">
                <a:extLst>
                  <a:ext uri="{FF2B5EF4-FFF2-40B4-BE49-F238E27FC236}">
                    <a16:creationId xmlns:a16="http://schemas.microsoft.com/office/drawing/2014/main" id="{854B45B8-52BE-6FE9-5F42-705428F908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40" name="Oval 44">
                <a:extLst>
                  <a:ext uri="{FF2B5EF4-FFF2-40B4-BE49-F238E27FC236}">
                    <a16:creationId xmlns:a16="http://schemas.microsoft.com/office/drawing/2014/main" id="{353BF356-4442-5CFB-6392-AED68B3060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Oval 45">
                <a:extLst>
                  <a:ext uri="{FF2B5EF4-FFF2-40B4-BE49-F238E27FC236}">
                    <a16:creationId xmlns:a16="http://schemas.microsoft.com/office/drawing/2014/main" id="{718BFA67-6F4D-E85E-0D09-991557ADE9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Oval 46">
                <a:extLst>
                  <a:ext uri="{FF2B5EF4-FFF2-40B4-BE49-F238E27FC236}">
                    <a16:creationId xmlns:a16="http://schemas.microsoft.com/office/drawing/2014/main" id="{8AAA4535-CBD3-67CF-825D-03E7A883EE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Rectangle 47">
                <a:extLst>
                  <a:ext uri="{FF2B5EF4-FFF2-40B4-BE49-F238E27FC236}">
                    <a16:creationId xmlns:a16="http://schemas.microsoft.com/office/drawing/2014/main" id="{644158DF-FB02-3A1C-A765-89484D81E0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0" name="Group 48">
              <a:extLst>
                <a:ext uri="{FF2B5EF4-FFF2-40B4-BE49-F238E27FC236}">
                  <a16:creationId xmlns:a16="http://schemas.microsoft.com/office/drawing/2014/main" id="{553131F5-FFAC-122F-F29D-324746736B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</p:grpSpPr>
          <p:sp>
            <p:nvSpPr>
              <p:cNvPr id="33" name="AutoShape 49">
                <a:extLst>
                  <a:ext uri="{FF2B5EF4-FFF2-40B4-BE49-F238E27FC236}">
                    <a16:creationId xmlns:a16="http://schemas.microsoft.com/office/drawing/2014/main" id="{821118A6-6FD7-858C-DE11-09F44CD5CF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4" name="AutoShape 50">
                <a:extLst>
                  <a:ext uri="{FF2B5EF4-FFF2-40B4-BE49-F238E27FC236}">
                    <a16:creationId xmlns:a16="http://schemas.microsoft.com/office/drawing/2014/main" id="{5AC7117B-5152-B482-98EE-15E8D72D76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5" name="AutoShape 51">
                <a:extLst>
                  <a:ext uri="{FF2B5EF4-FFF2-40B4-BE49-F238E27FC236}">
                    <a16:creationId xmlns:a16="http://schemas.microsoft.com/office/drawing/2014/main" id="{454DB8CC-60BF-85BA-F9E7-09A411E41C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1" name="Group 52">
              <a:extLst>
                <a:ext uri="{FF2B5EF4-FFF2-40B4-BE49-F238E27FC236}">
                  <a16:creationId xmlns:a16="http://schemas.microsoft.com/office/drawing/2014/main" id="{98A6FE09-6CFC-62DA-808E-8779ED9FFC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</p:grpSpPr>
          <p:sp>
            <p:nvSpPr>
              <p:cNvPr id="22" name="AutoShape 53">
                <a:extLst>
                  <a:ext uri="{FF2B5EF4-FFF2-40B4-BE49-F238E27FC236}">
                    <a16:creationId xmlns:a16="http://schemas.microsoft.com/office/drawing/2014/main" id="{F60ED4B2-6CAC-7D94-F5A3-68153B3638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3" name="Line 54">
                <a:extLst>
                  <a:ext uri="{FF2B5EF4-FFF2-40B4-BE49-F238E27FC236}">
                    <a16:creationId xmlns:a16="http://schemas.microsoft.com/office/drawing/2014/main" id="{32FC6F18-B270-4245-5958-7B9C94B64B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" name="Line 55">
                <a:extLst>
                  <a:ext uri="{FF2B5EF4-FFF2-40B4-BE49-F238E27FC236}">
                    <a16:creationId xmlns:a16="http://schemas.microsoft.com/office/drawing/2014/main" id="{467926BD-1611-5F3D-556E-4E5099DE93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" name="Line 56">
                <a:extLst>
                  <a:ext uri="{FF2B5EF4-FFF2-40B4-BE49-F238E27FC236}">
                    <a16:creationId xmlns:a16="http://schemas.microsoft.com/office/drawing/2014/main" id="{7E7A2F14-79A8-0037-6653-730D2DA4A2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" name="Line 57">
                <a:extLst>
                  <a:ext uri="{FF2B5EF4-FFF2-40B4-BE49-F238E27FC236}">
                    <a16:creationId xmlns:a16="http://schemas.microsoft.com/office/drawing/2014/main" id="{F9D8E9A9-6954-FFED-C46F-1ABC8FD729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" name="Line 58">
                <a:extLst>
                  <a:ext uri="{FF2B5EF4-FFF2-40B4-BE49-F238E27FC236}">
                    <a16:creationId xmlns:a16="http://schemas.microsoft.com/office/drawing/2014/main" id="{0E6005EC-E99A-F811-9BE1-F56195BF8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" name="Line 59">
                <a:extLst>
                  <a:ext uri="{FF2B5EF4-FFF2-40B4-BE49-F238E27FC236}">
                    <a16:creationId xmlns:a16="http://schemas.microsoft.com/office/drawing/2014/main" id="{C8784E88-F7D5-0055-0E45-9D3A651DF8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" name="Line 60">
                <a:extLst>
                  <a:ext uri="{FF2B5EF4-FFF2-40B4-BE49-F238E27FC236}">
                    <a16:creationId xmlns:a16="http://schemas.microsoft.com/office/drawing/2014/main" id="{29E95C00-4B31-65B6-BC6B-558D6E1AAE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" name="Line 61">
                <a:extLst>
                  <a:ext uri="{FF2B5EF4-FFF2-40B4-BE49-F238E27FC236}">
                    <a16:creationId xmlns:a16="http://schemas.microsoft.com/office/drawing/2014/main" id="{CEA7DB2A-8078-34D1-977A-1E9B4E6419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" name="Line 62">
                <a:extLst>
                  <a:ext uri="{FF2B5EF4-FFF2-40B4-BE49-F238E27FC236}">
                    <a16:creationId xmlns:a16="http://schemas.microsoft.com/office/drawing/2014/main" id="{DE7F7135-5A32-4FB7-D5A1-FD0FE6E6AB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" name="Line 63">
                <a:extLst>
                  <a:ext uri="{FF2B5EF4-FFF2-40B4-BE49-F238E27FC236}">
                    <a16:creationId xmlns:a16="http://schemas.microsoft.com/office/drawing/2014/main" id="{FAE8769D-E92C-438D-254C-CF106D82CB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44" name="Group 224">
            <a:extLst>
              <a:ext uri="{FF2B5EF4-FFF2-40B4-BE49-F238E27FC236}">
                <a16:creationId xmlns:a16="http://schemas.microsoft.com/office/drawing/2014/main" id="{E6139934-07AC-F0EB-5D16-0BA6280CAD3F}"/>
              </a:ext>
            </a:extLst>
          </p:cNvPr>
          <p:cNvGrpSpPr>
            <a:grpSpLocks/>
          </p:cNvGrpSpPr>
          <p:nvPr/>
        </p:nvGrpSpPr>
        <p:grpSpPr bwMode="auto">
          <a:xfrm>
            <a:off x="7699515" y="4077667"/>
            <a:ext cx="720080" cy="850214"/>
            <a:chOff x="882" y="2353"/>
            <a:chExt cx="492" cy="580"/>
          </a:xfrm>
          <a:solidFill>
            <a:srgbClr val="FFCCCC"/>
          </a:solidFill>
        </p:grpSpPr>
        <p:sp>
          <p:nvSpPr>
            <p:cNvPr id="45" name="AutoShape 225">
              <a:extLst>
                <a:ext uri="{FF2B5EF4-FFF2-40B4-BE49-F238E27FC236}">
                  <a16:creationId xmlns:a16="http://schemas.microsoft.com/office/drawing/2014/main" id="{18BFA287-606B-A5F0-175A-0FF769A9672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3" y="2611"/>
              <a:ext cx="245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469 h 21600"/>
                <a:gd name="T14" fmla="*/ 17104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46" name="Group 226">
              <a:extLst>
                <a:ext uri="{FF2B5EF4-FFF2-40B4-BE49-F238E27FC236}">
                  <a16:creationId xmlns:a16="http://schemas.microsoft.com/office/drawing/2014/main" id="{AA800421-3D11-9412-A77F-E311F470F4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353"/>
              <a:ext cx="423" cy="300"/>
              <a:chOff x="698" y="2185"/>
              <a:chExt cx="508" cy="360"/>
            </a:xfrm>
            <a:grpFill/>
          </p:grpSpPr>
          <p:sp>
            <p:nvSpPr>
              <p:cNvPr id="5121" name="AutoShape 227">
                <a:extLst>
                  <a:ext uri="{FF2B5EF4-FFF2-40B4-BE49-F238E27FC236}">
                    <a16:creationId xmlns:a16="http://schemas.microsoft.com/office/drawing/2014/main" id="{70B271D9-B142-F31C-C570-C7B4F21A85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" y="2185"/>
                <a:ext cx="508" cy="36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122" name="AutoShape 228">
                <a:extLst>
                  <a:ext uri="{FF2B5EF4-FFF2-40B4-BE49-F238E27FC236}">
                    <a16:creationId xmlns:a16="http://schemas.microsoft.com/office/drawing/2014/main" id="{DEE7FC77-A1ED-28A2-AD11-F40EC23705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2213"/>
                <a:ext cx="460" cy="307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7" name="Group 229">
              <a:extLst>
                <a:ext uri="{FF2B5EF4-FFF2-40B4-BE49-F238E27FC236}">
                  <a16:creationId xmlns:a16="http://schemas.microsoft.com/office/drawing/2014/main" id="{98310888-71EA-77DE-391E-6A43046B4C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" y="2801"/>
              <a:ext cx="492" cy="132"/>
              <a:chOff x="1796" y="3412"/>
              <a:chExt cx="2186" cy="606"/>
            </a:xfrm>
            <a:grpFill/>
          </p:grpSpPr>
          <p:sp>
            <p:nvSpPr>
              <p:cNvPr id="54" name="AutoShape 230">
                <a:extLst>
                  <a:ext uri="{FF2B5EF4-FFF2-40B4-BE49-F238E27FC236}">
                    <a16:creationId xmlns:a16="http://schemas.microsoft.com/office/drawing/2014/main" id="{A43BE092-D7F4-83DC-73B2-73F7EC0F4E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5" name="Line 231">
                <a:extLst>
                  <a:ext uri="{FF2B5EF4-FFF2-40B4-BE49-F238E27FC236}">
                    <a16:creationId xmlns:a16="http://schemas.microsoft.com/office/drawing/2014/main" id="{C966E3C8-7826-D3A3-5499-872B2B3CC1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" name="Line 232">
                <a:extLst>
                  <a:ext uri="{FF2B5EF4-FFF2-40B4-BE49-F238E27FC236}">
                    <a16:creationId xmlns:a16="http://schemas.microsoft.com/office/drawing/2014/main" id="{8C5622B8-C0C6-F0BA-120F-210F947CCE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" name="Line 233">
                <a:extLst>
                  <a:ext uri="{FF2B5EF4-FFF2-40B4-BE49-F238E27FC236}">
                    <a16:creationId xmlns:a16="http://schemas.microsoft.com/office/drawing/2014/main" id="{6561EC18-E8F8-DCFB-7CD8-38FCA1C22C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8" name="Line 234">
                <a:extLst>
                  <a:ext uri="{FF2B5EF4-FFF2-40B4-BE49-F238E27FC236}">
                    <a16:creationId xmlns:a16="http://schemas.microsoft.com/office/drawing/2014/main" id="{23F9E58C-1F64-493E-04A4-0FE6711644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9" name="Line 235">
                <a:extLst>
                  <a:ext uri="{FF2B5EF4-FFF2-40B4-BE49-F238E27FC236}">
                    <a16:creationId xmlns:a16="http://schemas.microsoft.com/office/drawing/2014/main" id="{64CC2A9A-4E78-25FE-786E-4BA05B73D6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0" name="Line 236">
                <a:extLst>
                  <a:ext uri="{FF2B5EF4-FFF2-40B4-BE49-F238E27FC236}">
                    <a16:creationId xmlns:a16="http://schemas.microsoft.com/office/drawing/2014/main" id="{36D8B4B4-99C1-CCE5-A45E-6D91F56D18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1" name="Line 237">
                <a:extLst>
                  <a:ext uri="{FF2B5EF4-FFF2-40B4-BE49-F238E27FC236}">
                    <a16:creationId xmlns:a16="http://schemas.microsoft.com/office/drawing/2014/main" id="{596084D3-1B0A-985A-D2FF-E7DAEB9E61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2" name="Line 238">
                <a:extLst>
                  <a:ext uri="{FF2B5EF4-FFF2-40B4-BE49-F238E27FC236}">
                    <a16:creationId xmlns:a16="http://schemas.microsoft.com/office/drawing/2014/main" id="{EF4ED7B2-5F7B-9502-49A1-A6ED298047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" name="Line 239">
                <a:extLst>
                  <a:ext uri="{FF2B5EF4-FFF2-40B4-BE49-F238E27FC236}">
                    <a16:creationId xmlns:a16="http://schemas.microsoft.com/office/drawing/2014/main" id="{301380E8-3040-95C9-288F-111AF456D7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20" name="Line 240">
                <a:extLst>
                  <a:ext uri="{FF2B5EF4-FFF2-40B4-BE49-F238E27FC236}">
                    <a16:creationId xmlns:a16="http://schemas.microsoft.com/office/drawing/2014/main" id="{23D5E0EC-9A2D-E590-9C99-7E7893A128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48" name="Rectangle 241">
              <a:extLst>
                <a:ext uri="{FF2B5EF4-FFF2-40B4-BE49-F238E27FC236}">
                  <a16:creationId xmlns:a16="http://schemas.microsoft.com/office/drawing/2014/main" id="{16DB2618-1DA8-CBA8-EE35-3CD694841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" y="2672"/>
              <a:ext cx="405" cy="108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49" name="Rectangle 242">
              <a:extLst>
                <a:ext uri="{FF2B5EF4-FFF2-40B4-BE49-F238E27FC236}">
                  <a16:creationId xmlns:a16="http://schemas.microsoft.com/office/drawing/2014/main" id="{7913CBD3-511B-A799-C541-01C1012AE2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50" name="Rectangle 243">
              <a:extLst>
                <a:ext uri="{FF2B5EF4-FFF2-40B4-BE49-F238E27FC236}">
                  <a16:creationId xmlns:a16="http://schemas.microsoft.com/office/drawing/2014/main" id="{7C505637-2D79-AD2C-9C11-61E8FBA968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51" name="Oval 244">
              <a:extLst>
                <a:ext uri="{FF2B5EF4-FFF2-40B4-BE49-F238E27FC236}">
                  <a16:creationId xmlns:a16="http://schemas.microsoft.com/office/drawing/2014/main" id="{3CA5D23F-08CD-326F-EE19-0756C66B44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692"/>
              <a:ext cx="27" cy="27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52" name="Oval 245">
              <a:extLst>
                <a:ext uri="{FF2B5EF4-FFF2-40B4-BE49-F238E27FC236}">
                  <a16:creationId xmlns:a16="http://schemas.microsoft.com/office/drawing/2014/main" id="{44A72FF2-A008-F5FC-D1E0-590943F2E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732"/>
              <a:ext cx="20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53" name="Oval 246">
              <a:extLst>
                <a:ext uri="{FF2B5EF4-FFF2-40B4-BE49-F238E27FC236}">
                  <a16:creationId xmlns:a16="http://schemas.microsoft.com/office/drawing/2014/main" id="{35E23CBA-3232-EB3E-6D4F-15D4A5026D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" y="2694"/>
              <a:ext cx="21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</p:grpSp>
      <p:sp>
        <p:nvSpPr>
          <p:cNvPr id="5124" name="Text Box 32">
            <a:extLst>
              <a:ext uri="{FF2B5EF4-FFF2-40B4-BE49-F238E27FC236}">
                <a16:creationId xmlns:a16="http://schemas.microsoft.com/office/drawing/2014/main" id="{4B36B2C6-F5B1-5A8A-4C61-C2B0DDC83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7467" y="1341363"/>
            <a:ext cx="16786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dirty="0"/>
              <a:t>クライアント</a:t>
            </a:r>
          </a:p>
        </p:txBody>
      </p:sp>
      <p:grpSp>
        <p:nvGrpSpPr>
          <p:cNvPr id="5125" name="Group 224">
            <a:extLst>
              <a:ext uri="{FF2B5EF4-FFF2-40B4-BE49-F238E27FC236}">
                <a16:creationId xmlns:a16="http://schemas.microsoft.com/office/drawing/2014/main" id="{4872130F-BB13-FFCA-860A-233786D6A21B}"/>
              </a:ext>
            </a:extLst>
          </p:cNvPr>
          <p:cNvGrpSpPr>
            <a:grpSpLocks/>
          </p:cNvGrpSpPr>
          <p:nvPr/>
        </p:nvGrpSpPr>
        <p:grpSpPr bwMode="auto">
          <a:xfrm>
            <a:off x="7699515" y="1917427"/>
            <a:ext cx="720080" cy="850214"/>
            <a:chOff x="882" y="2353"/>
            <a:chExt cx="492" cy="580"/>
          </a:xfrm>
          <a:solidFill>
            <a:srgbClr val="CCFFCC"/>
          </a:solidFill>
        </p:grpSpPr>
        <p:sp>
          <p:nvSpPr>
            <p:cNvPr id="5126" name="AutoShape 225">
              <a:extLst>
                <a:ext uri="{FF2B5EF4-FFF2-40B4-BE49-F238E27FC236}">
                  <a16:creationId xmlns:a16="http://schemas.microsoft.com/office/drawing/2014/main" id="{21ACC09D-2062-458D-8AFD-3000734C153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3" y="2611"/>
              <a:ext cx="245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469 h 21600"/>
                <a:gd name="T14" fmla="*/ 17104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5127" name="Group 226">
              <a:extLst>
                <a:ext uri="{FF2B5EF4-FFF2-40B4-BE49-F238E27FC236}">
                  <a16:creationId xmlns:a16="http://schemas.microsoft.com/office/drawing/2014/main" id="{84741441-169F-E349-6712-D8911F8A27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353"/>
              <a:ext cx="423" cy="300"/>
              <a:chOff x="698" y="2185"/>
              <a:chExt cx="508" cy="360"/>
            </a:xfrm>
            <a:grpFill/>
          </p:grpSpPr>
          <p:sp>
            <p:nvSpPr>
              <p:cNvPr id="5146" name="AutoShape 227">
                <a:extLst>
                  <a:ext uri="{FF2B5EF4-FFF2-40B4-BE49-F238E27FC236}">
                    <a16:creationId xmlns:a16="http://schemas.microsoft.com/office/drawing/2014/main" id="{1AC4CCD8-F036-55B4-9928-89310E7A29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" y="2185"/>
                <a:ext cx="508" cy="36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147" name="AutoShape 228">
                <a:extLst>
                  <a:ext uri="{FF2B5EF4-FFF2-40B4-BE49-F238E27FC236}">
                    <a16:creationId xmlns:a16="http://schemas.microsoft.com/office/drawing/2014/main" id="{D53D9BBD-85C2-7B6B-B290-7D1A5D99CF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2213"/>
                <a:ext cx="460" cy="307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128" name="Group 229">
              <a:extLst>
                <a:ext uri="{FF2B5EF4-FFF2-40B4-BE49-F238E27FC236}">
                  <a16:creationId xmlns:a16="http://schemas.microsoft.com/office/drawing/2014/main" id="{94675B51-AD2D-9575-CB53-66EBAC35A1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" y="2801"/>
              <a:ext cx="492" cy="132"/>
              <a:chOff x="1796" y="3412"/>
              <a:chExt cx="2186" cy="606"/>
            </a:xfrm>
            <a:grpFill/>
          </p:grpSpPr>
          <p:sp>
            <p:nvSpPr>
              <p:cNvPr id="5135" name="AutoShape 230">
                <a:extLst>
                  <a:ext uri="{FF2B5EF4-FFF2-40B4-BE49-F238E27FC236}">
                    <a16:creationId xmlns:a16="http://schemas.microsoft.com/office/drawing/2014/main" id="{89C1A095-A8A0-DBA3-731A-D323EBEBFC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136" name="Line 231">
                <a:extLst>
                  <a:ext uri="{FF2B5EF4-FFF2-40B4-BE49-F238E27FC236}">
                    <a16:creationId xmlns:a16="http://schemas.microsoft.com/office/drawing/2014/main" id="{ACF76070-1C5F-8832-C627-1D5E384D22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37" name="Line 232">
                <a:extLst>
                  <a:ext uri="{FF2B5EF4-FFF2-40B4-BE49-F238E27FC236}">
                    <a16:creationId xmlns:a16="http://schemas.microsoft.com/office/drawing/2014/main" id="{2B4983B8-5AA1-330F-ED31-FD7CAED856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38" name="Line 233">
                <a:extLst>
                  <a:ext uri="{FF2B5EF4-FFF2-40B4-BE49-F238E27FC236}">
                    <a16:creationId xmlns:a16="http://schemas.microsoft.com/office/drawing/2014/main" id="{DDFCDA15-BD22-05DC-5AE3-0BE4EA47BF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39" name="Line 234">
                <a:extLst>
                  <a:ext uri="{FF2B5EF4-FFF2-40B4-BE49-F238E27FC236}">
                    <a16:creationId xmlns:a16="http://schemas.microsoft.com/office/drawing/2014/main" id="{B320A00E-BAE0-04B1-E257-97E4E00CCA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40" name="Line 235">
                <a:extLst>
                  <a:ext uri="{FF2B5EF4-FFF2-40B4-BE49-F238E27FC236}">
                    <a16:creationId xmlns:a16="http://schemas.microsoft.com/office/drawing/2014/main" id="{7DAE253B-73C5-2F33-6A7E-F1E1381C80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41" name="Line 236">
                <a:extLst>
                  <a:ext uri="{FF2B5EF4-FFF2-40B4-BE49-F238E27FC236}">
                    <a16:creationId xmlns:a16="http://schemas.microsoft.com/office/drawing/2014/main" id="{BF0A70DB-CA54-330E-520C-06E175CC9B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42" name="Line 237">
                <a:extLst>
                  <a:ext uri="{FF2B5EF4-FFF2-40B4-BE49-F238E27FC236}">
                    <a16:creationId xmlns:a16="http://schemas.microsoft.com/office/drawing/2014/main" id="{CEA5F52B-9C22-FE1A-3B2D-217D07CA07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43" name="Line 238">
                <a:extLst>
                  <a:ext uri="{FF2B5EF4-FFF2-40B4-BE49-F238E27FC236}">
                    <a16:creationId xmlns:a16="http://schemas.microsoft.com/office/drawing/2014/main" id="{05D3B465-5D0F-8AAD-E8CD-308446BF74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44" name="Line 239">
                <a:extLst>
                  <a:ext uri="{FF2B5EF4-FFF2-40B4-BE49-F238E27FC236}">
                    <a16:creationId xmlns:a16="http://schemas.microsoft.com/office/drawing/2014/main" id="{1514B38E-8C08-ED9E-65ED-F29F5C1B22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45" name="Line 240">
                <a:extLst>
                  <a:ext uri="{FF2B5EF4-FFF2-40B4-BE49-F238E27FC236}">
                    <a16:creationId xmlns:a16="http://schemas.microsoft.com/office/drawing/2014/main" id="{1EC21B0C-1850-3C6C-3827-2DF9EA8335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5129" name="Rectangle 241">
              <a:extLst>
                <a:ext uri="{FF2B5EF4-FFF2-40B4-BE49-F238E27FC236}">
                  <a16:creationId xmlns:a16="http://schemas.microsoft.com/office/drawing/2014/main" id="{CA2C14D4-AA47-A009-4832-C54248B19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" y="2672"/>
              <a:ext cx="405" cy="108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5130" name="Rectangle 242">
              <a:extLst>
                <a:ext uri="{FF2B5EF4-FFF2-40B4-BE49-F238E27FC236}">
                  <a16:creationId xmlns:a16="http://schemas.microsoft.com/office/drawing/2014/main" id="{294F3940-0F0C-A942-C37B-742F00C585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5131" name="Rectangle 243">
              <a:extLst>
                <a:ext uri="{FF2B5EF4-FFF2-40B4-BE49-F238E27FC236}">
                  <a16:creationId xmlns:a16="http://schemas.microsoft.com/office/drawing/2014/main" id="{9EE98607-83B7-879C-6FB9-97E75455C6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5132" name="Oval 244">
              <a:extLst>
                <a:ext uri="{FF2B5EF4-FFF2-40B4-BE49-F238E27FC236}">
                  <a16:creationId xmlns:a16="http://schemas.microsoft.com/office/drawing/2014/main" id="{38BE69D8-3AF0-4AE8-ED44-2793B7365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692"/>
              <a:ext cx="27" cy="27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5133" name="Oval 245">
              <a:extLst>
                <a:ext uri="{FF2B5EF4-FFF2-40B4-BE49-F238E27FC236}">
                  <a16:creationId xmlns:a16="http://schemas.microsoft.com/office/drawing/2014/main" id="{D3FE9B52-2C1F-8F98-CE3E-B320E1A060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732"/>
              <a:ext cx="20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5134" name="Oval 246">
              <a:extLst>
                <a:ext uri="{FF2B5EF4-FFF2-40B4-BE49-F238E27FC236}">
                  <a16:creationId xmlns:a16="http://schemas.microsoft.com/office/drawing/2014/main" id="{7C2730BE-A170-C149-8D25-576563957D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" y="2694"/>
              <a:ext cx="21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6194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02DDF3-CE7A-A25A-686B-6261977F37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E95E66CE-9080-8ED1-52C5-78D63DE87D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560" y="1844824"/>
            <a:ext cx="8280920" cy="3528392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400" dirty="0"/>
              <a:t>配信データ生成部（エンコード：符号化）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↓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配信サーバ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↓　　（ユニキャスト，マルチキャスト）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配信ネットワーク</a:t>
            </a:r>
          </a:p>
          <a:p>
            <a:pPr marL="0" indent="0">
              <a:buNone/>
            </a:pPr>
            <a:r>
              <a:rPr lang="ja-JP" altLang="en-US" sz="2400" dirty="0"/>
              <a:t>　↓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クライアント　　</a:t>
            </a:r>
            <a:r>
              <a:rPr lang="ja-JP" altLang="en-US" sz="2400" dirty="0">
                <a:latin typeface="+mn-ea"/>
              </a:rPr>
              <a:t>バッファリング（逐次再生：デコード）</a:t>
            </a:r>
            <a:endParaRPr lang="ja-JP" altLang="en-US" sz="24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4800FEB-8763-515D-3F8E-8CB4C82B5B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772400" cy="854075"/>
          </a:xfrm>
        </p:spPr>
        <p:txBody>
          <a:bodyPr/>
          <a:lstStyle/>
          <a:p>
            <a:r>
              <a:rPr lang="ja-JP" altLang="en-US" sz="4000" dirty="0"/>
              <a:t>ストリーミングの基本構成 （３）</a:t>
            </a:r>
            <a:endParaRPr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3804705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7334"/>
            <a:ext cx="7772400" cy="649288"/>
          </a:xfrm>
        </p:spPr>
        <p:txBody>
          <a:bodyPr/>
          <a:lstStyle/>
          <a:p>
            <a:r>
              <a:rPr lang="ja-JP" altLang="en-US" sz="3600" dirty="0"/>
              <a:t>ユニキャスト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220" y="836935"/>
            <a:ext cx="8064251" cy="800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400" dirty="0"/>
              <a:t>一本ずつ配信するのでサーバやルータへの負荷が大きい為，同じ要求が多い場合（即ち、ライブの場合）は非効率的</a:t>
            </a:r>
            <a:endParaRPr lang="en-US" altLang="ja-JP" sz="2400" dirty="0"/>
          </a:p>
          <a:p>
            <a:pPr>
              <a:lnSpc>
                <a:spcPct val="90000"/>
              </a:lnSpc>
            </a:pPr>
            <a:r>
              <a:rPr lang="ja-JP" altLang="en-US" sz="2400" dirty="0"/>
              <a:t>サーバが使用する通信路はクラインとの数に一致　　　　　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5075932" y="2924746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000"/>
              <a:t>ﾙｰﾀ</a:t>
            </a:r>
          </a:p>
        </p:txBody>
      </p:sp>
      <p:sp>
        <p:nvSpPr>
          <p:cNvPr id="15399" name="Text Box 39"/>
          <p:cNvSpPr txBox="1">
            <a:spLocks noChangeArrowheads="1"/>
          </p:cNvSpPr>
          <p:nvPr/>
        </p:nvSpPr>
        <p:spPr bwMode="auto">
          <a:xfrm>
            <a:off x="2483768" y="2276872"/>
            <a:ext cx="14077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800" dirty="0"/>
              <a:t>同じデータを</a:t>
            </a:r>
          </a:p>
          <a:p>
            <a:r>
              <a:rPr lang="ja-JP" altLang="en-US" sz="1800" dirty="0"/>
              <a:t>複数回配信</a:t>
            </a:r>
          </a:p>
        </p:txBody>
      </p:sp>
      <p:sp>
        <p:nvSpPr>
          <p:cNvPr id="2" name="Line 283">
            <a:extLst>
              <a:ext uri="{FF2B5EF4-FFF2-40B4-BE49-F238E27FC236}">
                <a16:creationId xmlns:a16="http://schemas.microsoft.com/office/drawing/2014/main" id="{6B4A725C-0180-6AC1-8F0E-EFD3999B362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84478" y="3243659"/>
            <a:ext cx="785812" cy="10556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" name="Line 284">
            <a:extLst>
              <a:ext uri="{FF2B5EF4-FFF2-40B4-BE49-F238E27FC236}">
                <a16:creationId xmlns:a16="http://schemas.microsoft.com/office/drawing/2014/main" id="{C1997F61-5695-EDE0-90A2-BE85DABC13B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28928" y="3192859"/>
            <a:ext cx="812800" cy="10969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" name="Line 285">
            <a:extLst>
              <a:ext uri="{FF2B5EF4-FFF2-40B4-BE49-F238E27FC236}">
                <a16:creationId xmlns:a16="http://schemas.microsoft.com/office/drawing/2014/main" id="{E3AE1BC9-E431-FD8B-1C25-158BD512B46A}"/>
              </a:ext>
            </a:extLst>
          </p:cNvPr>
          <p:cNvSpPr>
            <a:spLocks noChangeShapeType="1"/>
          </p:cNvSpPr>
          <p:nvPr/>
        </p:nvSpPr>
        <p:spPr bwMode="auto">
          <a:xfrm>
            <a:off x="5901953" y="3180159"/>
            <a:ext cx="822325" cy="10985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" name="Line 227">
            <a:extLst>
              <a:ext uri="{FF2B5EF4-FFF2-40B4-BE49-F238E27FC236}">
                <a16:creationId xmlns:a16="http://schemas.microsoft.com/office/drawing/2014/main" id="{9B567EB7-949D-5ACF-A9E0-4998AAABAA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0190" y="3335734"/>
            <a:ext cx="738188" cy="984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" name="Line 225">
            <a:extLst>
              <a:ext uri="{FF2B5EF4-FFF2-40B4-BE49-F238E27FC236}">
                <a16:creationId xmlns:a16="http://schemas.microsoft.com/office/drawing/2014/main" id="{5F71553E-E30C-EA87-2911-04264686E7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63678" y="3323034"/>
            <a:ext cx="804862" cy="981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" name="Line 279">
            <a:extLst>
              <a:ext uri="{FF2B5EF4-FFF2-40B4-BE49-F238E27FC236}">
                <a16:creationId xmlns:a16="http://schemas.microsoft.com/office/drawing/2014/main" id="{2D9D5BD4-B885-8A40-A81D-2418936118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79540" y="3203972"/>
            <a:ext cx="900113" cy="1104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Line 280">
            <a:extLst>
              <a:ext uri="{FF2B5EF4-FFF2-40B4-BE49-F238E27FC236}">
                <a16:creationId xmlns:a16="http://schemas.microsoft.com/office/drawing/2014/main" id="{8C695213-DFA0-44EF-A876-8549987E95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43053" y="3335734"/>
            <a:ext cx="804862" cy="981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" name="Line 281">
            <a:extLst>
              <a:ext uri="{FF2B5EF4-FFF2-40B4-BE49-F238E27FC236}">
                <a16:creationId xmlns:a16="http://schemas.microsoft.com/office/drawing/2014/main" id="{DA1A329C-F065-B752-E177-5AAEDB3522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16078" y="3303984"/>
            <a:ext cx="842962" cy="1028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" name="Line 282">
            <a:extLst>
              <a:ext uri="{FF2B5EF4-FFF2-40B4-BE49-F238E27FC236}">
                <a16:creationId xmlns:a16="http://schemas.microsoft.com/office/drawing/2014/main" id="{6AB1AD4F-263E-7442-D275-16D4C5E40E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5453" y="3326209"/>
            <a:ext cx="836612" cy="1019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1" name="Group 277">
            <a:extLst>
              <a:ext uri="{FF2B5EF4-FFF2-40B4-BE49-F238E27FC236}">
                <a16:creationId xmlns:a16="http://schemas.microsoft.com/office/drawing/2014/main" id="{4A7ABF30-5696-415C-BB2A-8DF99FA68826}"/>
              </a:ext>
            </a:extLst>
          </p:cNvPr>
          <p:cNvGrpSpPr>
            <a:grpSpLocks/>
          </p:cNvGrpSpPr>
          <p:nvPr/>
        </p:nvGrpSpPr>
        <p:grpSpPr bwMode="auto">
          <a:xfrm>
            <a:off x="5206278" y="3010315"/>
            <a:ext cx="744888" cy="366340"/>
            <a:chOff x="2536" y="2318"/>
            <a:chExt cx="699" cy="345"/>
          </a:xfrm>
          <a:solidFill>
            <a:srgbClr val="CCFFCC"/>
          </a:solidFill>
        </p:grpSpPr>
        <p:sp>
          <p:nvSpPr>
            <p:cNvPr id="12" name="Oval 278">
              <a:extLst>
                <a:ext uri="{FF2B5EF4-FFF2-40B4-BE49-F238E27FC236}">
                  <a16:creationId xmlns:a16="http://schemas.microsoft.com/office/drawing/2014/main" id="{3005A34F-61FA-DDB2-FA40-F2B00E6377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" y="2431"/>
              <a:ext cx="693" cy="23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3" name="Rectangle 279">
              <a:extLst>
                <a:ext uri="{FF2B5EF4-FFF2-40B4-BE49-F238E27FC236}">
                  <a16:creationId xmlns:a16="http://schemas.microsoft.com/office/drawing/2014/main" id="{DE7BFB53-F1AD-B077-5370-FA798AB47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9" y="2433"/>
              <a:ext cx="696" cy="115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4" name="Oval 280">
              <a:extLst>
                <a:ext uri="{FF2B5EF4-FFF2-40B4-BE49-F238E27FC236}">
                  <a16:creationId xmlns:a16="http://schemas.microsoft.com/office/drawing/2014/main" id="{55F5C7AD-ED20-0334-C13A-7BC732D42A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6" y="2318"/>
              <a:ext cx="693" cy="23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5" name="Line 281">
              <a:extLst>
                <a:ext uri="{FF2B5EF4-FFF2-40B4-BE49-F238E27FC236}">
                  <a16:creationId xmlns:a16="http://schemas.microsoft.com/office/drawing/2014/main" id="{D9CA4C12-441B-1DE1-A85B-5027861CF0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6" y="2442"/>
              <a:ext cx="0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" name="Line 282">
              <a:extLst>
                <a:ext uri="{FF2B5EF4-FFF2-40B4-BE49-F238E27FC236}">
                  <a16:creationId xmlns:a16="http://schemas.microsoft.com/office/drawing/2014/main" id="{0C99F4B8-AF40-4605-1452-62780C51E9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0" y="2442"/>
              <a:ext cx="0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17" name="Line 221">
            <a:extLst>
              <a:ext uri="{FF2B5EF4-FFF2-40B4-BE49-F238E27FC236}">
                <a16:creationId xmlns:a16="http://schemas.microsoft.com/office/drawing/2014/main" id="{79FAB7A2-86FA-4150-86CF-16E283B216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71840" y="4634309"/>
            <a:ext cx="230188" cy="3079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" name="Line 222">
            <a:extLst>
              <a:ext uri="{FF2B5EF4-FFF2-40B4-BE49-F238E27FC236}">
                <a16:creationId xmlns:a16="http://schemas.microsoft.com/office/drawing/2014/main" id="{9C1C578B-57FC-5A88-BE4D-D0EC0AF0F1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79328" y="5669359"/>
            <a:ext cx="312737" cy="714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" name="Line 223">
            <a:extLst>
              <a:ext uri="{FF2B5EF4-FFF2-40B4-BE49-F238E27FC236}">
                <a16:creationId xmlns:a16="http://schemas.microsoft.com/office/drawing/2014/main" id="{6B779B5A-8BE6-30A6-4819-7F03EEDF21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36578" y="4604147"/>
            <a:ext cx="625475" cy="863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" name="Line 224">
            <a:extLst>
              <a:ext uri="{FF2B5EF4-FFF2-40B4-BE49-F238E27FC236}">
                <a16:creationId xmlns:a16="http://schemas.microsoft.com/office/drawing/2014/main" id="{D9924F61-381D-8762-5E45-721925D879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98615" y="4585097"/>
            <a:ext cx="652463" cy="9715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" name="Line 226">
            <a:extLst>
              <a:ext uri="{FF2B5EF4-FFF2-40B4-BE49-F238E27FC236}">
                <a16:creationId xmlns:a16="http://schemas.microsoft.com/office/drawing/2014/main" id="{A6F012D6-C8AA-7E22-3934-F54A8280F6A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6578" y="2657872"/>
            <a:ext cx="565150" cy="3587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" name="Line 228">
            <a:extLst>
              <a:ext uri="{FF2B5EF4-FFF2-40B4-BE49-F238E27FC236}">
                <a16:creationId xmlns:a16="http://schemas.microsoft.com/office/drawing/2014/main" id="{8784AC64-9838-55F5-A839-071141D28D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17465" y="5756672"/>
            <a:ext cx="300038" cy="3857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" name="Line 229">
            <a:extLst>
              <a:ext uri="{FF2B5EF4-FFF2-40B4-BE49-F238E27FC236}">
                <a16:creationId xmlns:a16="http://schemas.microsoft.com/office/drawing/2014/main" id="{9AE40E1E-FBDF-5215-CCFF-F18C3AC0D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39753" y="5813822"/>
            <a:ext cx="53975" cy="3063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" name="Line 230">
            <a:extLst>
              <a:ext uri="{FF2B5EF4-FFF2-40B4-BE49-F238E27FC236}">
                <a16:creationId xmlns:a16="http://schemas.microsoft.com/office/drawing/2014/main" id="{0AB0E64A-9C7D-8F23-A732-F6F8708540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16128" y="5816997"/>
            <a:ext cx="204787" cy="2714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" name="Line 231">
            <a:extLst>
              <a:ext uri="{FF2B5EF4-FFF2-40B4-BE49-F238E27FC236}">
                <a16:creationId xmlns:a16="http://schemas.microsoft.com/office/drawing/2014/main" id="{09F09FEE-6E7A-8CD3-8BF7-B9B3A45AB22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87603" y="5824934"/>
            <a:ext cx="295275" cy="2730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" name="Line 232">
            <a:extLst>
              <a:ext uri="{FF2B5EF4-FFF2-40B4-BE49-F238E27FC236}">
                <a16:creationId xmlns:a16="http://schemas.microsoft.com/office/drawing/2014/main" id="{950341FA-7382-198D-6F60-A3BD423FD7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92553" y="4267597"/>
            <a:ext cx="465137" cy="219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" name="Line 233">
            <a:extLst>
              <a:ext uri="{FF2B5EF4-FFF2-40B4-BE49-F238E27FC236}">
                <a16:creationId xmlns:a16="http://schemas.microsoft.com/office/drawing/2014/main" id="{B6E02899-AEE7-F8FF-59C6-88AE83E83A76}"/>
              </a:ext>
            </a:extLst>
          </p:cNvPr>
          <p:cNvSpPr>
            <a:spLocks noChangeShapeType="1"/>
          </p:cNvSpPr>
          <p:nvPr/>
        </p:nvSpPr>
        <p:spPr bwMode="auto">
          <a:xfrm>
            <a:off x="6740153" y="4581922"/>
            <a:ext cx="187325" cy="4000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" name="Line 234">
            <a:extLst>
              <a:ext uri="{FF2B5EF4-FFF2-40B4-BE49-F238E27FC236}">
                <a16:creationId xmlns:a16="http://schemas.microsoft.com/office/drawing/2014/main" id="{E5B9FC7B-280F-93FE-3956-C7580D20853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46515" y="4572397"/>
            <a:ext cx="614363" cy="1730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" name="Text Box 240">
            <a:extLst>
              <a:ext uri="{FF2B5EF4-FFF2-40B4-BE49-F238E27FC236}">
                <a16:creationId xmlns:a16="http://schemas.microsoft.com/office/drawing/2014/main" id="{17F834B3-001A-55E6-466B-3F8F7ED78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20" y="2060848"/>
            <a:ext cx="860425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125" tIns="42062" rIns="84125" bIns="42062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サーバ</a:t>
            </a:r>
            <a:endParaRPr lang="ja-JP" altLang="en-US" sz="1600" b="1" dirty="0"/>
          </a:p>
        </p:txBody>
      </p:sp>
      <p:sp>
        <p:nvSpPr>
          <p:cNvPr id="30" name="Text Box 241">
            <a:extLst>
              <a:ext uri="{FF2B5EF4-FFF2-40B4-BE49-F238E27FC236}">
                <a16:creationId xmlns:a16="http://schemas.microsoft.com/office/drawing/2014/main" id="{40D0D467-1762-904E-8534-8ECE122D7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2121" y="2708920"/>
            <a:ext cx="864096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125" tIns="42062" rIns="84125" bIns="42062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ルータ</a:t>
            </a:r>
            <a:endParaRPr lang="ja-JP" altLang="en-US" sz="1600" b="1" dirty="0"/>
          </a:p>
        </p:txBody>
      </p:sp>
      <p:sp>
        <p:nvSpPr>
          <p:cNvPr id="35" name="Line 276">
            <a:extLst>
              <a:ext uri="{FF2B5EF4-FFF2-40B4-BE49-F238E27FC236}">
                <a16:creationId xmlns:a16="http://schemas.microsoft.com/office/drawing/2014/main" id="{1D201BE9-BE3B-9D32-23BC-E1653F94D4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19128" y="4610497"/>
            <a:ext cx="625475" cy="863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" name="Line 277">
            <a:extLst>
              <a:ext uri="{FF2B5EF4-FFF2-40B4-BE49-F238E27FC236}">
                <a16:creationId xmlns:a16="http://schemas.microsoft.com/office/drawing/2014/main" id="{CE7B797F-1A10-20BD-8C21-990F4DD991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79453" y="4616847"/>
            <a:ext cx="647700" cy="8937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" name="Line 278">
            <a:extLst>
              <a:ext uri="{FF2B5EF4-FFF2-40B4-BE49-F238E27FC236}">
                <a16:creationId xmlns:a16="http://schemas.microsoft.com/office/drawing/2014/main" id="{C032F24D-1FC1-A824-2CAD-ED3B059CC5D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87515" y="4599384"/>
            <a:ext cx="620713" cy="9239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" name="Line 286">
            <a:extLst>
              <a:ext uri="{FF2B5EF4-FFF2-40B4-BE49-F238E27FC236}">
                <a16:creationId xmlns:a16="http://schemas.microsoft.com/office/drawing/2014/main" id="{522D4DED-4398-1BBE-2B67-E114D257F9C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46253" y="2675334"/>
            <a:ext cx="560387" cy="355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" name="Line 287">
            <a:extLst>
              <a:ext uri="{FF2B5EF4-FFF2-40B4-BE49-F238E27FC236}">
                <a16:creationId xmlns:a16="http://schemas.microsoft.com/office/drawing/2014/main" id="{319C9522-589B-68D9-7472-4848ABE7A2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1165" y="2692797"/>
            <a:ext cx="573088" cy="3635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" name="Line 288">
            <a:extLst>
              <a:ext uri="{FF2B5EF4-FFF2-40B4-BE49-F238E27FC236}">
                <a16:creationId xmlns:a16="http://schemas.microsoft.com/office/drawing/2014/main" id="{88068ED6-005D-098E-8604-C906491471C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7828" y="2726134"/>
            <a:ext cx="565150" cy="3587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" name="Line 289">
            <a:extLst>
              <a:ext uri="{FF2B5EF4-FFF2-40B4-BE49-F238E27FC236}">
                <a16:creationId xmlns:a16="http://schemas.microsoft.com/office/drawing/2014/main" id="{C00FB54C-B77C-9BAE-5B3F-2AC76FEC08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8965" y="2635647"/>
            <a:ext cx="571500" cy="3635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" name="Line 290">
            <a:extLst>
              <a:ext uri="{FF2B5EF4-FFF2-40B4-BE49-F238E27FC236}">
                <a16:creationId xmlns:a16="http://schemas.microsoft.com/office/drawing/2014/main" id="{94B74BD4-6489-FECD-3157-CB94B6B1C9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1028" y="2572147"/>
            <a:ext cx="639762" cy="406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" name="Line 291">
            <a:extLst>
              <a:ext uri="{FF2B5EF4-FFF2-40B4-BE49-F238E27FC236}">
                <a16:creationId xmlns:a16="http://schemas.microsoft.com/office/drawing/2014/main" id="{D0ABC26C-4F91-C8B6-98D9-1C202AA0DE0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84365" y="2537222"/>
            <a:ext cx="661988" cy="4206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" name="Line 292">
            <a:extLst>
              <a:ext uri="{FF2B5EF4-FFF2-40B4-BE49-F238E27FC236}">
                <a16:creationId xmlns:a16="http://schemas.microsoft.com/office/drawing/2014/main" id="{B12E4748-A6BD-D37D-B22B-5CE39155C6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44678" y="2456259"/>
            <a:ext cx="766762" cy="4889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" name="Line 294">
            <a:extLst>
              <a:ext uri="{FF2B5EF4-FFF2-40B4-BE49-F238E27FC236}">
                <a16:creationId xmlns:a16="http://schemas.microsoft.com/office/drawing/2014/main" id="{F4D67597-4CA0-A1F4-A2C3-F286A8F30A1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7503" y="2743597"/>
            <a:ext cx="590550" cy="3714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46" name="Group 38">
            <a:extLst>
              <a:ext uri="{FF2B5EF4-FFF2-40B4-BE49-F238E27FC236}">
                <a16:creationId xmlns:a16="http://schemas.microsoft.com/office/drawing/2014/main" id="{2AA87585-F76C-91B1-B1EC-FC338897090F}"/>
              </a:ext>
            </a:extLst>
          </p:cNvPr>
          <p:cNvGrpSpPr>
            <a:grpSpLocks/>
          </p:cNvGrpSpPr>
          <p:nvPr/>
        </p:nvGrpSpPr>
        <p:grpSpPr bwMode="auto">
          <a:xfrm>
            <a:off x="3923928" y="2276872"/>
            <a:ext cx="947737" cy="635000"/>
            <a:chOff x="2264" y="3057"/>
            <a:chExt cx="1037" cy="753"/>
          </a:xfrm>
        </p:grpSpPr>
        <p:grpSp>
          <p:nvGrpSpPr>
            <p:cNvPr id="47" name="Group 39">
              <a:extLst>
                <a:ext uri="{FF2B5EF4-FFF2-40B4-BE49-F238E27FC236}">
                  <a16:creationId xmlns:a16="http://schemas.microsoft.com/office/drawing/2014/main" id="{2D20A541-D473-5D1D-936B-5DC31EC27F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</p:grpSpPr>
          <p:sp>
            <p:nvSpPr>
              <p:cNvPr id="15360" name="Rectangle 40">
                <a:extLst>
                  <a:ext uri="{FF2B5EF4-FFF2-40B4-BE49-F238E27FC236}">
                    <a16:creationId xmlns:a16="http://schemas.microsoft.com/office/drawing/2014/main" id="{B9461CC2-935B-6196-C77A-5A532A6F51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5361" name="Rectangle 41">
                <a:extLst>
                  <a:ext uri="{FF2B5EF4-FFF2-40B4-BE49-F238E27FC236}">
                    <a16:creationId xmlns:a16="http://schemas.microsoft.com/office/drawing/2014/main" id="{0D971795-6FF1-F5FD-209F-E9AB528B6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5386" name="Rectangle 42">
                <a:extLst>
                  <a:ext uri="{FF2B5EF4-FFF2-40B4-BE49-F238E27FC236}">
                    <a16:creationId xmlns:a16="http://schemas.microsoft.com/office/drawing/2014/main" id="{8744337A-E489-0272-4153-86FD66A1FD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5390" name="Rectangle 43">
                <a:extLst>
                  <a:ext uri="{FF2B5EF4-FFF2-40B4-BE49-F238E27FC236}">
                    <a16:creationId xmlns:a16="http://schemas.microsoft.com/office/drawing/2014/main" id="{799E2D54-EBE5-418F-FE63-7356CBD478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5403" name="Oval 44">
                <a:extLst>
                  <a:ext uri="{FF2B5EF4-FFF2-40B4-BE49-F238E27FC236}">
                    <a16:creationId xmlns:a16="http://schemas.microsoft.com/office/drawing/2014/main" id="{01628975-0DEB-3304-1608-1E066E017A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5404" name="Oval 45">
                <a:extLst>
                  <a:ext uri="{FF2B5EF4-FFF2-40B4-BE49-F238E27FC236}">
                    <a16:creationId xmlns:a16="http://schemas.microsoft.com/office/drawing/2014/main" id="{F25AF7B1-5814-5D03-065B-534B025A5D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5405" name="Oval 46">
                <a:extLst>
                  <a:ext uri="{FF2B5EF4-FFF2-40B4-BE49-F238E27FC236}">
                    <a16:creationId xmlns:a16="http://schemas.microsoft.com/office/drawing/2014/main" id="{5B904F25-81C0-3F57-EAD7-9284E92E5B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5406" name="Rectangle 47">
                <a:extLst>
                  <a:ext uri="{FF2B5EF4-FFF2-40B4-BE49-F238E27FC236}">
                    <a16:creationId xmlns:a16="http://schemas.microsoft.com/office/drawing/2014/main" id="{B0ADD892-30ED-705A-BA75-E3BDCC4A13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8" name="Group 48">
              <a:extLst>
                <a:ext uri="{FF2B5EF4-FFF2-40B4-BE49-F238E27FC236}">
                  <a16:creationId xmlns:a16="http://schemas.microsoft.com/office/drawing/2014/main" id="{AD2F3ED9-7E50-4127-0DD9-FBADA79FC6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</p:grpSpPr>
          <p:sp>
            <p:nvSpPr>
              <p:cNvPr id="61" name="AutoShape 49">
                <a:extLst>
                  <a:ext uri="{FF2B5EF4-FFF2-40B4-BE49-F238E27FC236}">
                    <a16:creationId xmlns:a16="http://schemas.microsoft.com/office/drawing/2014/main" id="{B35CB71D-6EF2-6B25-6A39-6A1EDAD0D7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62" name="AutoShape 50">
                <a:extLst>
                  <a:ext uri="{FF2B5EF4-FFF2-40B4-BE49-F238E27FC236}">
                    <a16:creationId xmlns:a16="http://schemas.microsoft.com/office/drawing/2014/main" id="{7CAE6B9B-B0A8-A8F5-D0E7-08338C05C2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63" name="AutoShape 51">
                <a:extLst>
                  <a:ext uri="{FF2B5EF4-FFF2-40B4-BE49-F238E27FC236}">
                    <a16:creationId xmlns:a16="http://schemas.microsoft.com/office/drawing/2014/main" id="{1227966C-8BEA-AC78-26E2-C9CA55CDA7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9" name="Group 52">
              <a:extLst>
                <a:ext uri="{FF2B5EF4-FFF2-40B4-BE49-F238E27FC236}">
                  <a16:creationId xmlns:a16="http://schemas.microsoft.com/office/drawing/2014/main" id="{97048757-C2D0-443C-5056-FCC2D2F172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</p:grpSpPr>
          <p:sp>
            <p:nvSpPr>
              <p:cNvPr id="50" name="AutoShape 53">
                <a:extLst>
                  <a:ext uri="{FF2B5EF4-FFF2-40B4-BE49-F238E27FC236}">
                    <a16:creationId xmlns:a16="http://schemas.microsoft.com/office/drawing/2014/main" id="{B02D7C3C-11CD-F90A-45BF-E80FA55504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51" name="Line 54">
                <a:extLst>
                  <a:ext uri="{FF2B5EF4-FFF2-40B4-BE49-F238E27FC236}">
                    <a16:creationId xmlns:a16="http://schemas.microsoft.com/office/drawing/2014/main" id="{D835E51D-85AB-8359-A8DF-ED2254CBF4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" name="Line 55">
                <a:extLst>
                  <a:ext uri="{FF2B5EF4-FFF2-40B4-BE49-F238E27FC236}">
                    <a16:creationId xmlns:a16="http://schemas.microsoft.com/office/drawing/2014/main" id="{ECBE7AE0-48E6-E72D-A804-322905C52A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" name="Line 56">
                <a:extLst>
                  <a:ext uri="{FF2B5EF4-FFF2-40B4-BE49-F238E27FC236}">
                    <a16:creationId xmlns:a16="http://schemas.microsoft.com/office/drawing/2014/main" id="{6EEFE5C1-B28D-7651-8C06-FAFC010AF3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" name="Line 57">
                <a:extLst>
                  <a:ext uri="{FF2B5EF4-FFF2-40B4-BE49-F238E27FC236}">
                    <a16:creationId xmlns:a16="http://schemas.microsoft.com/office/drawing/2014/main" id="{27F7C866-2EB9-822E-FA8C-7D1A4135DC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" name="Line 58">
                <a:extLst>
                  <a:ext uri="{FF2B5EF4-FFF2-40B4-BE49-F238E27FC236}">
                    <a16:creationId xmlns:a16="http://schemas.microsoft.com/office/drawing/2014/main" id="{C7FE8D54-948C-6A34-2B43-0C5EBF8091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" name="Line 59">
                <a:extLst>
                  <a:ext uri="{FF2B5EF4-FFF2-40B4-BE49-F238E27FC236}">
                    <a16:creationId xmlns:a16="http://schemas.microsoft.com/office/drawing/2014/main" id="{3D581120-180F-D4C6-658A-77E4DD5850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" name="Line 60">
                <a:extLst>
                  <a:ext uri="{FF2B5EF4-FFF2-40B4-BE49-F238E27FC236}">
                    <a16:creationId xmlns:a16="http://schemas.microsoft.com/office/drawing/2014/main" id="{C420221B-8652-00EB-1A17-BC8A3A5F55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8" name="Line 61">
                <a:extLst>
                  <a:ext uri="{FF2B5EF4-FFF2-40B4-BE49-F238E27FC236}">
                    <a16:creationId xmlns:a16="http://schemas.microsoft.com/office/drawing/2014/main" id="{5CB0FAF2-F923-BBD3-F122-A2BB4F96F9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9" name="Line 62">
                <a:extLst>
                  <a:ext uri="{FF2B5EF4-FFF2-40B4-BE49-F238E27FC236}">
                    <a16:creationId xmlns:a16="http://schemas.microsoft.com/office/drawing/2014/main" id="{378FA903-33C7-0D53-1E4F-0CCAECA9C0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0" name="Line 63">
                <a:extLst>
                  <a:ext uri="{FF2B5EF4-FFF2-40B4-BE49-F238E27FC236}">
                    <a16:creationId xmlns:a16="http://schemas.microsoft.com/office/drawing/2014/main" id="{0D72641F-704A-DE64-5A02-CAB9638D02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15407" name="Group 277">
            <a:extLst>
              <a:ext uri="{FF2B5EF4-FFF2-40B4-BE49-F238E27FC236}">
                <a16:creationId xmlns:a16="http://schemas.microsoft.com/office/drawing/2014/main" id="{EA1F2C75-CD5F-31AA-BC88-1C6ECE63DD20}"/>
              </a:ext>
            </a:extLst>
          </p:cNvPr>
          <p:cNvGrpSpPr>
            <a:grpSpLocks/>
          </p:cNvGrpSpPr>
          <p:nvPr/>
        </p:nvGrpSpPr>
        <p:grpSpPr bwMode="auto">
          <a:xfrm>
            <a:off x="4063278" y="4320955"/>
            <a:ext cx="744888" cy="366340"/>
            <a:chOff x="2536" y="2318"/>
            <a:chExt cx="699" cy="345"/>
          </a:xfrm>
          <a:solidFill>
            <a:srgbClr val="CCFFCC"/>
          </a:solidFill>
        </p:grpSpPr>
        <p:sp>
          <p:nvSpPr>
            <p:cNvPr id="15408" name="Oval 278">
              <a:extLst>
                <a:ext uri="{FF2B5EF4-FFF2-40B4-BE49-F238E27FC236}">
                  <a16:creationId xmlns:a16="http://schemas.microsoft.com/office/drawing/2014/main" id="{DABEA237-8FD7-426E-CD13-79FAB8E78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" y="2431"/>
              <a:ext cx="693" cy="23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5409" name="Rectangle 279">
              <a:extLst>
                <a:ext uri="{FF2B5EF4-FFF2-40B4-BE49-F238E27FC236}">
                  <a16:creationId xmlns:a16="http://schemas.microsoft.com/office/drawing/2014/main" id="{F569B424-4E10-69E9-7DDB-0C05E1C1B6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9" y="2433"/>
              <a:ext cx="696" cy="115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5410" name="Oval 280">
              <a:extLst>
                <a:ext uri="{FF2B5EF4-FFF2-40B4-BE49-F238E27FC236}">
                  <a16:creationId xmlns:a16="http://schemas.microsoft.com/office/drawing/2014/main" id="{D99BDBFB-948C-5587-5FBD-6CCCF508D8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6" y="2318"/>
              <a:ext cx="693" cy="23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5411" name="Line 281">
              <a:extLst>
                <a:ext uri="{FF2B5EF4-FFF2-40B4-BE49-F238E27FC236}">
                  <a16:creationId xmlns:a16="http://schemas.microsoft.com/office/drawing/2014/main" id="{E0BB3FA1-6996-8EA8-7A24-DF61B06FA7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6" y="2442"/>
              <a:ext cx="0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412" name="Line 282">
              <a:extLst>
                <a:ext uri="{FF2B5EF4-FFF2-40B4-BE49-F238E27FC236}">
                  <a16:creationId xmlns:a16="http://schemas.microsoft.com/office/drawing/2014/main" id="{228598DD-F8EF-7099-3D5D-CEBE6CF08C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0" y="2442"/>
              <a:ext cx="0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15413" name="Group 277">
            <a:extLst>
              <a:ext uri="{FF2B5EF4-FFF2-40B4-BE49-F238E27FC236}">
                <a16:creationId xmlns:a16="http://schemas.microsoft.com/office/drawing/2014/main" id="{58B381A3-C195-A65E-AD4A-F88AB0154806}"/>
              </a:ext>
            </a:extLst>
          </p:cNvPr>
          <p:cNvGrpSpPr>
            <a:grpSpLocks/>
          </p:cNvGrpSpPr>
          <p:nvPr/>
        </p:nvGrpSpPr>
        <p:grpSpPr bwMode="auto">
          <a:xfrm>
            <a:off x="6303558" y="4305715"/>
            <a:ext cx="744888" cy="366340"/>
            <a:chOff x="2536" y="2318"/>
            <a:chExt cx="699" cy="345"/>
          </a:xfrm>
          <a:solidFill>
            <a:srgbClr val="CCFFCC"/>
          </a:solidFill>
        </p:grpSpPr>
        <p:sp>
          <p:nvSpPr>
            <p:cNvPr id="15414" name="Oval 278">
              <a:extLst>
                <a:ext uri="{FF2B5EF4-FFF2-40B4-BE49-F238E27FC236}">
                  <a16:creationId xmlns:a16="http://schemas.microsoft.com/office/drawing/2014/main" id="{313D79D1-4B64-9541-702F-A9F45BC5F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" y="2431"/>
              <a:ext cx="693" cy="23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5415" name="Rectangle 279">
              <a:extLst>
                <a:ext uri="{FF2B5EF4-FFF2-40B4-BE49-F238E27FC236}">
                  <a16:creationId xmlns:a16="http://schemas.microsoft.com/office/drawing/2014/main" id="{C03F4BD0-35CD-CB30-88FA-3B4FBC0A03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9" y="2433"/>
              <a:ext cx="696" cy="115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5416" name="Oval 280">
              <a:extLst>
                <a:ext uri="{FF2B5EF4-FFF2-40B4-BE49-F238E27FC236}">
                  <a16:creationId xmlns:a16="http://schemas.microsoft.com/office/drawing/2014/main" id="{53B84712-8BF4-8197-444F-EBF3577580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6" y="2318"/>
              <a:ext cx="693" cy="23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5417" name="Line 281">
              <a:extLst>
                <a:ext uri="{FF2B5EF4-FFF2-40B4-BE49-F238E27FC236}">
                  <a16:creationId xmlns:a16="http://schemas.microsoft.com/office/drawing/2014/main" id="{C8F33762-77A1-86DE-97FD-01D4B1407D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6" y="2442"/>
              <a:ext cx="0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418" name="Line 282">
              <a:extLst>
                <a:ext uri="{FF2B5EF4-FFF2-40B4-BE49-F238E27FC236}">
                  <a16:creationId xmlns:a16="http://schemas.microsoft.com/office/drawing/2014/main" id="{8B8A1574-D103-F648-A79B-815ABE946D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0" y="2442"/>
              <a:ext cx="0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15419" name="Group 277">
            <a:extLst>
              <a:ext uri="{FF2B5EF4-FFF2-40B4-BE49-F238E27FC236}">
                <a16:creationId xmlns:a16="http://schemas.microsoft.com/office/drawing/2014/main" id="{67CC3341-3F2B-776D-41DC-CC47ED6F526D}"/>
              </a:ext>
            </a:extLst>
          </p:cNvPr>
          <p:cNvGrpSpPr>
            <a:grpSpLocks/>
          </p:cNvGrpSpPr>
          <p:nvPr/>
        </p:nvGrpSpPr>
        <p:grpSpPr bwMode="auto">
          <a:xfrm>
            <a:off x="2958378" y="5448715"/>
            <a:ext cx="744888" cy="366340"/>
            <a:chOff x="2536" y="2318"/>
            <a:chExt cx="699" cy="345"/>
          </a:xfrm>
          <a:solidFill>
            <a:srgbClr val="CCFFCC"/>
          </a:solidFill>
        </p:grpSpPr>
        <p:sp>
          <p:nvSpPr>
            <p:cNvPr id="15420" name="Oval 278">
              <a:extLst>
                <a:ext uri="{FF2B5EF4-FFF2-40B4-BE49-F238E27FC236}">
                  <a16:creationId xmlns:a16="http://schemas.microsoft.com/office/drawing/2014/main" id="{7BB9785C-9C2A-80DC-C635-F8C481E2C5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" y="2431"/>
              <a:ext cx="693" cy="23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5421" name="Rectangle 279">
              <a:extLst>
                <a:ext uri="{FF2B5EF4-FFF2-40B4-BE49-F238E27FC236}">
                  <a16:creationId xmlns:a16="http://schemas.microsoft.com/office/drawing/2014/main" id="{1F74C2F5-CD19-A3D6-505C-DDA660AC8E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9" y="2433"/>
              <a:ext cx="696" cy="115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5422" name="Oval 280">
              <a:extLst>
                <a:ext uri="{FF2B5EF4-FFF2-40B4-BE49-F238E27FC236}">
                  <a16:creationId xmlns:a16="http://schemas.microsoft.com/office/drawing/2014/main" id="{24F0650D-0558-14EB-39FE-38B052E1CE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6" y="2318"/>
              <a:ext cx="693" cy="23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5423" name="Line 281">
              <a:extLst>
                <a:ext uri="{FF2B5EF4-FFF2-40B4-BE49-F238E27FC236}">
                  <a16:creationId xmlns:a16="http://schemas.microsoft.com/office/drawing/2014/main" id="{11394DC4-7180-5501-856D-EDF72C5A01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6" y="2442"/>
              <a:ext cx="0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424" name="Line 282">
              <a:extLst>
                <a:ext uri="{FF2B5EF4-FFF2-40B4-BE49-F238E27FC236}">
                  <a16:creationId xmlns:a16="http://schemas.microsoft.com/office/drawing/2014/main" id="{89FFED5A-03B9-158A-34D6-94D3E5F118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0" y="2442"/>
              <a:ext cx="0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15425" name="Group 277">
            <a:extLst>
              <a:ext uri="{FF2B5EF4-FFF2-40B4-BE49-F238E27FC236}">
                <a16:creationId xmlns:a16="http://schemas.microsoft.com/office/drawing/2014/main" id="{294D0638-0B03-D32C-A4DE-2D621528C410}"/>
              </a:ext>
            </a:extLst>
          </p:cNvPr>
          <p:cNvGrpSpPr>
            <a:grpSpLocks/>
          </p:cNvGrpSpPr>
          <p:nvPr/>
        </p:nvGrpSpPr>
        <p:grpSpPr bwMode="auto">
          <a:xfrm>
            <a:off x="4916718" y="5570635"/>
            <a:ext cx="744888" cy="366340"/>
            <a:chOff x="2536" y="2318"/>
            <a:chExt cx="699" cy="345"/>
          </a:xfrm>
          <a:solidFill>
            <a:srgbClr val="CCFFCC"/>
          </a:solidFill>
        </p:grpSpPr>
        <p:sp>
          <p:nvSpPr>
            <p:cNvPr id="15426" name="Oval 278">
              <a:extLst>
                <a:ext uri="{FF2B5EF4-FFF2-40B4-BE49-F238E27FC236}">
                  <a16:creationId xmlns:a16="http://schemas.microsoft.com/office/drawing/2014/main" id="{E791A6CC-9AC2-ABCD-50C0-59CAAF14E6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" y="2431"/>
              <a:ext cx="693" cy="23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5427" name="Rectangle 279">
              <a:extLst>
                <a:ext uri="{FF2B5EF4-FFF2-40B4-BE49-F238E27FC236}">
                  <a16:creationId xmlns:a16="http://schemas.microsoft.com/office/drawing/2014/main" id="{7899ED82-1C45-9CBF-59C8-982442B20E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9" y="2433"/>
              <a:ext cx="696" cy="115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5428" name="Oval 280">
              <a:extLst>
                <a:ext uri="{FF2B5EF4-FFF2-40B4-BE49-F238E27FC236}">
                  <a16:creationId xmlns:a16="http://schemas.microsoft.com/office/drawing/2014/main" id="{D57B52D0-EBFE-7BDC-A783-B75FC58E47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6" y="2318"/>
              <a:ext cx="693" cy="23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5429" name="Line 281">
              <a:extLst>
                <a:ext uri="{FF2B5EF4-FFF2-40B4-BE49-F238E27FC236}">
                  <a16:creationId xmlns:a16="http://schemas.microsoft.com/office/drawing/2014/main" id="{9068199D-06C7-1358-F399-D3C32C7442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6" y="2442"/>
              <a:ext cx="0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430" name="Line 282">
              <a:extLst>
                <a:ext uri="{FF2B5EF4-FFF2-40B4-BE49-F238E27FC236}">
                  <a16:creationId xmlns:a16="http://schemas.microsoft.com/office/drawing/2014/main" id="{6D61B14D-E04B-FFF9-FEDE-2C38324D6D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0" y="2442"/>
              <a:ext cx="0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15431" name="Group 110">
            <a:extLst>
              <a:ext uri="{FF2B5EF4-FFF2-40B4-BE49-F238E27FC236}">
                <a16:creationId xmlns:a16="http://schemas.microsoft.com/office/drawing/2014/main" id="{7C28BA30-17E4-0EA5-0411-745BCA0AEEC9}"/>
              </a:ext>
            </a:extLst>
          </p:cNvPr>
          <p:cNvGrpSpPr>
            <a:grpSpLocks/>
          </p:cNvGrpSpPr>
          <p:nvPr/>
        </p:nvGrpSpPr>
        <p:grpSpPr bwMode="auto">
          <a:xfrm>
            <a:off x="2184028" y="5558234"/>
            <a:ext cx="498475" cy="466725"/>
            <a:chOff x="606" y="2089"/>
            <a:chExt cx="650" cy="661"/>
          </a:xfrm>
        </p:grpSpPr>
        <p:grpSp>
          <p:nvGrpSpPr>
            <p:cNvPr id="15432" name="Group 111">
              <a:extLst>
                <a:ext uri="{FF2B5EF4-FFF2-40B4-BE49-F238E27FC236}">
                  <a16:creationId xmlns:a16="http://schemas.microsoft.com/office/drawing/2014/main" id="{23442607-4B93-29E8-FBE8-748D910F92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4" y="2089"/>
              <a:ext cx="508" cy="464"/>
              <a:chOff x="356" y="2383"/>
              <a:chExt cx="712" cy="650"/>
            </a:xfrm>
          </p:grpSpPr>
          <p:sp>
            <p:nvSpPr>
              <p:cNvPr id="15445" name="AutoShape 112">
                <a:extLst>
                  <a:ext uri="{FF2B5EF4-FFF2-40B4-BE49-F238E27FC236}">
                    <a16:creationId xmlns:a16="http://schemas.microsoft.com/office/drawing/2014/main" id="{976691D8-B9E2-A50E-1F2B-A7B85EAC56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5446" name="AutoShape 113">
                <a:extLst>
                  <a:ext uri="{FF2B5EF4-FFF2-40B4-BE49-F238E27FC236}">
                    <a16:creationId xmlns:a16="http://schemas.microsoft.com/office/drawing/2014/main" id="{D176609E-ECD6-B3F1-86CD-EB0209FA0C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5447" name="AutoShape 114">
                <a:extLst>
                  <a:ext uri="{FF2B5EF4-FFF2-40B4-BE49-F238E27FC236}">
                    <a16:creationId xmlns:a16="http://schemas.microsoft.com/office/drawing/2014/main" id="{FDCB2F0F-649E-A3F3-0F74-9AD40FAD78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433" name="Group 115">
              <a:extLst>
                <a:ext uri="{FF2B5EF4-FFF2-40B4-BE49-F238E27FC236}">
                  <a16:creationId xmlns:a16="http://schemas.microsoft.com/office/drawing/2014/main" id="{E826969E-1772-63C2-76DA-F3078ACAE2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6" y="2576"/>
              <a:ext cx="650" cy="174"/>
              <a:chOff x="1796" y="3412"/>
              <a:chExt cx="2186" cy="606"/>
            </a:xfrm>
          </p:grpSpPr>
          <p:sp>
            <p:nvSpPr>
              <p:cNvPr id="15434" name="AutoShape 116">
                <a:extLst>
                  <a:ext uri="{FF2B5EF4-FFF2-40B4-BE49-F238E27FC236}">
                    <a16:creationId xmlns:a16="http://schemas.microsoft.com/office/drawing/2014/main" id="{8ED413E5-E11D-ABE5-4E7F-6F598DDBCE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15435" name="Line 117">
                <a:extLst>
                  <a:ext uri="{FF2B5EF4-FFF2-40B4-BE49-F238E27FC236}">
                    <a16:creationId xmlns:a16="http://schemas.microsoft.com/office/drawing/2014/main" id="{C86409CB-3D53-6733-F515-F51C5A49DB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36" name="Line 118">
                <a:extLst>
                  <a:ext uri="{FF2B5EF4-FFF2-40B4-BE49-F238E27FC236}">
                    <a16:creationId xmlns:a16="http://schemas.microsoft.com/office/drawing/2014/main" id="{4DA089C7-2BA6-1A84-2E08-46758A4D6A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37" name="Line 119">
                <a:extLst>
                  <a:ext uri="{FF2B5EF4-FFF2-40B4-BE49-F238E27FC236}">
                    <a16:creationId xmlns:a16="http://schemas.microsoft.com/office/drawing/2014/main" id="{53248F87-5D73-3A51-8359-5392C7485A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38" name="Line 120">
                <a:extLst>
                  <a:ext uri="{FF2B5EF4-FFF2-40B4-BE49-F238E27FC236}">
                    <a16:creationId xmlns:a16="http://schemas.microsoft.com/office/drawing/2014/main" id="{37DDDA7B-91FD-25DF-7D36-F64E141C6D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39" name="Line 121">
                <a:extLst>
                  <a:ext uri="{FF2B5EF4-FFF2-40B4-BE49-F238E27FC236}">
                    <a16:creationId xmlns:a16="http://schemas.microsoft.com/office/drawing/2014/main" id="{1740B1F0-AB54-FA7C-FF41-703F8FA3AA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40" name="Line 122">
                <a:extLst>
                  <a:ext uri="{FF2B5EF4-FFF2-40B4-BE49-F238E27FC236}">
                    <a16:creationId xmlns:a16="http://schemas.microsoft.com/office/drawing/2014/main" id="{520DB984-5372-B3C6-B811-C45950BBA6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41" name="Line 123">
                <a:extLst>
                  <a:ext uri="{FF2B5EF4-FFF2-40B4-BE49-F238E27FC236}">
                    <a16:creationId xmlns:a16="http://schemas.microsoft.com/office/drawing/2014/main" id="{5F3FEED0-19DE-2DD6-4EF4-A71D9A1864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42" name="Line 124">
                <a:extLst>
                  <a:ext uri="{FF2B5EF4-FFF2-40B4-BE49-F238E27FC236}">
                    <a16:creationId xmlns:a16="http://schemas.microsoft.com/office/drawing/2014/main" id="{DCB99EB6-C17D-AA5A-8556-8FEEF74920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43" name="Line 125">
                <a:extLst>
                  <a:ext uri="{FF2B5EF4-FFF2-40B4-BE49-F238E27FC236}">
                    <a16:creationId xmlns:a16="http://schemas.microsoft.com/office/drawing/2014/main" id="{67FA8A93-8042-48F9-DAAE-EB02F14BF5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44" name="Line 126">
                <a:extLst>
                  <a:ext uri="{FF2B5EF4-FFF2-40B4-BE49-F238E27FC236}">
                    <a16:creationId xmlns:a16="http://schemas.microsoft.com/office/drawing/2014/main" id="{898CF1F7-1F3B-AB3C-9A7F-6E8BE0A51A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15448" name="Group 110">
            <a:extLst>
              <a:ext uri="{FF2B5EF4-FFF2-40B4-BE49-F238E27FC236}">
                <a16:creationId xmlns:a16="http://schemas.microsoft.com/office/drawing/2014/main" id="{C76B67D8-F0C9-A6E5-1330-DE66255011CB}"/>
              </a:ext>
            </a:extLst>
          </p:cNvPr>
          <p:cNvGrpSpPr>
            <a:grpSpLocks/>
          </p:cNvGrpSpPr>
          <p:nvPr/>
        </p:nvGrpSpPr>
        <p:grpSpPr bwMode="auto">
          <a:xfrm>
            <a:off x="2565028" y="6136084"/>
            <a:ext cx="498475" cy="468313"/>
            <a:chOff x="606" y="2089"/>
            <a:chExt cx="650" cy="661"/>
          </a:xfrm>
        </p:grpSpPr>
        <p:grpSp>
          <p:nvGrpSpPr>
            <p:cNvPr id="15449" name="Group 111">
              <a:extLst>
                <a:ext uri="{FF2B5EF4-FFF2-40B4-BE49-F238E27FC236}">
                  <a16:creationId xmlns:a16="http://schemas.microsoft.com/office/drawing/2014/main" id="{096DE3D4-42D0-FAC4-4033-AA54BE5319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4" y="2089"/>
              <a:ext cx="508" cy="464"/>
              <a:chOff x="356" y="2383"/>
              <a:chExt cx="712" cy="650"/>
            </a:xfrm>
          </p:grpSpPr>
          <p:sp>
            <p:nvSpPr>
              <p:cNvPr id="15462" name="AutoShape 112">
                <a:extLst>
                  <a:ext uri="{FF2B5EF4-FFF2-40B4-BE49-F238E27FC236}">
                    <a16:creationId xmlns:a16="http://schemas.microsoft.com/office/drawing/2014/main" id="{C41AA28D-EEC5-71FB-1203-D349B351B1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5463" name="AutoShape 113">
                <a:extLst>
                  <a:ext uri="{FF2B5EF4-FFF2-40B4-BE49-F238E27FC236}">
                    <a16:creationId xmlns:a16="http://schemas.microsoft.com/office/drawing/2014/main" id="{22C4F150-E799-04AF-23CB-B68C6AD0E5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5464" name="AutoShape 114">
                <a:extLst>
                  <a:ext uri="{FF2B5EF4-FFF2-40B4-BE49-F238E27FC236}">
                    <a16:creationId xmlns:a16="http://schemas.microsoft.com/office/drawing/2014/main" id="{6BBD8C6F-2BF9-B878-9759-618F7EAB4B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450" name="Group 115">
              <a:extLst>
                <a:ext uri="{FF2B5EF4-FFF2-40B4-BE49-F238E27FC236}">
                  <a16:creationId xmlns:a16="http://schemas.microsoft.com/office/drawing/2014/main" id="{3DF65504-D8CF-B81F-22B5-DBB0307790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6" y="2576"/>
              <a:ext cx="650" cy="174"/>
              <a:chOff x="1796" y="3412"/>
              <a:chExt cx="2186" cy="606"/>
            </a:xfrm>
          </p:grpSpPr>
          <p:sp>
            <p:nvSpPr>
              <p:cNvPr id="15451" name="AutoShape 116">
                <a:extLst>
                  <a:ext uri="{FF2B5EF4-FFF2-40B4-BE49-F238E27FC236}">
                    <a16:creationId xmlns:a16="http://schemas.microsoft.com/office/drawing/2014/main" id="{1FF49995-9043-0817-CCBD-CB876EEAF9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15452" name="Line 117">
                <a:extLst>
                  <a:ext uri="{FF2B5EF4-FFF2-40B4-BE49-F238E27FC236}">
                    <a16:creationId xmlns:a16="http://schemas.microsoft.com/office/drawing/2014/main" id="{AC3AC15E-2BB8-BBE0-C4EA-BD55333EF4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53" name="Line 118">
                <a:extLst>
                  <a:ext uri="{FF2B5EF4-FFF2-40B4-BE49-F238E27FC236}">
                    <a16:creationId xmlns:a16="http://schemas.microsoft.com/office/drawing/2014/main" id="{3A38F330-0F5F-E3CC-4E94-3EF03FBD8F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54" name="Line 119">
                <a:extLst>
                  <a:ext uri="{FF2B5EF4-FFF2-40B4-BE49-F238E27FC236}">
                    <a16:creationId xmlns:a16="http://schemas.microsoft.com/office/drawing/2014/main" id="{5A1BA1AB-8399-03B3-6F9C-9CFA006CEC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55" name="Line 120">
                <a:extLst>
                  <a:ext uri="{FF2B5EF4-FFF2-40B4-BE49-F238E27FC236}">
                    <a16:creationId xmlns:a16="http://schemas.microsoft.com/office/drawing/2014/main" id="{F27334D9-0842-D130-9759-2A3F7036F8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56" name="Line 121">
                <a:extLst>
                  <a:ext uri="{FF2B5EF4-FFF2-40B4-BE49-F238E27FC236}">
                    <a16:creationId xmlns:a16="http://schemas.microsoft.com/office/drawing/2014/main" id="{4A2D4704-6C83-B132-83A0-CF2E857C55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57" name="Line 122">
                <a:extLst>
                  <a:ext uri="{FF2B5EF4-FFF2-40B4-BE49-F238E27FC236}">
                    <a16:creationId xmlns:a16="http://schemas.microsoft.com/office/drawing/2014/main" id="{A900FFB0-D479-BBD3-D456-01EDDED89E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58" name="Line 123">
                <a:extLst>
                  <a:ext uri="{FF2B5EF4-FFF2-40B4-BE49-F238E27FC236}">
                    <a16:creationId xmlns:a16="http://schemas.microsoft.com/office/drawing/2014/main" id="{2552EAB8-DB68-B8F7-5829-2E644875E6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59" name="Line 124">
                <a:extLst>
                  <a:ext uri="{FF2B5EF4-FFF2-40B4-BE49-F238E27FC236}">
                    <a16:creationId xmlns:a16="http://schemas.microsoft.com/office/drawing/2014/main" id="{5F4E8171-EE2B-73F0-AC70-130AC29187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60" name="Line 125">
                <a:extLst>
                  <a:ext uri="{FF2B5EF4-FFF2-40B4-BE49-F238E27FC236}">
                    <a16:creationId xmlns:a16="http://schemas.microsoft.com/office/drawing/2014/main" id="{1AF3709D-716E-4D42-4A25-688D72B4AC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61" name="Line 126">
                <a:extLst>
                  <a:ext uri="{FF2B5EF4-FFF2-40B4-BE49-F238E27FC236}">
                    <a16:creationId xmlns:a16="http://schemas.microsoft.com/office/drawing/2014/main" id="{B4B81E9D-501C-8471-5460-CD5218B23B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15465" name="Group 110">
            <a:extLst>
              <a:ext uri="{FF2B5EF4-FFF2-40B4-BE49-F238E27FC236}">
                <a16:creationId xmlns:a16="http://schemas.microsoft.com/office/drawing/2014/main" id="{3B7592E4-1121-4EA5-748D-2EAF6AEDCACA}"/>
              </a:ext>
            </a:extLst>
          </p:cNvPr>
          <p:cNvGrpSpPr>
            <a:grpSpLocks/>
          </p:cNvGrpSpPr>
          <p:nvPr/>
        </p:nvGrpSpPr>
        <p:grpSpPr bwMode="auto">
          <a:xfrm>
            <a:off x="3371478" y="6151959"/>
            <a:ext cx="500062" cy="468313"/>
            <a:chOff x="606" y="2089"/>
            <a:chExt cx="650" cy="661"/>
          </a:xfrm>
        </p:grpSpPr>
        <p:grpSp>
          <p:nvGrpSpPr>
            <p:cNvPr id="15466" name="Group 111">
              <a:extLst>
                <a:ext uri="{FF2B5EF4-FFF2-40B4-BE49-F238E27FC236}">
                  <a16:creationId xmlns:a16="http://schemas.microsoft.com/office/drawing/2014/main" id="{7848F29C-65AB-6624-3FA2-E7FD619E65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4" y="2089"/>
              <a:ext cx="508" cy="464"/>
              <a:chOff x="356" y="2383"/>
              <a:chExt cx="712" cy="650"/>
            </a:xfrm>
          </p:grpSpPr>
          <p:sp>
            <p:nvSpPr>
              <p:cNvPr id="15479" name="AutoShape 112">
                <a:extLst>
                  <a:ext uri="{FF2B5EF4-FFF2-40B4-BE49-F238E27FC236}">
                    <a16:creationId xmlns:a16="http://schemas.microsoft.com/office/drawing/2014/main" id="{B8EFC0CC-F64B-D317-F605-3C8236E849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5480" name="AutoShape 113">
                <a:extLst>
                  <a:ext uri="{FF2B5EF4-FFF2-40B4-BE49-F238E27FC236}">
                    <a16:creationId xmlns:a16="http://schemas.microsoft.com/office/drawing/2014/main" id="{BC152D04-2BC4-59FF-F0F4-6AD7679D60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5481" name="AutoShape 114">
                <a:extLst>
                  <a:ext uri="{FF2B5EF4-FFF2-40B4-BE49-F238E27FC236}">
                    <a16:creationId xmlns:a16="http://schemas.microsoft.com/office/drawing/2014/main" id="{D1E1E360-2D5E-9FAC-E58B-304EB1460E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467" name="Group 115">
              <a:extLst>
                <a:ext uri="{FF2B5EF4-FFF2-40B4-BE49-F238E27FC236}">
                  <a16:creationId xmlns:a16="http://schemas.microsoft.com/office/drawing/2014/main" id="{830BAA0D-6A97-CDBA-D30F-F536CCE458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6" y="2576"/>
              <a:ext cx="650" cy="174"/>
              <a:chOff x="1796" y="3412"/>
              <a:chExt cx="2186" cy="606"/>
            </a:xfrm>
          </p:grpSpPr>
          <p:sp>
            <p:nvSpPr>
              <p:cNvPr id="15468" name="AutoShape 116">
                <a:extLst>
                  <a:ext uri="{FF2B5EF4-FFF2-40B4-BE49-F238E27FC236}">
                    <a16:creationId xmlns:a16="http://schemas.microsoft.com/office/drawing/2014/main" id="{0D6986D3-3F04-82FB-D6F8-194B842E69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15469" name="Line 117">
                <a:extLst>
                  <a:ext uri="{FF2B5EF4-FFF2-40B4-BE49-F238E27FC236}">
                    <a16:creationId xmlns:a16="http://schemas.microsoft.com/office/drawing/2014/main" id="{4FECF9A8-A775-C8EE-E410-2D8D159535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70" name="Line 118">
                <a:extLst>
                  <a:ext uri="{FF2B5EF4-FFF2-40B4-BE49-F238E27FC236}">
                    <a16:creationId xmlns:a16="http://schemas.microsoft.com/office/drawing/2014/main" id="{598D3EE5-C902-BB1E-9C6C-152026C325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71" name="Line 119">
                <a:extLst>
                  <a:ext uri="{FF2B5EF4-FFF2-40B4-BE49-F238E27FC236}">
                    <a16:creationId xmlns:a16="http://schemas.microsoft.com/office/drawing/2014/main" id="{47E04BA4-B816-C20E-6B5E-A657774E68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72" name="Line 120">
                <a:extLst>
                  <a:ext uri="{FF2B5EF4-FFF2-40B4-BE49-F238E27FC236}">
                    <a16:creationId xmlns:a16="http://schemas.microsoft.com/office/drawing/2014/main" id="{E4824321-EC60-8469-C8FE-503D5437D8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73" name="Line 121">
                <a:extLst>
                  <a:ext uri="{FF2B5EF4-FFF2-40B4-BE49-F238E27FC236}">
                    <a16:creationId xmlns:a16="http://schemas.microsoft.com/office/drawing/2014/main" id="{09EDB6CC-6555-91E6-ACA1-3D92C92B27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74" name="Line 122">
                <a:extLst>
                  <a:ext uri="{FF2B5EF4-FFF2-40B4-BE49-F238E27FC236}">
                    <a16:creationId xmlns:a16="http://schemas.microsoft.com/office/drawing/2014/main" id="{C0A539C9-FCA1-4D23-6B6D-EA5924FFA0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75" name="Line 123">
                <a:extLst>
                  <a:ext uri="{FF2B5EF4-FFF2-40B4-BE49-F238E27FC236}">
                    <a16:creationId xmlns:a16="http://schemas.microsoft.com/office/drawing/2014/main" id="{390A793D-D98F-5CB3-72F2-1F3F4F0B1C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76" name="Line 124">
                <a:extLst>
                  <a:ext uri="{FF2B5EF4-FFF2-40B4-BE49-F238E27FC236}">
                    <a16:creationId xmlns:a16="http://schemas.microsoft.com/office/drawing/2014/main" id="{BC363AC6-81DA-E5DC-91BA-807240A997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77" name="Line 125">
                <a:extLst>
                  <a:ext uri="{FF2B5EF4-FFF2-40B4-BE49-F238E27FC236}">
                    <a16:creationId xmlns:a16="http://schemas.microsoft.com/office/drawing/2014/main" id="{ABD12527-A204-03E7-7806-4C561A16F5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78" name="Line 126">
                <a:extLst>
                  <a:ext uri="{FF2B5EF4-FFF2-40B4-BE49-F238E27FC236}">
                    <a16:creationId xmlns:a16="http://schemas.microsoft.com/office/drawing/2014/main" id="{F8D45561-8D61-D436-E660-BAB5C1F4FC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15482" name="Group 201">
            <a:extLst>
              <a:ext uri="{FF2B5EF4-FFF2-40B4-BE49-F238E27FC236}">
                <a16:creationId xmlns:a16="http://schemas.microsoft.com/office/drawing/2014/main" id="{3DB50BB3-8E6B-A501-D0E5-6C2B5FB6FC0F}"/>
              </a:ext>
            </a:extLst>
          </p:cNvPr>
          <p:cNvGrpSpPr>
            <a:grpSpLocks/>
          </p:cNvGrpSpPr>
          <p:nvPr/>
        </p:nvGrpSpPr>
        <p:grpSpPr bwMode="auto">
          <a:xfrm>
            <a:off x="5568578" y="6085284"/>
            <a:ext cx="496887" cy="541338"/>
            <a:chOff x="882" y="2353"/>
            <a:chExt cx="492" cy="580"/>
          </a:xfrm>
        </p:grpSpPr>
        <p:sp>
          <p:nvSpPr>
            <p:cNvPr id="15483" name="AutoShape 202">
              <a:extLst>
                <a:ext uri="{FF2B5EF4-FFF2-40B4-BE49-F238E27FC236}">
                  <a16:creationId xmlns:a16="http://schemas.microsoft.com/office/drawing/2014/main" id="{94D37922-5A14-24EC-CE8A-8BEAAE975B9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3" y="2611"/>
              <a:ext cx="245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469 h 21600"/>
                <a:gd name="T14" fmla="*/ 17104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33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ja-JP" altLang="en-US"/>
            </a:p>
          </p:txBody>
        </p:sp>
        <p:grpSp>
          <p:nvGrpSpPr>
            <p:cNvPr id="15484" name="Group 203">
              <a:extLst>
                <a:ext uri="{FF2B5EF4-FFF2-40B4-BE49-F238E27FC236}">
                  <a16:creationId xmlns:a16="http://schemas.microsoft.com/office/drawing/2014/main" id="{0AA4B955-1CDA-97A5-0726-7D1D99E372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353"/>
              <a:ext cx="423" cy="300"/>
              <a:chOff x="698" y="2185"/>
              <a:chExt cx="508" cy="360"/>
            </a:xfrm>
          </p:grpSpPr>
          <p:sp>
            <p:nvSpPr>
              <p:cNvPr id="15503" name="AutoShape 204">
                <a:extLst>
                  <a:ext uri="{FF2B5EF4-FFF2-40B4-BE49-F238E27FC236}">
                    <a16:creationId xmlns:a16="http://schemas.microsoft.com/office/drawing/2014/main" id="{75B41902-3C2B-0330-1654-B22429B59A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" y="2185"/>
                <a:ext cx="508" cy="360"/>
              </a:xfrm>
              <a:prstGeom prst="roundRect">
                <a:avLst>
                  <a:gd name="adj" fmla="val 16667"/>
                </a:avLst>
              </a:prstGeom>
              <a:solidFill>
                <a:srgbClr val="FF9933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5504" name="AutoShape 205">
                <a:extLst>
                  <a:ext uri="{FF2B5EF4-FFF2-40B4-BE49-F238E27FC236}">
                    <a16:creationId xmlns:a16="http://schemas.microsoft.com/office/drawing/2014/main" id="{1F76F182-9005-5673-8851-BAF3D9EE57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2213"/>
                <a:ext cx="460" cy="307"/>
              </a:xfrm>
              <a:prstGeom prst="roundRect">
                <a:avLst>
                  <a:gd name="adj" fmla="val 16667"/>
                </a:avLst>
              </a:prstGeom>
              <a:solidFill>
                <a:srgbClr val="FF9933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485" name="Group 206">
              <a:extLst>
                <a:ext uri="{FF2B5EF4-FFF2-40B4-BE49-F238E27FC236}">
                  <a16:creationId xmlns:a16="http://schemas.microsoft.com/office/drawing/2014/main" id="{8D7A0FAE-240A-8134-062C-B512C70879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" y="2801"/>
              <a:ext cx="492" cy="132"/>
              <a:chOff x="1796" y="3412"/>
              <a:chExt cx="2186" cy="606"/>
            </a:xfrm>
          </p:grpSpPr>
          <p:sp>
            <p:nvSpPr>
              <p:cNvPr id="15492" name="AutoShape 207">
                <a:extLst>
                  <a:ext uri="{FF2B5EF4-FFF2-40B4-BE49-F238E27FC236}">
                    <a16:creationId xmlns:a16="http://schemas.microsoft.com/office/drawing/2014/main" id="{12209F07-ED6E-A709-E1A7-58ECBC8CC0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9933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15493" name="Line 208">
                <a:extLst>
                  <a:ext uri="{FF2B5EF4-FFF2-40B4-BE49-F238E27FC236}">
                    <a16:creationId xmlns:a16="http://schemas.microsoft.com/office/drawing/2014/main" id="{5C99707B-8879-3188-6855-ABFC0BB03E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94" name="Line 209">
                <a:extLst>
                  <a:ext uri="{FF2B5EF4-FFF2-40B4-BE49-F238E27FC236}">
                    <a16:creationId xmlns:a16="http://schemas.microsoft.com/office/drawing/2014/main" id="{613D65DF-296A-8A6E-F0CE-64ED1183FB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95" name="Line 210">
                <a:extLst>
                  <a:ext uri="{FF2B5EF4-FFF2-40B4-BE49-F238E27FC236}">
                    <a16:creationId xmlns:a16="http://schemas.microsoft.com/office/drawing/2014/main" id="{25199C48-5249-332E-5116-4D444D7774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96" name="Line 211">
                <a:extLst>
                  <a:ext uri="{FF2B5EF4-FFF2-40B4-BE49-F238E27FC236}">
                    <a16:creationId xmlns:a16="http://schemas.microsoft.com/office/drawing/2014/main" id="{CE102005-AFF4-B3A0-017C-D9AA184DCD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97" name="Line 212">
                <a:extLst>
                  <a:ext uri="{FF2B5EF4-FFF2-40B4-BE49-F238E27FC236}">
                    <a16:creationId xmlns:a16="http://schemas.microsoft.com/office/drawing/2014/main" id="{B9685C3D-F77B-3236-4D17-8A216DFF38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98" name="Line 213">
                <a:extLst>
                  <a:ext uri="{FF2B5EF4-FFF2-40B4-BE49-F238E27FC236}">
                    <a16:creationId xmlns:a16="http://schemas.microsoft.com/office/drawing/2014/main" id="{82246E8C-2DAF-F742-87CF-EA1CFF18B7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99" name="Line 214">
                <a:extLst>
                  <a:ext uri="{FF2B5EF4-FFF2-40B4-BE49-F238E27FC236}">
                    <a16:creationId xmlns:a16="http://schemas.microsoft.com/office/drawing/2014/main" id="{11EF9A56-CD90-C0FC-A48A-EEF67E85B9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500" name="Line 215">
                <a:extLst>
                  <a:ext uri="{FF2B5EF4-FFF2-40B4-BE49-F238E27FC236}">
                    <a16:creationId xmlns:a16="http://schemas.microsoft.com/office/drawing/2014/main" id="{4B2A8AB3-A57D-0F7F-17F4-7110A99746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501" name="Line 216">
                <a:extLst>
                  <a:ext uri="{FF2B5EF4-FFF2-40B4-BE49-F238E27FC236}">
                    <a16:creationId xmlns:a16="http://schemas.microsoft.com/office/drawing/2014/main" id="{68EA0CD5-ED23-999B-2BD1-52465853A9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502" name="Line 217">
                <a:extLst>
                  <a:ext uri="{FF2B5EF4-FFF2-40B4-BE49-F238E27FC236}">
                    <a16:creationId xmlns:a16="http://schemas.microsoft.com/office/drawing/2014/main" id="{B3F0703B-F3A1-94AA-1A3E-D0AA6756EB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5486" name="Rectangle 218">
              <a:extLst>
                <a:ext uri="{FF2B5EF4-FFF2-40B4-BE49-F238E27FC236}">
                  <a16:creationId xmlns:a16="http://schemas.microsoft.com/office/drawing/2014/main" id="{67A5E518-145F-D41B-1D8E-0C7321A3F4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" y="2672"/>
              <a:ext cx="405" cy="108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487" name="Rectangle 219">
              <a:extLst>
                <a:ext uri="{FF2B5EF4-FFF2-40B4-BE49-F238E27FC236}">
                  <a16:creationId xmlns:a16="http://schemas.microsoft.com/office/drawing/2014/main" id="{60D24A97-A95A-6697-C55D-EA6AD1317F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2694"/>
              <a:ext cx="122" cy="2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488" name="Rectangle 220">
              <a:extLst>
                <a:ext uri="{FF2B5EF4-FFF2-40B4-BE49-F238E27FC236}">
                  <a16:creationId xmlns:a16="http://schemas.microsoft.com/office/drawing/2014/main" id="{3273C550-224F-F5BB-99D5-CF132C2A7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694"/>
              <a:ext cx="122" cy="2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489" name="Oval 221">
              <a:extLst>
                <a:ext uri="{FF2B5EF4-FFF2-40B4-BE49-F238E27FC236}">
                  <a16:creationId xmlns:a16="http://schemas.microsoft.com/office/drawing/2014/main" id="{CB6CAEC4-0B68-CDC9-4E45-BDA1E95932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692"/>
              <a:ext cx="27" cy="27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490" name="Oval 222">
              <a:extLst>
                <a:ext uri="{FF2B5EF4-FFF2-40B4-BE49-F238E27FC236}">
                  <a16:creationId xmlns:a16="http://schemas.microsoft.com/office/drawing/2014/main" id="{86F9051D-05A0-7F14-6734-172196340F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732"/>
              <a:ext cx="20" cy="20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491" name="Oval 223">
              <a:extLst>
                <a:ext uri="{FF2B5EF4-FFF2-40B4-BE49-F238E27FC236}">
                  <a16:creationId xmlns:a16="http://schemas.microsoft.com/office/drawing/2014/main" id="{D984E938-5F1A-3315-F67F-FD0C9EEF5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" y="2694"/>
              <a:ext cx="21" cy="20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</p:grpSp>
      <p:grpSp>
        <p:nvGrpSpPr>
          <p:cNvPr id="15505" name="Group 201">
            <a:extLst>
              <a:ext uri="{FF2B5EF4-FFF2-40B4-BE49-F238E27FC236}">
                <a16:creationId xmlns:a16="http://schemas.microsoft.com/office/drawing/2014/main" id="{D3250ACB-3002-81B8-B7A2-4601AD5DA48B}"/>
              </a:ext>
            </a:extLst>
          </p:cNvPr>
          <p:cNvGrpSpPr>
            <a:grpSpLocks/>
          </p:cNvGrpSpPr>
          <p:nvPr/>
        </p:nvGrpSpPr>
        <p:grpSpPr bwMode="auto">
          <a:xfrm>
            <a:off x="4709740" y="6113859"/>
            <a:ext cx="496888" cy="541338"/>
            <a:chOff x="882" y="2353"/>
            <a:chExt cx="492" cy="580"/>
          </a:xfrm>
        </p:grpSpPr>
        <p:sp>
          <p:nvSpPr>
            <p:cNvPr id="15506" name="AutoShape 202">
              <a:extLst>
                <a:ext uri="{FF2B5EF4-FFF2-40B4-BE49-F238E27FC236}">
                  <a16:creationId xmlns:a16="http://schemas.microsoft.com/office/drawing/2014/main" id="{5839DB2F-D05D-CFF1-297E-CCA274290E3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3" y="2611"/>
              <a:ext cx="245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469 h 21600"/>
                <a:gd name="T14" fmla="*/ 17104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33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ja-JP" altLang="en-US"/>
            </a:p>
          </p:txBody>
        </p:sp>
        <p:grpSp>
          <p:nvGrpSpPr>
            <p:cNvPr id="15507" name="Group 203">
              <a:extLst>
                <a:ext uri="{FF2B5EF4-FFF2-40B4-BE49-F238E27FC236}">
                  <a16:creationId xmlns:a16="http://schemas.microsoft.com/office/drawing/2014/main" id="{441EBA7B-6609-5BFF-B701-0FDDE8CBBA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353"/>
              <a:ext cx="423" cy="300"/>
              <a:chOff x="698" y="2185"/>
              <a:chExt cx="508" cy="360"/>
            </a:xfrm>
          </p:grpSpPr>
          <p:sp>
            <p:nvSpPr>
              <p:cNvPr id="15526" name="AutoShape 204">
                <a:extLst>
                  <a:ext uri="{FF2B5EF4-FFF2-40B4-BE49-F238E27FC236}">
                    <a16:creationId xmlns:a16="http://schemas.microsoft.com/office/drawing/2014/main" id="{69F32355-4DC4-CEE6-90C5-64C48C3BC7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" y="2185"/>
                <a:ext cx="508" cy="360"/>
              </a:xfrm>
              <a:prstGeom prst="roundRect">
                <a:avLst>
                  <a:gd name="adj" fmla="val 16667"/>
                </a:avLst>
              </a:prstGeom>
              <a:solidFill>
                <a:srgbClr val="FF9933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5527" name="AutoShape 205">
                <a:extLst>
                  <a:ext uri="{FF2B5EF4-FFF2-40B4-BE49-F238E27FC236}">
                    <a16:creationId xmlns:a16="http://schemas.microsoft.com/office/drawing/2014/main" id="{D3D08714-1837-9136-882A-82A0B37053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2213"/>
                <a:ext cx="460" cy="307"/>
              </a:xfrm>
              <a:prstGeom prst="roundRect">
                <a:avLst>
                  <a:gd name="adj" fmla="val 16667"/>
                </a:avLst>
              </a:prstGeom>
              <a:solidFill>
                <a:srgbClr val="FF9933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508" name="Group 206">
              <a:extLst>
                <a:ext uri="{FF2B5EF4-FFF2-40B4-BE49-F238E27FC236}">
                  <a16:creationId xmlns:a16="http://schemas.microsoft.com/office/drawing/2014/main" id="{C38F3ED4-1C80-9E79-ECC0-9DCC921C66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" y="2801"/>
              <a:ext cx="492" cy="132"/>
              <a:chOff x="1796" y="3412"/>
              <a:chExt cx="2186" cy="606"/>
            </a:xfrm>
          </p:grpSpPr>
          <p:sp>
            <p:nvSpPr>
              <p:cNvPr id="15515" name="AutoShape 207">
                <a:extLst>
                  <a:ext uri="{FF2B5EF4-FFF2-40B4-BE49-F238E27FC236}">
                    <a16:creationId xmlns:a16="http://schemas.microsoft.com/office/drawing/2014/main" id="{0707D3AC-5FB3-0CA4-9BCF-CFC163A226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9933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15516" name="Line 208">
                <a:extLst>
                  <a:ext uri="{FF2B5EF4-FFF2-40B4-BE49-F238E27FC236}">
                    <a16:creationId xmlns:a16="http://schemas.microsoft.com/office/drawing/2014/main" id="{27AD2D26-9CB7-31AF-3DB0-BF52CADE2C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517" name="Line 209">
                <a:extLst>
                  <a:ext uri="{FF2B5EF4-FFF2-40B4-BE49-F238E27FC236}">
                    <a16:creationId xmlns:a16="http://schemas.microsoft.com/office/drawing/2014/main" id="{6268B137-6626-8298-31D3-F874B05C0D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518" name="Line 210">
                <a:extLst>
                  <a:ext uri="{FF2B5EF4-FFF2-40B4-BE49-F238E27FC236}">
                    <a16:creationId xmlns:a16="http://schemas.microsoft.com/office/drawing/2014/main" id="{04197DBF-DEB7-F069-45D0-2CE29F91ED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519" name="Line 211">
                <a:extLst>
                  <a:ext uri="{FF2B5EF4-FFF2-40B4-BE49-F238E27FC236}">
                    <a16:creationId xmlns:a16="http://schemas.microsoft.com/office/drawing/2014/main" id="{6C41A909-CFC6-D1BF-00E2-F57718502E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520" name="Line 212">
                <a:extLst>
                  <a:ext uri="{FF2B5EF4-FFF2-40B4-BE49-F238E27FC236}">
                    <a16:creationId xmlns:a16="http://schemas.microsoft.com/office/drawing/2014/main" id="{B4A8DA26-CFDD-8A25-D42B-DB2EEC9C52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521" name="Line 213">
                <a:extLst>
                  <a:ext uri="{FF2B5EF4-FFF2-40B4-BE49-F238E27FC236}">
                    <a16:creationId xmlns:a16="http://schemas.microsoft.com/office/drawing/2014/main" id="{9FBEF328-B666-FBA5-3A22-7D04F1B72C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522" name="Line 214">
                <a:extLst>
                  <a:ext uri="{FF2B5EF4-FFF2-40B4-BE49-F238E27FC236}">
                    <a16:creationId xmlns:a16="http://schemas.microsoft.com/office/drawing/2014/main" id="{C9F0FEA6-8FEE-3107-73EA-AE1C0B33C5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523" name="Line 215">
                <a:extLst>
                  <a:ext uri="{FF2B5EF4-FFF2-40B4-BE49-F238E27FC236}">
                    <a16:creationId xmlns:a16="http://schemas.microsoft.com/office/drawing/2014/main" id="{F12D6906-E954-5195-EF4B-C612747F1D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524" name="Line 216">
                <a:extLst>
                  <a:ext uri="{FF2B5EF4-FFF2-40B4-BE49-F238E27FC236}">
                    <a16:creationId xmlns:a16="http://schemas.microsoft.com/office/drawing/2014/main" id="{678F4F35-20A0-B578-56CB-48168837F7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525" name="Line 217">
                <a:extLst>
                  <a:ext uri="{FF2B5EF4-FFF2-40B4-BE49-F238E27FC236}">
                    <a16:creationId xmlns:a16="http://schemas.microsoft.com/office/drawing/2014/main" id="{FD310389-EEDE-54A7-37D7-42445BDF68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5509" name="Rectangle 218">
              <a:extLst>
                <a:ext uri="{FF2B5EF4-FFF2-40B4-BE49-F238E27FC236}">
                  <a16:creationId xmlns:a16="http://schemas.microsoft.com/office/drawing/2014/main" id="{0BEBEBEA-D7AA-77AF-38F9-772103E47E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" y="2672"/>
              <a:ext cx="405" cy="108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510" name="Rectangle 219">
              <a:extLst>
                <a:ext uri="{FF2B5EF4-FFF2-40B4-BE49-F238E27FC236}">
                  <a16:creationId xmlns:a16="http://schemas.microsoft.com/office/drawing/2014/main" id="{0F6F6CCB-B4BC-556D-D9D5-2A8E5F5F3E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2694"/>
              <a:ext cx="122" cy="2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511" name="Rectangle 220">
              <a:extLst>
                <a:ext uri="{FF2B5EF4-FFF2-40B4-BE49-F238E27FC236}">
                  <a16:creationId xmlns:a16="http://schemas.microsoft.com/office/drawing/2014/main" id="{91B42A31-D319-B705-B248-7B27A75C56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694"/>
              <a:ext cx="122" cy="2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512" name="Oval 221">
              <a:extLst>
                <a:ext uri="{FF2B5EF4-FFF2-40B4-BE49-F238E27FC236}">
                  <a16:creationId xmlns:a16="http://schemas.microsoft.com/office/drawing/2014/main" id="{A66D6C5C-E900-14D2-ED5F-18AB26F32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692"/>
              <a:ext cx="27" cy="27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513" name="Oval 222">
              <a:extLst>
                <a:ext uri="{FF2B5EF4-FFF2-40B4-BE49-F238E27FC236}">
                  <a16:creationId xmlns:a16="http://schemas.microsoft.com/office/drawing/2014/main" id="{DD160B34-0BE6-32DF-1804-C2EC45F22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732"/>
              <a:ext cx="20" cy="20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514" name="Oval 223">
              <a:extLst>
                <a:ext uri="{FF2B5EF4-FFF2-40B4-BE49-F238E27FC236}">
                  <a16:creationId xmlns:a16="http://schemas.microsoft.com/office/drawing/2014/main" id="{807C987C-9447-41B0-5F5E-2D9C5DA795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" y="2694"/>
              <a:ext cx="21" cy="20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</p:grpSp>
      <p:grpSp>
        <p:nvGrpSpPr>
          <p:cNvPr id="15528" name="Group 247">
            <a:extLst>
              <a:ext uri="{FF2B5EF4-FFF2-40B4-BE49-F238E27FC236}">
                <a16:creationId xmlns:a16="http://schemas.microsoft.com/office/drawing/2014/main" id="{6662B9C7-65C9-A18A-766E-E90C6BBD17DC}"/>
              </a:ext>
            </a:extLst>
          </p:cNvPr>
          <p:cNvGrpSpPr>
            <a:grpSpLocks/>
          </p:cNvGrpSpPr>
          <p:nvPr/>
        </p:nvGrpSpPr>
        <p:grpSpPr bwMode="auto">
          <a:xfrm>
            <a:off x="7366899" y="3949779"/>
            <a:ext cx="513476" cy="559118"/>
            <a:chOff x="882" y="2353"/>
            <a:chExt cx="492" cy="580"/>
          </a:xfrm>
          <a:solidFill>
            <a:srgbClr val="FFCCCC"/>
          </a:solidFill>
        </p:grpSpPr>
        <p:sp>
          <p:nvSpPr>
            <p:cNvPr id="15529" name="AutoShape 248">
              <a:extLst>
                <a:ext uri="{FF2B5EF4-FFF2-40B4-BE49-F238E27FC236}">
                  <a16:creationId xmlns:a16="http://schemas.microsoft.com/office/drawing/2014/main" id="{78D835C7-976B-DA46-4368-204FAEE3E26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3" y="2611"/>
              <a:ext cx="245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469 h 21600"/>
                <a:gd name="T14" fmla="*/ 17104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>
                <a:defRPr/>
              </a:pPr>
              <a:endParaRPr lang="ja-JP" altLang="en-US"/>
            </a:p>
          </p:txBody>
        </p:sp>
        <p:grpSp>
          <p:nvGrpSpPr>
            <p:cNvPr id="15530" name="Group 249">
              <a:extLst>
                <a:ext uri="{FF2B5EF4-FFF2-40B4-BE49-F238E27FC236}">
                  <a16:creationId xmlns:a16="http://schemas.microsoft.com/office/drawing/2014/main" id="{4C417BAA-1E1D-2917-8A00-3C31BF6F94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353"/>
              <a:ext cx="423" cy="300"/>
              <a:chOff x="698" y="2185"/>
              <a:chExt cx="508" cy="360"/>
            </a:xfrm>
            <a:grpFill/>
          </p:grpSpPr>
          <p:sp>
            <p:nvSpPr>
              <p:cNvPr id="15549" name="AutoShape 250">
                <a:extLst>
                  <a:ext uri="{FF2B5EF4-FFF2-40B4-BE49-F238E27FC236}">
                    <a16:creationId xmlns:a16="http://schemas.microsoft.com/office/drawing/2014/main" id="{70E173E6-DAB9-B7CA-56AF-39C7585875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" y="2185"/>
                <a:ext cx="508" cy="36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  <a:defRPr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5550" name="AutoShape 251">
                <a:extLst>
                  <a:ext uri="{FF2B5EF4-FFF2-40B4-BE49-F238E27FC236}">
                    <a16:creationId xmlns:a16="http://schemas.microsoft.com/office/drawing/2014/main" id="{3D1B69BC-DA40-8820-7B86-61E85A0CC4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2213"/>
                <a:ext cx="460" cy="307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  <a:defRPr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531" name="Group 252">
              <a:extLst>
                <a:ext uri="{FF2B5EF4-FFF2-40B4-BE49-F238E27FC236}">
                  <a16:creationId xmlns:a16="http://schemas.microsoft.com/office/drawing/2014/main" id="{7F206CC4-C598-7BD2-D5ED-4B9EE233B1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" y="2801"/>
              <a:ext cx="492" cy="132"/>
              <a:chOff x="1796" y="3412"/>
              <a:chExt cx="2186" cy="606"/>
            </a:xfrm>
            <a:grpFill/>
          </p:grpSpPr>
          <p:sp>
            <p:nvSpPr>
              <p:cNvPr id="15538" name="AutoShape 253">
                <a:extLst>
                  <a:ext uri="{FF2B5EF4-FFF2-40B4-BE49-F238E27FC236}">
                    <a16:creationId xmlns:a16="http://schemas.microsoft.com/office/drawing/2014/main" id="{978CD0FB-AE60-459F-CE20-81844E8363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39" name="Line 254">
                <a:extLst>
                  <a:ext uri="{FF2B5EF4-FFF2-40B4-BE49-F238E27FC236}">
                    <a16:creationId xmlns:a16="http://schemas.microsoft.com/office/drawing/2014/main" id="{83685538-0D98-A9DE-077D-D77CC54800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40" name="Line 255">
                <a:extLst>
                  <a:ext uri="{FF2B5EF4-FFF2-40B4-BE49-F238E27FC236}">
                    <a16:creationId xmlns:a16="http://schemas.microsoft.com/office/drawing/2014/main" id="{5344726F-3110-CD9A-787A-AD85A1E166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41" name="Line 256">
                <a:extLst>
                  <a:ext uri="{FF2B5EF4-FFF2-40B4-BE49-F238E27FC236}">
                    <a16:creationId xmlns:a16="http://schemas.microsoft.com/office/drawing/2014/main" id="{AB278DF5-33BE-B0E7-28EA-897EF72269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42" name="Line 257">
                <a:extLst>
                  <a:ext uri="{FF2B5EF4-FFF2-40B4-BE49-F238E27FC236}">
                    <a16:creationId xmlns:a16="http://schemas.microsoft.com/office/drawing/2014/main" id="{A053E1B3-F51B-2119-4275-9D302E49CE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43" name="Line 258">
                <a:extLst>
                  <a:ext uri="{FF2B5EF4-FFF2-40B4-BE49-F238E27FC236}">
                    <a16:creationId xmlns:a16="http://schemas.microsoft.com/office/drawing/2014/main" id="{23DD80AB-2682-3800-74F3-9146B6F551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44" name="Line 259">
                <a:extLst>
                  <a:ext uri="{FF2B5EF4-FFF2-40B4-BE49-F238E27FC236}">
                    <a16:creationId xmlns:a16="http://schemas.microsoft.com/office/drawing/2014/main" id="{51910642-5E04-94CB-7EA6-63A4DDA9A9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45" name="Line 260">
                <a:extLst>
                  <a:ext uri="{FF2B5EF4-FFF2-40B4-BE49-F238E27FC236}">
                    <a16:creationId xmlns:a16="http://schemas.microsoft.com/office/drawing/2014/main" id="{B636F101-60E5-A0B3-E9BC-996D45C63B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46" name="Line 261">
                <a:extLst>
                  <a:ext uri="{FF2B5EF4-FFF2-40B4-BE49-F238E27FC236}">
                    <a16:creationId xmlns:a16="http://schemas.microsoft.com/office/drawing/2014/main" id="{1A78DC9B-E763-CB17-E565-94734BA12F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47" name="Line 262">
                <a:extLst>
                  <a:ext uri="{FF2B5EF4-FFF2-40B4-BE49-F238E27FC236}">
                    <a16:creationId xmlns:a16="http://schemas.microsoft.com/office/drawing/2014/main" id="{756CD8F5-BDC8-6F0D-3F0F-BC0B6CAB42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48" name="Line 263">
                <a:extLst>
                  <a:ext uri="{FF2B5EF4-FFF2-40B4-BE49-F238E27FC236}">
                    <a16:creationId xmlns:a16="http://schemas.microsoft.com/office/drawing/2014/main" id="{52722F48-DAC2-19A8-25CE-17D4E42871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</p:grpSp>
        <p:sp>
          <p:nvSpPr>
            <p:cNvPr id="15532" name="Rectangle 264">
              <a:extLst>
                <a:ext uri="{FF2B5EF4-FFF2-40B4-BE49-F238E27FC236}">
                  <a16:creationId xmlns:a16="http://schemas.microsoft.com/office/drawing/2014/main" id="{BFC5C4B7-EB54-8D9F-E41D-8FDFD98024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" y="2672"/>
              <a:ext cx="405" cy="108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533" name="Rectangle 265">
              <a:extLst>
                <a:ext uri="{FF2B5EF4-FFF2-40B4-BE49-F238E27FC236}">
                  <a16:creationId xmlns:a16="http://schemas.microsoft.com/office/drawing/2014/main" id="{8D7663F8-FBBA-A8FA-E80C-D1D729C33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534" name="Rectangle 266">
              <a:extLst>
                <a:ext uri="{FF2B5EF4-FFF2-40B4-BE49-F238E27FC236}">
                  <a16:creationId xmlns:a16="http://schemas.microsoft.com/office/drawing/2014/main" id="{480D4DB6-A5A0-B28E-3BEF-9750C86643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535" name="Oval 267">
              <a:extLst>
                <a:ext uri="{FF2B5EF4-FFF2-40B4-BE49-F238E27FC236}">
                  <a16:creationId xmlns:a16="http://schemas.microsoft.com/office/drawing/2014/main" id="{977F0AE5-4361-A81B-C4C7-1DCC3DE809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692"/>
              <a:ext cx="27" cy="27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536" name="Oval 268">
              <a:extLst>
                <a:ext uri="{FF2B5EF4-FFF2-40B4-BE49-F238E27FC236}">
                  <a16:creationId xmlns:a16="http://schemas.microsoft.com/office/drawing/2014/main" id="{8BA4B38F-FE2F-2AD7-BC0F-318605B402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732"/>
              <a:ext cx="20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537" name="Oval 269">
              <a:extLst>
                <a:ext uri="{FF2B5EF4-FFF2-40B4-BE49-F238E27FC236}">
                  <a16:creationId xmlns:a16="http://schemas.microsoft.com/office/drawing/2014/main" id="{706E7906-3A77-C2E5-B263-DA2C2C0DF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" y="2694"/>
              <a:ext cx="21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</p:grpSp>
      <p:grpSp>
        <p:nvGrpSpPr>
          <p:cNvPr id="15551" name="Group 247">
            <a:extLst>
              <a:ext uri="{FF2B5EF4-FFF2-40B4-BE49-F238E27FC236}">
                <a16:creationId xmlns:a16="http://schemas.microsoft.com/office/drawing/2014/main" id="{AA93BDCC-76D3-0D36-8F08-971DD0AAC8DD}"/>
              </a:ext>
            </a:extLst>
          </p:cNvPr>
          <p:cNvGrpSpPr>
            <a:grpSpLocks/>
          </p:cNvGrpSpPr>
          <p:nvPr/>
        </p:nvGrpSpPr>
        <p:grpSpPr bwMode="auto">
          <a:xfrm>
            <a:off x="7435479" y="4688919"/>
            <a:ext cx="513476" cy="559118"/>
            <a:chOff x="882" y="2353"/>
            <a:chExt cx="492" cy="580"/>
          </a:xfrm>
          <a:solidFill>
            <a:srgbClr val="FFCCCC"/>
          </a:solidFill>
        </p:grpSpPr>
        <p:sp>
          <p:nvSpPr>
            <p:cNvPr id="15552" name="AutoShape 248">
              <a:extLst>
                <a:ext uri="{FF2B5EF4-FFF2-40B4-BE49-F238E27FC236}">
                  <a16:creationId xmlns:a16="http://schemas.microsoft.com/office/drawing/2014/main" id="{4308F9E7-AF2D-FE10-FD51-19985732C17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3" y="2611"/>
              <a:ext cx="245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469 h 21600"/>
                <a:gd name="T14" fmla="*/ 17104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>
                <a:defRPr/>
              </a:pPr>
              <a:endParaRPr lang="ja-JP" altLang="en-US"/>
            </a:p>
          </p:txBody>
        </p:sp>
        <p:grpSp>
          <p:nvGrpSpPr>
            <p:cNvPr id="15553" name="Group 249">
              <a:extLst>
                <a:ext uri="{FF2B5EF4-FFF2-40B4-BE49-F238E27FC236}">
                  <a16:creationId xmlns:a16="http://schemas.microsoft.com/office/drawing/2014/main" id="{FAB79F5F-AEF6-010E-C8B6-21867B5375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353"/>
              <a:ext cx="423" cy="300"/>
              <a:chOff x="698" y="2185"/>
              <a:chExt cx="508" cy="360"/>
            </a:xfrm>
            <a:grpFill/>
          </p:grpSpPr>
          <p:sp>
            <p:nvSpPr>
              <p:cNvPr id="15572" name="AutoShape 250">
                <a:extLst>
                  <a:ext uri="{FF2B5EF4-FFF2-40B4-BE49-F238E27FC236}">
                    <a16:creationId xmlns:a16="http://schemas.microsoft.com/office/drawing/2014/main" id="{721FE0AF-6F9A-CAFE-77FC-51E6C553B7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" y="2185"/>
                <a:ext cx="508" cy="36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  <a:defRPr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5573" name="AutoShape 251">
                <a:extLst>
                  <a:ext uri="{FF2B5EF4-FFF2-40B4-BE49-F238E27FC236}">
                    <a16:creationId xmlns:a16="http://schemas.microsoft.com/office/drawing/2014/main" id="{AE44BAAA-2331-EC01-0484-9138A683BA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2213"/>
                <a:ext cx="460" cy="307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  <a:defRPr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554" name="Group 252">
              <a:extLst>
                <a:ext uri="{FF2B5EF4-FFF2-40B4-BE49-F238E27FC236}">
                  <a16:creationId xmlns:a16="http://schemas.microsoft.com/office/drawing/2014/main" id="{125B2F6D-14A2-F38E-95BA-D11EA08331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" y="2801"/>
              <a:ext cx="492" cy="132"/>
              <a:chOff x="1796" y="3412"/>
              <a:chExt cx="2186" cy="606"/>
            </a:xfrm>
            <a:grpFill/>
          </p:grpSpPr>
          <p:sp>
            <p:nvSpPr>
              <p:cNvPr id="15561" name="AutoShape 253">
                <a:extLst>
                  <a:ext uri="{FF2B5EF4-FFF2-40B4-BE49-F238E27FC236}">
                    <a16:creationId xmlns:a16="http://schemas.microsoft.com/office/drawing/2014/main" id="{73D65947-3D17-40A0-894E-CC2C51B328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62" name="Line 254">
                <a:extLst>
                  <a:ext uri="{FF2B5EF4-FFF2-40B4-BE49-F238E27FC236}">
                    <a16:creationId xmlns:a16="http://schemas.microsoft.com/office/drawing/2014/main" id="{0BF3EA98-FCF2-3C51-F42C-4F203DB32F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63" name="Line 255">
                <a:extLst>
                  <a:ext uri="{FF2B5EF4-FFF2-40B4-BE49-F238E27FC236}">
                    <a16:creationId xmlns:a16="http://schemas.microsoft.com/office/drawing/2014/main" id="{8FA25C4D-2AA2-7C4A-B9F2-21F044E5FD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64" name="Line 256">
                <a:extLst>
                  <a:ext uri="{FF2B5EF4-FFF2-40B4-BE49-F238E27FC236}">
                    <a16:creationId xmlns:a16="http://schemas.microsoft.com/office/drawing/2014/main" id="{6C84CA65-71E0-84E6-218A-52E556986E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65" name="Line 257">
                <a:extLst>
                  <a:ext uri="{FF2B5EF4-FFF2-40B4-BE49-F238E27FC236}">
                    <a16:creationId xmlns:a16="http://schemas.microsoft.com/office/drawing/2014/main" id="{824C5F48-E703-6D2B-5064-6867ECC516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66" name="Line 258">
                <a:extLst>
                  <a:ext uri="{FF2B5EF4-FFF2-40B4-BE49-F238E27FC236}">
                    <a16:creationId xmlns:a16="http://schemas.microsoft.com/office/drawing/2014/main" id="{F7E7A304-29AA-B249-294F-E3E9B591CD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67" name="Line 259">
                <a:extLst>
                  <a:ext uri="{FF2B5EF4-FFF2-40B4-BE49-F238E27FC236}">
                    <a16:creationId xmlns:a16="http://schemas.microsoft.com/office/drawing/2014/main" id="{0F988FD6-9A17-44DC-027E-8EBAA63526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68" name="Line 260">
                <a:extLst>
                  <a:ext uri="{FF2B5EF4-FFF2-40B4-BE49-F238E27FC236}">
                    <a16:creationId xmlns:a16="http://schemas.microsoft.com/office/drawing/2014/main" id="{044A45F2-FFFC-8E5B-0EA6-87B741C03F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69" name="Line 261">
                <a:extLst>
                  <a:ext uri="{FF2B5EF4-FFF2-40B4-BE49-F238E27FC236}">
                    <a16:creationId xmlns:a16="http://schemas.microsoft.com/office/drawing/2014/main" id="{E081D4E2-6C49-CDD9-4BEA-93E78B8C7E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70" name="Line 262">
                <a:extLst>
                  <a:ext uri="{FF2B5EF4-FFF2-40B4-BE49-F238E27FC236}">
                    <a16:creationId xmlns:a16="http://schemas.microsoft.com/office/drawing/2014/main" id="{D9571EDD-6952-2F0D-1156-C33501E305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71" name="Line 263">
                <a:extLst>
                  <a:ext uri="{FF2B5EF4-FFF2-40B4-BE49-F238E27FC236}">
                    <a16:creationId xmlns:a16="http://schemas.microsoft.com/office/drawing/2014/main" id="{19CBB5FA-2714-AB59-D982-05EF0B49DB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</p:grpSp>
        <p:sp>
          <p:nvSpPr>
            <p:cNvPr id="15555" name="Rectangle 264">
              <a:extLst>
                <a:ext uri="{FF2B5EF4-FFF2-40B4-BE49-F238E27FC236}">
                  <a16:creationId xmlns:a16="http://schemas.microsoft.com/office/drawing/2014/main" id="{05034C91-9C7F-6DBB-BFFD-D9C80D1C4D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" y="2672"/>
              <a:ext cx="405" cy="108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556" name="Rectangle 265">
              <a:extLst>
                <a:ext uri="{FF2B5EF4-FFF2-40B4-BE49-F238E27FC236}">
                  <a16:creationId xmlns:a16="http://schemas.microsoft.com/office/drawing/2014/main" id="{23F15AD0-BAEE-50C5-1760-35F21706EA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557" name="Rectangle 266">
              <a:extLst>
                <a:ext uri="{FF2B5EF4-FFF2-40B4-BE49-F238E27FC236}">
                  <a16:creationId xmlns:a16="http://schemas.microsoft.com/office/drawing/2014/main" id="{7D96B3E3-B280-62FC-5BFE-D9F3519B5D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558" name="Oval 267">
              <a:extLst>
                <a:ext uri="{FF2B5EF4-FFF2-40B4-BE49-F238E27FC236}">
                  <a16:creationId xmlns:a16="http://schemas.microsoft.com/office/drawing/2014/main" id="{E1DD657F-4BA7-BAD7-F7FD-2349865BD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692"/>
              <a:ext cx="27" cy="27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559" name="Oval 268">
              <a:extLst>
                <a:ext uri="{FF2B5EF4-FFF2-40B4-BE49-F238E27FC236}">
                  <a16:creationId xmlns:a16="http://schemas.microsoft.com/office/drawing/2014/main" id="{9E3A2E9A-1F9D-555C-5B56-E97223F132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732"/>
              <a:ext cx="20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560" name="Oval 269">
              <a:extLst>
                <a:ext uri="{FF2B5EF4-FFF2-40B4-BE49-F238E27FC236}">
                  <a16:creationId xmlns:a16="http://schemas.microsoft.com/office/drawing/2014/main" id="{4FABA994-AEC2-463C-4C85-0070E643A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" y="2694"/>
              <a:ext cx="21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</p:grpSp>
      <p:grpSp>
        <p:nvGrpSpPr>
          <p:cNvPr id="15574" name="Group 247">
            <a:extLst>
              <a:ext uri="{FF2B5EF4-FFF2-40B4-BE49-F238E27FC236}">
                <a16:creationId xmlns:a16="http://schemas.microsoft.com/office/drawing/2014/main" id="{FC94374D-F928-1976-7DCA-209457B3763F}"/>
              </a:ext>
            </a:extLst>
          </p:cNvPr>
          <p:cNvGrpSpPr>
            <a:grpSpLocks/>
          </p:cNvGrpSpPr>
          <p:nvPr/>
        </p:nvGrpSpPr>
        <p:grpSpPr bwMode="auto">
          <a:xfrm>
            <a:off x="6787779" y="5008959"/>
            <a:ext cx="513476" cy="559118"/>
            <a:chOff x="882" y="2353"/>
            <a:chExt cx="492" cy="580"/>
          </a:xfrm>
          <a:solidFill>
            <a:srgbClr val="FFCCCC"/>
          </a:solidFill>
        </p:grpSpPr>
        <p:sp>
          <p:nvSpPr>
            <p:cNvPr id="15575" name="AutoShape 248">
              <a:extLst>
                <a:ext uri="{FF2B5EF4-FFF2-40B4-BE49-F238E27FC236}">
                  <a16:creationId xmlns:a16="http://schemas.microsoft.com/office/drawing/2014/main" id="{657FC018-8DC1-123C-AB91-75793EA0CC2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3" y="2611"/>
              <a:ext cx="245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469 h 21600"/>
                <a:gd name="T14" fmla="*/ 17104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>
                <a:defRPr/>
              </a:pPr>
              <a:endParaRPr lang="ja-JP" altLang="en-US"/>
            </a:p>
          </p:txBody>
        </p:sp>
        <p:grpSp>
          <p:nvGrpSpPr>
            <p:cNvPr id="15576" name="Group 249">
              <a:extLst>
                <a:ext uri="{FF2B5EF4-FFF2-40B4-BE49-F238E27FC236}">
                  <a16:creationId xmlns:a16="http://schemas.microsoft.com/office/drawing/2014/main" id="{9ABE5E88-6731-2C3B-A788-3B8A928E9E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353"/>
              <a:ext cx="423" cy="300"/>
              <a:chOff x="698" y="2185"/>
              <a:chExt cx="508" cy="360"/>
            </a:xfrm>
            <a:grpFill/>
          </p:grpSpPr>
          <p:sp>
            <p:nvSpPr>
              <p:cNvPr id="15595" name="AutoShape 250">
                <a:extLst>
                  <a:ext uri="{FF2B5EF4-FFF2-40B4-BE49-F238E27FC236}">
                    <a16:creationId xmlns:a16="http://schemas.microsoft.com/office/drawing/2014/main" id="{D11E74EF-7B76-A011-5581-CF2F35C8CB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" y="2185"/>
                <a:ext cx="508" cy="36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  <a:defRPr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5596" name="AutoShape 251">
                <a:extLst>
                  <a:ext uri="{FF2B5EF4-FFF2-40B4-BE49-F238E27FC236}">
                    <a16:creationId xmlns:a16="http://schemas.microsoft.com/office/drawing/2014/main" id="{00A3EC13-836B-D712-23B0-00A3F34F18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2213"/>
                <a:ext cx="460" cy="307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  <a:defRPr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577" name="Group 252">
              <a:extLst>
                <a:ext uri="{FF2B5EF4-FFF2-40B4-BE49-F238E27FC236}">
                  <a16:creationId xmlns:a16="http://schemas.microsoft.com/office/drawing/2014/main" id="{B7BF593E-B5E2-6EA2-97D2-B145269DD4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" y="2801"/>
              <a:ext cx="492" cy="132"/>
              <a:chOff x="1796" y="3412"/>
              <a:chExt cx="2186" cy="606"/>
            </a:xfrm>
            <a:grpFill/>
          </p:grpSpPr>
          <p:sp>
            <p:nvSpPr>
              <p:cNvPr id="15584" name="AutoShape 253">
                <a:extLst>
                  <a:ext uri="{FF2B5EF4-FFF2-40B4-BE49-F238E27FC236}">
                    <a16:creationId xmlns:a16="http://schemas.microsoft.com/office/drawing/2014/main" id="{7C66C4EC-EB8E-3DF0-2E2B-D7DD2A3EC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85" name="Line 254">
                <a:extLst>
                  <a:ext uri="{FF2B5EF4-FFF2-40B4-BE49-F238E27FC236}">
                    <a16:creationId xmlns:a16="http://schemas.microsoft.com/office/drawing/2014/main" id="{483BD3AC-30A9-677E-1DD0-DF1569E901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86" name="Line 255">
                <a:extLst>
                  <a:ext uri="{FF2B5EF4-FFF2-40B4-BE49-F238E27FC236}">
                    <a16:creationId xmlns:a16="http://schemas.microsoft.com/office/drawing/2014/main" id="{3D8F58C9-A684-23CD-4ED3-19D985EF77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87" name="Line 256">
                <a:extLst>
                  <a:ext uri="{FF2B5EF4-FFF2-40B4-BE49-F238E27FC236}">
                    <a16:creationId xmlns:a16="http://schemas.microsoft.com/office/drawing/2014/main" id="{E60C110A-3418-6AB9-D0F7-87A76BA073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88" name="Line 257">
                <a:extLst>
                  <a:ext uri="{FF2B5EF4-FFF2-40B4-BE49-F238E27FC236}">
                    <a16:creationId xmlns:a16="http://schemas.microsoft.com/office/drawing/2014/main" id="{AF2062E6-48D5-7DA3-57E3-E83BB8B4D7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89" name="Line 258">
                <a:extLst>
                  <a:ext uri="{FF2B5EF4-FFF2-40B4-BE49-F238E27FC236}">
                    <a16:creationId xmlns:a16="http://schemas.microsoft.com/office/drawing/2014/main" id="{906E710D-C8A4-7427-AEB1-E16C0B2371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90" name="Line 259">
                <a:extLst>
                  <a:ext uri="{FF2B5EF4-FFF2-40B4-BE49-F238E27FC236}">
                    <a16:creationId xmlns:a16="http://schemas.microsoft.com/office/drawing/2014/main" id="{7E55AE85-5F1D-B40F-4311-1860D1C37A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91" name="Line 260">
                <a:extLst>
                  <a:ext uri="{FF2B5EF4-FFF2-40B4-BE49-F238E27FC236}">
                    <a16:creationId xmlns:a16="http://schemas.microsoft.com/office/drawing/2014/main" id="{E4D52842-F16A-C27B-5B9F-9EB525A7AD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92" name="Line 261">
                <a:extLst>
                  <a:ext uri="{FF2B5EF4-FFF2-40B4-BE49-F238E27FC236}">
                    <a16:creationId xmlns:a16="http://schemas.microsoft.com/office/drawing/2014/main" id="{BBA5FC1D-1AEA-505C-0B33-3B307DB211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93" name="Line 262">
                <a:extLst>
                  <a:ext uri="{FF2B5EF4-FFF2-40B4-BE49-F238E27FC236}">
                    <a16:creationId xmlns:a16="http://schemas.microsoft.com/office/drawing/2014/main" id="{EC854646-30D2-EC8E-CE5F-C202569C5C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94" name="Line 263">
                <a:extLst>
                  <a:ext uri="{FF2B5EF4-FFF2-40B4-BE49-F238E27FC236}">
                    <a16:creationId xmlns:a16="http://schemas.microsoft.com/office/drawing/2014/main" id="{957A5719-063F-3EC1-F83C-957A9CBA13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</p:grpSp>
        <p:sp>
          <p:nvSpPr>
            <p:cNvPr id="15578" name="Rectangle 264">
              <a:extLst>
                <a:ext uri="{FF2B5EF4-FFF2-40B4-BE49-F238E27FC236}">
                  <a16:creationId xmlns:a16="http://schemas.microsoft.com/office/drawing/2014/main" id="{95ED4E03-326B-665F-9E1D-2C1EA3D657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" y="2672"/>
              <a:ext cx="405" cy="108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579" name="Rectangle 265">
              <a:extLst>
                <a:ext uri="{FF2B5EF4-FFF2-40B4-BE49-F238E27FC236}">
                  <a16:creationId xmlns:a16="http://schemas.microsoft.com/office/drawing/2014/main" id="{F7FDB0DE-D2D1-2B24-616C-820EA8DC0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580" name="Rectangle 266">
              <a:extLst>
                <a:ext uri="{FF2B5EF4-FFF2-40B4-BE49-F238E27FC236}">
                  <a16:creationId xmlns:a16="http://schemas.microsoft.com/office/drawing/2014/main" id="{603965C4-1EAD-2D9B-BF28-A977C0434E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581" name="Oval 267">
              <a:extLst>
                <a:ext uri="{FF2B5EF4-FFF2-40B4-BE49-F238E27FC236}">
                  <a16:creationId xmlns:a16="http://schemas.microsoft.com/office/drawing/2014/main" id="{F0795886-ECD7-E4D1-A504-FDD8328006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692"/>
              <a:ext cx="27" cy="27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582" name="Oval 268">
              <a:extLst>
                <a:ext uri="{FF2B5EF4-FFF2-40B4-BE49-F238E27FC236}">
                  <a16:creationId xmlns:a16="http://schemas.microsoft.com/office/drawing/2014/main" id="{FE477C9E-C360-DD8A-BEB7-8BC16CC885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732"/>
              <a:ext cx="20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583" name="Oval 269">
              <a:extLst>
                <a:ext uri="{FF2B5EF4-FFF2-40B4-BE49-F238E27FC236}">
                  <a16:creationId xmlns:a16="http://schemas.microsoft.com/office/drawing/2014/main" id="{F7650043-7F90-D114-1DEB-CC2C34CA8A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" y="2694"/>
              <a:ext cx="21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</p:grpSp>
      <p:grpSp>
        <p:nvGrpSpPr>
          <p:cNvPr id="15597" name="Group 247">
            <a:extLst>
              <a:ext uri="{FF2B5EF4-FFF2-40B4-BE49-F238E27FC236}">
                <a16:creationId xmlns:a16="http://schemas.microsoft.com/office/drawing/2014/main" id="{0F9423D3-2151-DF3A-3260-833EB84E3B70}"/>
              </a:ext>
            </a:extLst>
          </p:cNvPr>
          <p:cNvGrpSpPr>
            <a:grpSpLocks/>
          </p:cNvGrpSpPr>
          <p:nvPr/>
        </p:nvGrpSpPr>
        <p:grpSpPr bwMode="auto">
          <a:xfrm>
            <a:off x="5934339" y="4993719"/>
            <a:ext cx="513476" cy="559118"/>
            <a:chOff x="882" y="2353"/>
            <a:chExt cx="492" cy="580"/>
          </a:xfrm>
          <a:solidFill>
            <a:srgbClr val="FFCCCC"/>
          </a:solidFill>
        </p:grpSpPr>
        <p:sp>
          <p:nvSpPr>
            <p:cNvPr id="15598" name="AutoShape 248">
              <a:extLst>
                <a:ext uri="{FF2B5EF4-FFF2-40B4-BE49-F238E27FC236}">
                  <a16:creationId xmlns:a16="http://schemas.microsoft.com/office/drawing/2014/main" id="{095427D5-3D9D-FB0F-EC97-17095F13816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3" y="2611"/>
              <a:ext cx="245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469 h 21600"/>
                <a:gd name="T14" fmla="*/ 17104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>
                <a:defRPr/>
              </a:pPr>
              <a:endParaRPr lang="ja-JP" altLang="en-US"/>
            </a:p>
          </p:txBody>
        </p:sp>
        <p:grpSp>
          <p:nvGrpSpPr>
            <p:cNvPr id="15599" name="Group 249">
              <a:extLst>
                <a:ext uri="{FF2B5EF4-FFF2-40B4-BE49-F238E27FC236}">
                  <a16:creationId xmlns:a16="http://schemas.microsoft.com/office/drawing/2014/main" id="{8DB78F97-45EA-774F-8F15-FDD5BD1299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353"/>
              <a:ext cx="423" cy="300"/>
              <a:chOff x="698" y="2185"/>
              <a:chExt cx="508" cy="360"/>
            </a:xfrm>
            <a:grpFill/>
          </p:grpSpPr>
          <p:sp>
            <p:nvSpPr>
              <p:cNvPr id="15618" name="AutoShape 250">
                <a:extLst>
                  <a:ext uri="{FF2B5EF4-FFF2-40B4-BE49-F238E27FC236}">
                    <a16:creationId xmlns:a16="http://schemas.microsoft.com/office/drawing/2014/main" id="{3D3B2A4C-2C5D-AE9B-00FE-79C107AEBE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" y="2185"/>
                <a:ext cx="508" cy="36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  <a:defRPr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5619" name="AutoShape 251">
                <a:extLst>
                  <a:ext uri="{FF2B5EF4-FFF2-40B4-BE49-F238E27FC236}">
                    <a16:creationId xmlns:a16="http://schemas.microsoft.com/office/drawing/2014/main" id="{939103F3-B07F-44E3-1D07-664A88D8B8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2213"/>
                <a:ext cx="460" cy="307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  <a:defRPr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600" name="Group 252">
              <a:extLst>
                <a:ext uri="{FF2B5EF4-FFF2-40B4-BE49-F238E27FC236}">
                  <a16:creationId xmlns:a16="http://schemas.microsoft.com/office/drawing/2014/main" id="{4000DB81-4DB3-246A-1CB6-E1E3D38D1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" y="2801"/>
              <a:ext cx="492" cy="132"/>
              <a:chOff x="1796" y="3412"/>
              <a:chExt cx="2186" cy="606"/>
            </a:xfrm>
            <a:grpFill/>
          </p:grpSpPr>
          <p:sp>
            <p:nvSpPr>
              <p:cNvPr id="15607" name="AutoShape 253">
                <a:extLst>
                  <a:ext uri="{FF2B5EF4-FFF2-40B4-BE49-F238E27FC236}">
                    <a16:creationId xmlns:a16="http://schemas.microsoft.com/office/drawing/2014/main" id="{C0126A1C-56FE-01E7-5038-2A8D972611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608" name="Line 254">
                <a:extLst>
                  <a:ext uri="{FF2B5EF4-FFF2-40B4-BE49-F238E27FC236}">
                    <a16:creationId xmlns:a16="http://schemas.microsoft.com/office/drawing/2014/main" id="{7AD49182-F91C-9FA2-EDC7-F90D8F6539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609" name="Line 255">
                <a:extLst>
                  <a:ext uri="{FF2B5EF4-FFF2-40B4-BE49-F238E27FC236}">
                    <a16:creationId xmlns:a16="http://schemas.microsoft.com/office/drawing/2014/main" id="{A0F8B963-CFC2-FA92-CC79-10BB3E9F81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610" name="Line 256">
                <a:extLst>
                  <a:ext uri="{FF2B5EF4-FFF2-40B4-BE49-F238E27FC236}">
                    <a16:creationId xmlns:a16="http://schemas.microsoft.com/office/drawing/2014/main" id="{643FA3ED-C6C4-35F1-2FC6-353112065A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611" name="Line 257">
                <a:extLst>
                  <a:ext uri="{FF2B5EF4-FFF2-40B4-BE49-F238E27FC236}">
                    <a16:creationId xmlns:a16="http://schemas.microsoft.com/office/drawing/2014/main" id="{2BDA7CF5-EB42-6D15-D444-A9BE49F501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612" name="Line 258">
                <a:extLst>
                  <a:ext uri="{FF2B5EF4-FFF2-40B4-BE49-F238E27FC236}">
                    <a16:creationId xmlns:a16="http://schemas.microsoft.com/office/drawing/2014/main" id="{42D5688A-CC1A-1676-D5CF-1BAA11FBC8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613" name="Line 259">
                <a:extLst>
                  <a:ext uri="{FF2B5EF4-FFF2-40B4-BE49-F238E27FC236}">
                    <a16:creationId xmlns:a16="http://schemas.microsoft.com/office/drawing/2014/main" id="{1E58CE93-24D1-1085-C881-A20CF4606C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614" name="Line 260">
                <a:extLst>
                  <a:ext uri="{FF2B5EF4-FFF2-40B4-BE49-F238E27FC236}">
                    <a16:creationId xmlns:a16="http://schemas.microsoft.com/office/drawing/2014/main" id="{013BDB52-AB66-9B7F-6751-CC6C3F128E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615" name="Line 261">
                <a:extLst>
                  <a:ext uri="{FF2B5EF4-FFF2-40B4-BE49-F238E27FC236}">
                    <a16:creationId xmlns:a16="http://schemas.microsoft.com/office/drawing/2014/main" id="{49F6375C-B1D3-DE50-9408-8B0743751C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616" name="Line 262">
                <a:extLst>
                  <a:ext uri="{FF2B5EF4-FFF2-40B4-BE49-F238E27FC236}">
                    <a16:creationId xmlns:a16="http://schemas.microsoft.com/office/drawing/2014/main" id="{A1A5F7F8-66BC-0CC1-E85D-AEC95D8717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617" name="Line 263">
                <a:extLst>
                  <a:ext uri="{FF2B5EF4-FFF2-40B4-BE49-F238E27FC236}">
                    <a16:creationId xmlns:a16="http://schemas.microsoft.com/office/drawing/2014/main" id="{6E500A57-D1A3-C1AB-A021-18A4D0F76F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</p:grpSp>
        <p:sp>
          <p:nvSpPr>
            <p:cNvPr id="15601" name="Rectangle 264">
              <a:extLst>
                <a:ext uri="{FF2B5EF4-FFF2-40B4-BE49-F238E27FC236}">
                  <a16:creationId xmlns:a16="http://schemas.microsoft.com/office/drawing/2014/main" id="{92CB173D-58D5-5983-20E8-9471880D0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" y="2672"/>
              <a:ext cx="405" cy="108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602" name="Rectangle 265">
              <a:extLst>
                <a:ext uri="{FF2B5EF4-FFF2-40B4-BE49-F238E27FC236}">
                  <a16:creationId xmlns:a16="http://schemas.microsoft.com/office/drawing/2014/main" id="{84AA425A-32B1-2606-F9F7-9D85A72E30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603" name="Rectangle 266">
              <a:extLst>
                <a:ext uri="{FF2B5EF4-FFF2-40B4-BE49-F238E27FC236}">
                  <a16:creationId xmlns:a16="http://schemas.microsoft.com/office/drawing/2014/main" id="{4BA97C8A-D0F3-1B38-8B63-7D41C67ED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604" name="Oval 267">
              <a:extLst>
                <a:ext uri="{FF2B5EF4-FFF2-40B4-BE49-F238E27FC236}">
                  <a16:creationId xmlns:a16="http://schemas.microsoft.com/office/drawing/2014/main" id="{D95AE960-81BA-1005-15AF-F42A2579B4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692"/>
              <a:ext cx="27" cy="27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605" name="Oval 268">
              <a:extLst>
                <a:ext uri="{FF2B5EF4-FFF2-40B4-BE49-F238E27FC236}">
                  <a16:creationId xmlns:a16="http://schemas.microsoft.com/office/drawing/2014/main" id="{C316D079-BADA-DBAC-C73D-ABBFB3EB48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732"/>
              <a:ext cx="20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5606" name="Oval 269">
              <a:extLst>
                <a:ext uri="{FF2B5EF4-FFF2-40B4-BE49-F238E27FC236}">
                  <a16:creationId xmlns:a16="http://schemas.microsoft.com/office/drawing/2014/main" id="{F3ABD7AD-8B1B-1052-993C-DD46C30596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" y="2694"/>
              <a:ext cx="21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</p:grpSp>
      <p:sp>
        <p:nvSpPr>
          <p:cNvPr id="15620" name="Text Box 241">
            <a:extLst>
              <a:ext uri="{FF2B5EF4-FFF2-40B4-BE49-F238E27FC236}">
                <a16:creationId xmlns:a16="http://schemas.microsoft.com/office/drawing/2014/main" id="{6C227872-C94B-1FDA-CADD-5CC505B19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112" y="4149080"/>
            <a:ext cx="864096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125" tIns="42062" rIns="84125" bIns="42062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ルータ</a:t>
            </a:r>
            <a:endParaRPr lang="ja-JP" altLang="en-US" sz="1600" b="1" dirty="0"/>
          </a:p>
        </p:txBody>
      </p:sp>
      <p:sp>
        <p:nvSpPr>
          <p:cNvPr id="15621" name="Text Box 241">
            <a:extLst>
              <a:ext uri="{FF2B5EF4-FFF2-40B4-BE49-F238E27FC236}">
                <a16:creationId xmlns:a16="http://schemas.microsoft.com/office/drawing/2014/main" id="{0009E297-A1B3-AB8F-4352-761EFDFB6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888" y="4005064"/>
            <a:ext cx="864096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125" tIns="42062" rIns="84125" bIns="42062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ルータ</a:t>
            </a:r>
            <a:endParaRPr lang="ja-JP" altLang="en-US" sz="1600" b="1" dirty="0"/>
          </a:p>
        </p:txBody>
      </p:sp>
      <p:sp>
        <p:nvSpPr>
          <p:cNvPr id="15622" name="Text Box 241">
            <a:extLst>
              <a:ext uri="{FF2B5EF4-FFF2-40B4-BE49-F238E27FC236}">
                <a16:creationId xmlns:a16="http://schemas.microsoft.com/office/drawing/2014/main" id="{365C3FEA-7C5A-A9B0-82F6-22E4B67B5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5157192"/>
            <a:ext cx="864096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125" tIns="42062" rIns="84125" bIns="42062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ルータ</a:t>
            </a:r>
            <a:endParaRPr lang="ja-JP" altLang="en-US" sz="1600" b="1" dirty="0"/>
          </a:p>
        </p:txBody>
      </p:sp>
      <p:sp>
        <p:nvSpPr>
          <p:cNvPr id="15623" name="Text Box 241">
            <a:extLst>
              <a:ext uri="{FF2B5EF4-FFF2-40B4-BE49-F238E27FC236}">
                <a16:creationId xmlns:a16="http://schemas.microsoft.com/office/drawing/2014/main" id="{20AA01C4-2B51-C656-B233-E8C5B0D3A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976" y="5301208"/>
            <a:ext cx="864096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125" tIns="42062" rIns="84125" bIns="42062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ルータ</a:t>
            </a:r>
            <a:endParaRPr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884936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772400" cy="574675"/>
          </a:xfrm>
        </p:spPr>
        <p:txBody>
          <a:bodyPr/>
          <a:lstStyle/>
          <a:p>
            <a:r>
              <a:rPr lang="ja-JP" altLang="en-US" sz="3600" dirty="0"/>
              <a:t>マルチキャスト</a:t>
            </a:r>
            <a:endParaRPr lang="en-US" altLang="ja-JP" sz="36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692696"/>
            <a:ext cx="8135937" cy="1368152"/>
          </a:xfrm>
        </p:spPr>
        <p:txBody>
          <a:bodyPr/>
          <a:lstStyle/>
          <a:p>
            <a:r>
              <a:rPr lang="ja-JP" altLang="en-US" sz="2400" dirty="0"/>
              <a:t>ルータがデータをコピーするので，サーバの負荷が少ない．</a:t>
            </a:r>
          </a:p>
          <a:p>
            <a:r>
              <a:rPr lang="ja-JP" altLang="en-US" sz="2400" dirty="0"/>
              <a:t>放送型のサービス向き．</a:t>
            </a:r>
            <a:endParaRPr lang="en-US" altLang="ja-JP" sz="2400" dirty="0"/>
          </a:p>
          <a:p>
            <a:r>
              <a:rPr lang="ja-JP" altLang="en-US" sz="2400" dirty="0"/>
              <a:t>サーバが使用する通信路は１個</a:t>
            </a:r>
            <a:endParaRPr lang="en-US" altLang="ja-JP" sz="2400" dirty="0"/>
          </a:p>
          <a:p>
            <a:pPr>
              <a:buFontTx/>
              <a:buNone/>
            </a:pPr>
            <a:endParaRPr lang="en-US" altLang="ja-JP" sz="2400" dirty="0"/>
          </a:p>
          <a:p>
            <a:pPr>
              <a:buFontTx/>
              <a:buNone/>
            </a:pPr>
            <a:endParaRPr lang="en-US" altLang="ja-JP" sz="2400" dirty="0"/>
          </a:p>
          <a:p>
            <a:pPr>
              <a:buFontTx/>
              <a:buNone/>
            </a:pPr>
            <a:endParaRPr lang="en-US" altLang="ja-JP" sz="2400" dirty="0"/>
          </a:p>
          <a:p>
            <a:pPr>
              <a:buNone/>
            </a:pPr>
            <a:r>
              <a:rPr lang="ja-JP" altLang="en-US" sz="14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ルータはクライアントがマルチキャスト</a:t>
            </a:r>
            <a:endParaRPr lang="en-US" altLang="ja-JP" sz="1400" b="1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None/>
            </a:pPr>
            <a:r>
              <a:rPr lang="ja-JP" altLang="en-US" sz="14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を実行中かどうかを随時確認する</a:t>
            </a:r>
            <a:endParaRPr lang="ja-JP" altLang="en-US" sz="1400" b="1" dirty="0"/>
          </a:p>
          <a:p>
            <a:pPr>
              <a:buFontTx/>
              <a:buNone/>
            </a:pPr>
            <a:endParaRPr lang="ja-JP" altLang="en-US" sz="2400" dirty="0"/>
          </a:p>
        </p:txBody>
      </p:sp>
      <p:grpSp>
        <p:nvGrpSpPr>
          <p:cNvPr id="2" name="Group 38">
            <a:extLst>
              <a:ext uri="{FF2B5EF4-FFF2-40B4-BE49-F238E27FC236}">
                <a16:creationId xmlns:a16="http://schemas.microsoft.com/office/drawing/2014/main" id="{99A42FBD-2E1C-B4C6-BC14-2A47D815B79F}"/>
              </a:ext>
            </a:extLst>
          </p:cNvPr>
          <p:cNvGrpSpPr>
            <a:grpSpLocks/>
          </p:cNvGrpSpPr>
          <p:nvPr/>
        </p:nvGrpSpPr>
        <p:grpSpPr bwMode="auto">
          <a:xfrm>
            <a:off x="3563888" y="2348880"/>
            <a:ext cx="947737" cy="635000"/>
            <a:chOff x="2264" y="3057"/>
            <a:chExt cx="1037" cy="753"/>
          </a:xfrm>
        </p:grpSpPr>
        <p:grpSp>
          <p:nvGrpSpPr>
            <p:cNvPr id="3" name="Group 39">
              <a:extLst>
                <a:ext uri="{FF2B5EF4-FFF2-40B4-BE49-F238E27FC236}">
                  <a16:creationId xmlns:a16="http://schemas.microsoft.com/office/drawing/2014/main" id="{A2C95CCF-663D-047A-2884-225B62DA96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</p:grpSpPr>
          <p:sp>
            <p:nvSpPr>
              <p:cNvPr id="20" name="Rectangle 40">
                <a:extLst>
                  <a:ext uri="{FF2B5EF4-FFF2-40B4-BE49-F238E27FC236}">
                    <a16:creationId xmlns:a16="http://schemas.microsoft.com/office/drawing/2014/main" id="{3BFA5475-552E-FAA8-2672-A5AD056C81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Rectangle 41">
                <a:extLst>
                  <a:ext uri="{FF2B5EF4-FFF2-40B4-BE49-F238E27FC236}">
                    <a16:creationId xmlns:a16="http://schemas.microsoft.com/office/drawing/2014/main" id="{838C456C-5F63-CAD6-682F-6F8B7BDC9D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Rectangle 42">
                <a:extLst>
                  <a:ext uri="{FF2B5EF4-FFF2-40B4-BE49-F238E27FC236}">
                    <a16:creationId xmlns:a16="http://schemas.microsoft.com/office/drawing/2014/main" id="{92FB4BB4-DCAC-1052-0B6E-548EF800BA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Rectangle 43">
                <a:extLst>
                  <a:ext uri="{FF2B5EF4-FFF2-40B4-BE49-F238E27FC236}">
                    <a16:creationId xmlns:a16="http://schemas.microsoft.com/office/drawing/2014/main" id="{02429F06-F802-8A0A-ACAF-205C43A17F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Oval 44">
                <a:extLst>
                  <a:ext uri="{FF2B5EF4-FFF2-40B4-BE49-F238E27FC236}">
                    <a16:creationId xmlns:a16="http://schemas.microsoft.com/office/drawing/2014/main" id="{BBD2F8A5-A644-BFD3-10D7-BE1A1D3D64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Oval 45">
                <a:extLst>
                  <a:ext uri="{FF2B5EF4-FFF2-40B4-BE49-F238E27FC236}">
                    <a16:creationId xmlns:a16="http://schemas.microsoft.com/office/drawing/2014/main" id="{A78B61AB-4029-790C-2ADD-554A2DE03D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Oval 46">
                <a:extLst>
                  <a:ext uri="{FF2B5EF4-FFF2-40B4-BE49-F238E27FC236}">
                    <a16:creationId xmlns:a16="http://schemas.microsoft.com/office/drawing/2014/main" id="{7796ADA7-2CC6-DFE2-972C-D94771F779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Rectangle 47">
                <a:extLst>
                  <a:ext uri="{FF2B5EF4-FFF2-40B4-BE49-F238E27FC236}">
                    <a16:creationId xmlns:a16="http://schemas.microsoft.com/office/drawing/2014/main" id="{137CB509-02D2-85E3-3B72-2296038FA9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" name="Group 48">
              <a:extLst>
                <a:ext uri="{FF2B5EF4-FFF2-40B4-BE49-F238E27FC236}">
                  <a16:creationId xmlns:a16="http://schemas.microsoft.com/office/drawing/2014/main" id="{08C0799F-1E1C-65A7-F70C-0E9E57AB4B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</p:grpSpPr>
          <p:sp>
            <p:nvSpPr>
              <p:cNvPr id="17" name="AutoShape 49">
                <a:extLst>
                  <a:ext uri="{FF2B5EF4-FFF2-40B4-BE49-F238E27FC236}">
                    <a16:creationId xmlns:a16="http://schemas.microsoft.com/office/drawing/2014/main" id="{85058D22-5DE5-ABAE-58BD-063B601A9F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AutoShape 50">
                <a:extLst>
                  <a:ext uri="{FF2B5EF4-FFF2-40B4-BE49-F238E27FC236}">
                    <a16:creationId xmlns:a16="http://schemas.microsoft.com/office/drawing/2014/main" id="{33978440-1A93-EBA4-C4DD-0260E87563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AutoShape 51">
                <a:extLst>
                  <a:ext uri="{FF2B5EF4-FFF2-40B4-BE49-F238E27FC236}">
                    <a16:creationId xmlns:a16="http://schemas.microsoft.com/office/drawing/2014/main" id="{0D330FC2-88AA-D375-2902-EF1B78F9D1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" name="Group 52">
              <a:extLst>
                <a:ext uri="{FF2B5EF4-FFF2-40B4-BE49-F238E27FC236}">
                  <a16:creationId xmlns:a16="http://schemas.microsoft.com/office/drawing/2014/main" id="{B398B207-0B08-212F-46CE-AFFDE4F758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</p:grpSpPr>
          <p:sp>
            <p:nvSpPr>
              <p:cNvPr id="6" name="AutoShape 53">
                <a:extLst>
                  <a:ext uri="{FF2B5EF4-FFF2-40B4-BE49-F238E27FC236}">
                    <a16:creationId xmlns:a16="http://schemas.microsoft.com/office/drawing/2014/main" id="{A85F1F6C-CEF1-498E-7EC9-3D257F8A36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7" name="Line 54">
                <a:extLst>
                  <a:ext uri="{FF2B5EF4-FFF2-40B4-BE49-F238E27FC236}">
                    <a16:creationId xmlns:a16="http://schemas.microsoft.com/office/drawing/2014/main" id="{2B0FC363-FA33-E041-F24C-410EFEF669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" name="Line 55">
                <a:extLst>
                  <a:ext uri="{FF2B5EF4-FFF2-40B4-BE49-F238E27FC236}">
                    <a16:creationId xmlns:a16="http://schemas.microsoft.com/office/drawing/2014/main" id="{6506DDA5-D83D-7879-734B-C897D6CB5B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" name="Line 56">
                <a:extLst>
                  <a:ext uri="{FF2B5EF4-FFF2-40B4-BE49-F238E27FC236}">
                    <a16:creationId xmlns:a16="http://schemas.microsoft.com/office/drawing/2014/main" id="{7FFA03A5-4408-14B8-5B70-7E2095017C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" name="Line 57">
                <a:extLst>
                  <a:ext uri="{FF2B5EF4-FFF2-40B4-BE49-F238E27FC236}">
                    <a16:creationId xmlns:a16="http://schemas.microsoft.com/office/drawing/2014/main" id="{1CF89AAC-A56B-3E41-6384-77590886CD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" name="Line 58">
                <a:extLst>
                  <a:ext uri="{FF2B5EF4-FFF2-40B4-BE49-F238E27FC236}">
                    <a16:creationId xmlns:a16="http://schemas.microsoft.com/office/drawing/2014/main" id="{C929962D-8A99-9E3F-3F94-3D597BF30F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" name="Line 59">
                <a:extLst>
                  <a:ext uri="{FF2B5EF4-FFF2-40B4-BE49-F238E27FC236}">
                    <a16:creationId xmlns:a16="http://schemas.microsoft.com/office/drawing/2014/main" id="{035A03DC-7AAE-5FAA-1FAC-D0F3E4B9CD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" name="Line 60">
                <a:extLst>
                  <a:ext uri="{FF2B5EF4-FFF2-40B4-BE49-F238E27FC236}">
                    <a16:creationId xmlns:a16="http://schemas.microsoft.com/office/drawing/2014/main" id="{6FE04BE2-A8E2-77F4-B604-94B3EDD1C7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" name="Line 61">
                <a:extLst>
                  <a:ext uri="{FF2B5EF4-FFF2-40B4-BE49-F238E27FC236}">
                    <a16:creationId xmlns:a16="http://schemas.microsoft.com/office/drawing/2014/main" id="{854F8FA8-9302-E5E5-2716-93488F4321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" name="Line 62">
                <a:extLst>
                  <a:ext uri="{FF2B5EF4-FFF2-40B4-BE49-F238E27FC236}">
                    <a16:creationId xmlns:a16="http://schemas.microsoft.com/office/drawing/2014/main" id="{22B63565-6E93-02C7-3E6A-1EC157CFF2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" name="Line 63">
                <a:extLst>
                  <a:ext uri="{FF2B5EF4-FFF2-40B4-BE49-F238E27FC236}">
                    <a16:creationId xmlns:a16="http://schemas.microsoft.com/office/drawing/2014/main" id="{4B59A6BD-A08C-5B8B-59E0-0328E281E6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28" name="Line 4">
            <a:extLst>
              <a:ext uri="{FF2B5EF4-FFF2-40B4-BE49-F238E27FC236}">
                <a16:creationId xmlns:a16="http://schemas.microsoft.com/office/drawing/2014/main" id="{7343E700-620C-18B7-41DE-73B17EFA59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48338" y="4723780"/>
            <a:ext cx="230187" cy="3079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" name="Line 5">
            <a:extLst>
              <a:ext uri="{FF2B5EF4-FFF2-40B4-BE49-F238E27FC236}">
                <a16:creationId xmlns:a16="http://schemas.microsoft.com/office/drawing/2014/main" id="{C0117892-9576-6784-B315-1883BD6505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55825" y="5728668"/>
            <a:ext cx="508000" cy="101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" name="Line 6">
            <a:extLst>
              <a:ext uri="{FF2B5EF4-FFF2-40B4-BE49-F238E27FC236}">
                <a16:creationId xmlns:a16="http://schemas.microsoft.com/office/drawing/2014/main" id="{563897A6-4138-15FB-2F3F-5051DF43C7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13075" y="4693618"/>
            <a:ext cx="625475" cy="863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" name="Line 7">
            <a:extLst>
              <a:ext uri="{FF2B5EF4-FFF2-40B4-BE49-F238E27FC236}">
                <a16:creationId xmlns:a16="http://schemas.microsoft.com/office/drawing/2014/main" id="{3A032D74-BE71-A872-19BF-BC81D262D80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52888" y="4682505"/>
            <a:ext cx="768350" cy="9525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" name="Line 8">
            <a:extLst>
              <a:ext uri="{FF2B5EF4-FFF2-40B4-BE49-F238E27FC236}">
                <a16:creationId xmlns:a16="http://schemas.microsoft.com/office/drawing/2014/main" id="{3ABDA112-191A-86E5-0CFD-35B8C957A3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0175" y="3412505"/>
            <a:ext cx="804863" cy="981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" name="Line 9">
            <a:extLst>
              <a:ext uri="{FF2B5EF4-FFF2-40B4-BE49-F238E27FC236}">
                <a16:creationId xmlns:a16="http://schemas.microsoft.com/office/drawing/2014/main" id="{95364A9A-8BA1-81FE-66FD-0DE56BE456D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27500" y="2747343"/>
            <a:ext cx="557213" cy="3540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" name="Line 10">
            <a:extLst>
              <a:ext uri="{FF2B5EF4-FFF2-40B4-BE49-F238E27FC236}">
                <a16:creationId xmlns:a16="http://schemas.microsoft.com/office/drawing/2014/main" id="{ADAC46DD-08D7-6F99-8797-F7320B58FC65}"/>
              </a:ext>
            </a:extLst>
          </p:cNvPr>
          <p:cNvSpPr>
            <a:spLocks noChangeShapeType="1"/>
          </p:cNvSpPr>
          <p:nvPr/>
        </p:nvSpPr>
        <p:spPr bwMode="auto">
          <a:xfrm>
            <a:off x="5578425" y="3326780"/>
            <a:ext cx="763588" cy="10255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" name="Line 11">
            <a:extLst>
              <a:ext uri="{FF2B5EF4-FFF2-40B4-BE49-F238E27FC236}">
                <a16:creationId xmlns:a16="http://schemas.microsoft.com/office/drawing/2014/main" id="{7B66ADBD-D803-B469-FD5F-4160884488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3963" y="5846143"/>
            <a:ext cx="300037" cy="3857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" name="Line 12">
            <a:extLst>
              <a:ext uri="{FF2B5EF4-FFF2-40B4-BE49-F238E27FC236}">
                <a16:creationId xmlns:a16="http://schemas.microsoft.com/office/drawing/2014/main" id="{20B9B912-CEAA-CB6F-7BF2-1A3B4929EC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6250" y="5903293"/>
            <a:ext cx="53975" cy="3063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" name="Line 13">
            <a:extLst>
              <a:ext uri="{FF2B5EF4-FFF2-40B4-BE49-F238E27FC236}">
                <a16:creationId xmlns:a16="http://schemas.microsoft.com/office/drawing/2014/main" id="{2A9CB466-412F-0F9B-24B9-1F6D09171A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92625" y="5906468"/>
            <a:ext cx="204788" cy="2714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" name="Line 14">
            <a:extLst>
              <a:ext uri="{FF2B5EF4-FFF2-40B4-BE49-F238E27FC236}">
                <a16:creationId xmlns:a16="http://schemas.microsoft.com/office/drawing/2014/main" id="{DC3A43B3-ADD8-03A7-E349-F7396501DEC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264100" y="5914405"/>
            <a:ext cx="295275" cy="2730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" name="Line 15">
            <a:extLst>
              <a:ext uri="{FF2B5EF4-FFF2-40B4-BE49-F238E27FC236}">
                <a16:creationId xmlns:a16="http://schemas.microsoft.com/office/drawing/2014/main" id="{38E8EBDD-CB19-DA20-D694-97FFC77E95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69050" y="4357068"/>
            <a:ext cx="465138" cy="219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" name="Line 16">
            <a:extLst>
              <a:ext uri="{FF2B5EF4-FFF2-40B4-BE49-F238E27FC236}">
                <a16:creationId xmlns:a16="http://schemas.microsoft.com/office/drawing/2014/main" id="{0E49063F-5627-2914-FB87-E6491D90D1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6650" y="4671393"/>
            <a:ext cx="187325" cy="4000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" name="Line 17">
            <a:extLst>
              <a:ext uri="{FF2B5EF4-FFF2-40B4-BE49-F238E27FC236}">
                <a16:creationId xmlns:a16="http://schemas.microsoft.com/office/drawing/2014/main" id="{8E06349A-EE08-9021-D7B8-36228A97D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013" y="4661868"/>
            <a:ext cx="614362" cy="1730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" name="Text Box 39">
            <a:extLst>
              <a:ext uri="{FF2B5EF4-FFF2-40B4-BE49-F238E27FC236}">
                <a16:creationId xmlns:a16="http://schemas.microsoft.com/office/drawing/2014/main" id="{56783821-763D-634A-3EFE-47B747F82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8988" y="3479180"/>
            <a:ext cx="796925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125" tIns="42062" rIns="84125" bIns="42062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パケットをコピー</a:t>
            </a:r>
            <a:r>
              <a:rPr lang="en-US" altLang="ja-JP" sz="12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×</a:t>
            </a:r>
            <a:r>
              <a:rPr lang="ja-JP" altLang="en-US" sz="12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endParaRPr lang="ja-JP" altLang="en-US" sz="1200" b="1" dirty="0"/>
          </a:p>
        </p:txBody>
      </p:sp>
      <p:sp>
        <p:nvSpPr>
          <p:cNvPr id="48" name="Text Box 40">
            <a:extLst>
              <a:ext uri="{FF2B5EF4-FFF2-40B4-BE49-F238E27FC236}">
                <a16:creationId xmlns:a16="http://schemas.microsoft.com/office/drawing/2014/main" id="{8E512038-DBEA-BCC4-47BD-3B4BE34E0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25" y="4753943"/>
            <a:ext cx="796925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125" tIns="42062" rIns="84125" bIns="42062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パケットをコピー</a:t>
            </a:r>
            <a:r>
              <a:rPr lang="en-US" altLang="ja-JP" sz="12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×</a:t>
            </a:r>
            <a:r>
              <a:rPr lang="ja-JP" altLang="en-US" sz="12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endParaRPr lang="ja-JP" altLang="en-US" sz="1200" b="1" dirty="0"/>
          </a:p>
        </p:txBody>
      </p:sp>
      <p:sp>
        <p:nvSpPr>
          <p:cNvPr id="49" name="Text Box 41">
            <a:extLst>
              <a:ext uri="{FF2B5EF4-FFF2-40B4-BE49-F238E27FC236}">
                <a16:creationId xmlns:a16="http://schemas.microsoft.com/office/drawing/2014/main" id="{5E90C549-497A-2E54-D4DA-F1DCC3B4A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7904" y="5373216"/>
            <a:ext cx="796925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125" tIns="42062" rIns="84125" bIns="42062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パケットをコピー</a:t>
            </a:r>
            <a:r>
              <a:rPr lang="en-US" altLang="ja-JP" sz="12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×</a:t>
            </a:r>
            <a:r>
              <a:rPr lang="ja-JP" altLang="en-US" sz="12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</a:t>
            </a:r>
            <a:endParaRPr lang="ja-JP" altLang="en-US" sz="1200" b="1" dirty="0"/>
          </a:p>
        </p:txBody>
      </p:sp>
      <p:sp>
        <p:nvSpPr>
          <p:cNvPr id="50" name="Text Box 42">
            <a:extLst>
              <a:ext uri="{FF2B5EF4-FFF2-40B4-BE49-F238E27FC236}">
                <a16:creationId xmlns:a16="http://schemas.microsoft.com/office/drawing/2014/main" id="{895B773D-115F-B5B7-030F-165F23BE3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040" y="6165304"/>
            <a:ext cx="79692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125" tIns="42062" rIns="84125" bIns="42062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パケットをコピー</a:t>
            </a:r>
            <a:r>
              <a:rPr lang="en-US" altLang="ja-JP" sz="12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×</a:t>
            </a:r>
            <a:r>
              <a:rPr lang="ja-JP" altLang="en-US" sz="12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endParaRPr lang="ja-JP" altLang="en-US" sz="1200" b="1" dirty="0"/>
          </a:p>
        </p:txBody>
      </p:sp>
      <p:sp>
        <p:nvSpPr>
          <p:cNvPr id="51" name="Text Box 43">
            <a:extLst>
              <a:ext uri="{FF2B5EF4-FFF2-40B4-BE49-F238E27FC236}">
                <a16:creationId xmlns:a16="http://schemas.microsoft.com/office/drawing/2014/main" id="{11E6708C-5A12-3A43-42F7-ABC8690FE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80" y="4149080"/>
            <a:ext cx="796925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125" tIns="42062" rIns="84125" bIns="42062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パケットをコピー</a:t>
            </a:r>
            <a:r>
              <a:rPr lang="en-US" altLang="ja-JP" sz="12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×</a:t>
            </a:r>
            <a:r>
              <a:rPr lang="ja-JP" altLang="en-US" sz="12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  <a:endParaRPr lang="ja-JP" altLang="en-US" sz="1200" b="1" dirty="0"/>
          </a:p>
        </p:txBody>
      </p:sp>
      <p:cxnSp>
        <p:nvCxnSpPr>
          <p:cNvPr id="52" name="AutoShape 45">
            <a:extLst>
              <a:ext uri="{FF2B5EF4-FFF2-40B4-BE49-F238E27FC236}">
                <a16:creationId xmlns:a16="http://schemas.microsoft.com/office/drawing/2014/main" id="{F66B6DEE-4F47-F01D-C201-600DB0A69C8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2752675" y="5050805"/>
            <a:ext cx="87313" cy="1039813"/>
          </a:xfrm>
          <a:prstGeom prst="curvedConnector3">
            <a:avLst>
              <a:gd name="adj1" fmla="val 388000"/>
            </a:avLst>
          </a:prstGeom>
          <a:noFill/>
          <a:ln w="127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AutoShape 46">
            <a:extLst>
              <a:ext uri="{FF2B5EF4-FFF2-40B4-BE49-F238E27FC236}">
                <a16:creationId xmlns:a16="http://schemas.microsoft.com/office/drawing/2014/main" id="{AB5AA9C2-4CBF-556B-5B79-7EA7A564C4F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941588" y="5954093"/>
            <a:ext cx="374650" cy="546100"/>
          </a:xfrm>
          <a:prstGeom prst="curvedConnector2">
            <a:avLst/>
          </a:prstGeom>
          <a:noFill/>
          <a:ln w="127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AutoShape 47">
            <a:extLst>
              <a:ext uri="{FF2B5EF4-FFF2-40B4-BE49-F238E27FC236}">
                <a16:creationId xmlns:a16="http://schemas.microsoft.com/office/drawing/2014/main" id="{E05B9274-81C6-8CD2-8A25-13DC8FDC5DE1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3784550" y="5741368"/>
            <a:ext cx="38100" cy="738187"/>
          </a:xfrm>
          <a:prstGeom prst="curvedConnector3">
            <a:avLst>
              <a:gd name="adj1" fmla="val -654546"/>
            </a:avLst>
          </a:prstGeom>
          <a:noFill/>
          <a:ln w="127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AutoShape 49">
            <a:extLst>
              <a:ext uri="{FF2B5EF4-FFF2-40B4-BE49-F238E27FC236}">
                <a16:creationId xmlns:a16="http://schemas.microsoft.com/office/drawing/2014/main" id="{D67565D2-74E4-60E8-7203-BA96CDD35421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3076525" y="4812681"/>
            <a:ext cx="954087" cy="474662"/>
          </a:xfrm>
          <a:prstGeom prst="curvedConnector2">
            <a:avLst/>
          </a:prstGeom>
          <a:noFill/>
          <a:ln w="127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AutoShape 50">
            <a:extLst>
              <a:ext uri="{FF2B5EF4-FFF2-40B4-BE49-F238E27FC236}">
                <a16:creationId xmlns:a16="http://schemas.microsoft.com/office/drawing/2014/main" id="{90966371-AFFE-9FE8-B5D4-E06C1B14EF86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4045694" y="3483149"/>
            <a:ext cx="1092200" cy="658812"/>
          </a:xfrm>
          <a:prstGeom prst="curvedConnector2">
            <a:avLst/>
          </a:prstGeom>
          <a:noFill/>
          <a:ln w="127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AutoShape 51">
            <a:extLst>
              <a:ext uri="{FF2B5EF4-FFF2-40B4-BE49-F238E27FC236}">
                <a16:creationId xmlns:a16="http://schemas.microsoft.com/office/drawing/2014/main" id="{5A499EBC-363B-6F15-8861-DD85A32495C0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>
            <a:off x="4443363" y="5825505"/>
            <a:ext cx="350837" cy="592138"/>
          </a:xfrm>
          <a:prstGeom prst="curvedConnector3">
            <a:avLst>
              <a:gd name="adj1" fmla="val -33333"/>
            </a:avLst>
          </a:prstGeom>
          <a:noFill/>
          <a:ln w="127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AutoShape 52">
            <a:extLst>
              <a:ext uri="{FF2B5EF4-FFF2-40B4-BE49-F238E27FC236}">
                <a16:creationId xmlns:a16="http://schemas.microsoft.com/office/drawing/2014/main" id="{C4F98D7B-34CE-9388-D462-D4EDEE5E22D5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5556200" y="5774705"/>
            <a:ext cx="79375" cy="615950"/>
          </a:xfrm>
          <a:prstGeom prst="curvedConnector3">
            <a:avLst>
              <a:gd name="adj1" fmla="val -295556"/>
            </a:avLst>
          </a:prstGeom>
          <a:noFill/>
          <a:ln w="127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AutoShape 54">
            <a:extLst>
              <a:ext uri="{FF2B5EF4-FFF2-40B4-BE49-F238E27FC236}">
                <a16:creationId xmlns:a16="http://schemas.microsoft.com/office/drawing/2014/main" id="{978FE3EB-45B2-0B11-212B-711B61D43A15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4355256" y="4876975"/>
            <a:ext cx="1038225" cy="531812"/>
          </a:xfrm>
          <a:prstGeom prst="curvedConnector2">
            <a:avLst/>
          </a:prstGeom>
          <a:noFill/>
          <a:ln w="127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AutoShape 55">
            <a:extLst>
              <a:ext uri="{FF2B5EF4-FFF2-40B4-BE49-F238E27FC236}">
                <a16:creationId xmlns:a16="http://schemas.microsoft.com/office/drawing/2014/main" id="{3CF740E7-4D57-4AC8-6480-8CE641AFAE7C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>
            <a:off x="5568106" y="3470449"/>
            <a:ext cx="1089025" cy="636588"/>
          </a:xfrm>
          <a:prstGeom prst="curvedConnector2">
            <a:avLst/>
          </a:prstGeom>
          <a:noFill/>
          <a:ln w="127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AutoShape 56">
            <a:extLst>
              <a:ext uri="{FF2B5EF4-FFF2-40B4-BE49-F238E27FC236}">
                <a16:creationId xmlns:a16="http://schemas.microsoft.com/office/drawing/2014/main" id="{298AFBB8-F4D4-1157-1728-B3EC4179EA0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 flipH="1" flipV="1">
            <a:off x="6721425" y="3666505"/>
            <a:ext cx="457200" cy="920750"/>
          </a:xfrm>
          <a:prstGeom prst="curvedConnector3">
            <a:avLst>
              <a:gd name="adj1" fmla="val -54963"/>
            </a:avLst>
          </a:prstGeom>
          <a:noFill/>
          <a:ln w="127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AutoShape 58">
            <a:extLst>
              <a:ext uri="{FF2B5EF4-FFF2-40B4-BE49-F238E27FC236}">
                <a16:creationId xmlns:a16="http://schemas.microsoft.com/office/drawing/2014/main" id="{9AE0C7F3-0FFE-AE21-0217-57CD1D26C0D2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>
            <a:off x="5787975" y="4569793"/>
            <a:ext cx="233363" cy="715962"/>
          </a:xfrm>
          <a:prstGeom prst="curvedConnector3">
            <a:avLst>
              <a:gd name="adj1" fmla="val -107463"/>
            </a:avLst>
          </a:prstGeom>
          <a:noFill/>
          <a:ln w="127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AutoShape 60">
            <a:extLst>
              <a:ext uri="{FF2B5EF4-FFF2-40B4-BE49-F238E27FC236}">
                <a16:creationId xmlns:a16="http://schemas.microsoft.com/office/drawing/2014/main" id="{FF235E4A-05C8-80C3-2D48-2758F537D72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6226919" y="5046836"/>
            <a:ext cx="827088" cy="301625"/>
          </a:xfrm>
          <a:prstGeom prst="curvedConnector3">
            <a:avLst>
              <a:gd name="adj1" fmla="val -30380"/>
            </a:avLst>
          </a:prstGeom>
          <a:noFill/>
          <a:ln w="127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6" name="Text Box 64">
            <a:extLst>
              <a:ext uri="{FF2B5EF4-FFF2-40B4-BE49-F238E27FC236}">
                <a16:creationId xmlns:a16="http://schemas.microsoft.com/office/drawing/2014/main" id="{E8393242-1C0D-48B1-2EEF-60F3255D7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2625" y="3334718"/>
            <a:ext cx="7429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125" tIns="42062" rIns="84125" bIns="42062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登録</a:t>
            </a:r>
            <a:endParaRPr lang="ja-JP" altLang="en-US" sz="900" b="1" dirty="0"/>
          </a:p>
        </p:txBody>
      </p:sp>
      <p:sp>
        <p:nvSpPr>
          <p:cNvPr id="14337" name="Text Box 65">
            <a:extLst>
              <a:ext uri="{FF2B5EF4-FFF2-40B4-BE49-F238E27FC236}">
                <a16:creationId xmlns:a16="http://schemas.microsoft.com/office/drawing/2014/main" id="{C6F7F378-896D-17F8-CE34-278A0C44D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944" y="3284984"/>
            <a:ext cx="7429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125" tIns="42062" rIns="84125" bIns="42062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登録</a:t>
            </a:r>
            <a:endParaRPr lang="ja-JP" altLang="en-US" sz="1400" b="1" dirty="0"/>
          </a:p>
        </p:txBody>
      </p:sp>
      <p:sp>
        <p:nvSpPr>
          <p:cNvPr id="14374" name="Text Box 81">
            <a:extLst>
              <a:ext uri="{FF2B5EF4-FFF2-40B4-BE49-F238E27FC236}">
                <a16:creationId xmlns:a16="http://schemas.microsoft.com/office/drawing/2014/main" id="{50E892DD-980B-064F-952B-4EE1209E8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832" y="4509120"/>
            <a:ext cx="7429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125" tIns="42062" rIns="84125" bIns="42062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登録</a:t>
            </a:r>
            <a:endParaRPr lang="ja-JP" altLang="en-US" sz="1400" b="1" dirty="0"/>
          </a:p>
        </p:txBody>
      </p:sp>
      <p:sp>
        <p:nvSpPr>
          <p:cNvPr id="14375" name="Text Box 82">
            <a:extLst>
              <a:ext uri="{FF2B5EF4-FFF2-40B4-BE49-F238E27FC236}">
                <a16:creationId xmlns:a16="http://schemas.microsoft.com/office/drawing/2014/main" id="{DBE57FEB-184E-C4A4-161F-CEDDB3859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712" y="5013176"/>
            <a:ext cx="144016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125" tIns="42062" rIns="84125" bIns="42062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登録（</a:t>
            </a:r>
            <a:r>
              <a:rPr lang="en-US" altLang="ja-JP" sz="1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join</a:t>
            </a:r>
            <a:r>
              <a:rPr lang="ja-JP" altLang="en-US" sz="1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ja-JP" altLang="en-US" sz="1400" b="1" dirty="0"/>
          </a:p>
        </p:txBody>
      </p:sp>
      <p:grpSp>
        <p:nvGrpSpPr>
          <p:cNvPr id="14377" name="Group 277">
            <a:extLst>
              <a:ext uri="{FF2B5EF4-FFF2-40B4-BE49-F238E27FC236}">
                <a16:creationId xmlns:a16="http://schemas.microsoft.com/office/drawing/2014/main" id="{593DE1AE-18B1-0B28-E032-B0D2945E4D12}"/>
              </a:ext>
            </a:extLst>
          </p:cNvPr>
          <p:cNvGrpSpPr>
            <a:grpSpLocks/>
          </p:cNvGrpSpPr>
          <p:nvPr/>
        </p:nvGrpSpPr>
        <p:grpSpPr bwMode="auto">
          <a:xfrm>
            <a:off x="4948730" y="3082056"/>
            <a:ext cx="744888" cy="366340"/>
            <a:chOff x="2536" y="2318"/>
            <a:chExt cx="699" cy="345"/>
          </a:xfrm>
          <a:solidFill>
            <a:srgbClr val="CCFFCC"/>
          </a:solidFill>
        </p:grpSpPr>
        <p:sp>
          <p:nvSpPr>
            <p:cNvPr id="14378" name="Oval 278">
              <a:extLst>
                <a:ext uri="{FF2B5EF4-FFF2-40B4-BE49-F238E27FC236}">
                  <a16:creationId xmlns:a16="http://schemas.microsoft.com/office/drawing/2014/main" id="{1C836626-C1D1-8C72-81C1-6AB9E05BD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" y="2431"/>
              <a:ext cx="693" cy="23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4379" name="Rectangle 279">
              <a:extLst>
                <a:ext uri="{FF2B5EF4-FFF2-40B4-BE49-F238E27FC236}">
                  <a16:creationId xmlns:a16="http://schemas.microsoft.com/office/drawing/2014/main" id="{03BF2A44-2468-7146-7D10-E5F3BC1559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9" y="2433"/>
              <a:ext cx="696" cy="115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4380" name="Oval 280">
              <a:extLst>
                <a:ext uri="{FF2B5EF4-FFF2-40B4-BE49-F238E27FC236}">
                  <a16:creationId xmlns:a16="http://schemas.microsoft.com/office/drawing/2014/main" id="{25FA71E9-96DC-A087-4755-1E3C4FB8E7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6" y="2318"/>
              <a:ext cx="693" cy="23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4381" name="Line 281">
              <a:extLst>
                <a:ext uri="{FF2B5EF4-FFF2-40B4-BE49-F238E27FC236}">
                  <a16:creationId xmlns:a16="http://schemas.microsoft.com/office/drawing/2014/main" id="{3D089E29-6E94-11F7-9F3C-09555C19B1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6" y="2442"/>
              <a:ext cx="0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382" name="Line 282">
              <a:extLst>
                <a:ext uri="{FF2B5EF4-FFF2-40B4-BE49-F238E27FC236}">
                  <a16:creationId xmlns:a16="http://schemas.microsoft.com/office/drawing/2014/main" id="{284C50B3-31C3-06A3-0BAD-5357327DD9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0" y="2442"/>
              <a:ext cx="0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14383" name="Group 247">
            <a:extLst>
              <a:ext uri="{FF2B5EF4-FFF2-40B4-BE49-F238E27FC236}">
                <a16:creationId xmlns:a16="http://schemas.microsoft.com/office/drawing/2014/main" id="{088A17EE-414E-A664-53A0-C1190E2A909A}"/>
              </a:ext>
            </a:extLst>
          </p:cNvPr>
          <p:cNvGrpSpPr>
            <a:grpSpLocks/>
          </p:cNvGrpSpPr>
          <p:nvPr/>
        </p:nvGrpSpPr>
        <p:grpSpPr bwMode="auto">
          <a:xfrm>
            <a:off x="7217916" y="3904479"/>
            <a:ext cx="513476" cy="559118"/>
            <a:chOff x="882" y="2353"/>
            <a:chExt cx="492" cy="580"/>
          </a:xfrm>
          <a:solidFill>
            <a:srgbClr val="FFCCCC"/>
          </a:solidFill>
        </p:grpSpPr>
        <p:sp>
          <p:nvSpPr>
            <p:cNvPr id="14384" name="AutoShape 248">
              <a:extLst>
                <a:ext uri="{FF2B5EF4-FFF2-40B4-BE49-F238E27FC236}">
                  <a16:creationId xmlns:a16="http://schemas.microsoft.com/office/drawing/2014/main" id="{C9423AE3-F226-6FF3-6F9B-05193DA8E27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3" y="2611"/>
              <a:ext cx="245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469 h 21600"/>
                <a:gd name="T14" fmla="*/ 17104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>
                <a:defRPr/>
              </a:pPr>
              <a:endParaRPr lang="ja-JP" altLang="en-US"/>
            </a:p>
          </p:txBody>
        </p:sp>
        <p:grpSp>
          <p:nvGrpSpPr>
            <p:cNvPr id="14385" name="Group 249">
              <a:extLst>
                <a:ext uri="{FF2B5EF4-FFF2-40B4-BE49-F238E27FC236}">
                  <a16:creationId xmlns:a16="http://schemas.microsoft.com/office/drawing/2014/main" id="{CF8E2433-4FB6-0FC8-1FDD-ACC2B0014F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353"/>
              <a:ext cx="423" cy="300"/>
              <a:chOff x="698" y="2185"/>
              <a:chExt cx="508" cy="360"/>
            </a:xfrm>
            <a:grpFill/>
          </p:grpSpPr>
          <p:sp>
            <p:nvSpPr>
              <p:cNvPr id="14404" name="AutoShape 250">
                <a:extLst>
                  <a:ext uri="{FF2B5EF4-FFF2-40B4-BE49-F238E27FC236}">
                    <a16:creationId xmlns:a16="http://schemas.microsoft.com/office/drawing/2014/main" id="{13339437-3A86-831E-9665-33179CD01B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" y="2185"/>
                <a:ext cx="508" cy="36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  <a:defRPr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4405" name="AutoShape 251">
                <a:extLst>
                  <a:ext uri="{FF2B5EF4-FFF2-40B4-BE49-F238E27FC236}">
                    <a16:creationId xmlns:a16="http://schemas.microsoft.com/office/drawing/2014/main" id="{DB96C6F6-F519-6272-3FA2-DF3DAB49FA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2213"/>
                <a:ext cx="460" cy="307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  <a:defRPr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386" name="Group 252">
              <a:extLst>
                <a:ext uri="{FF2B5EF4-FFF2-40B4-BE49-F238E27FC236}">
                  <a16:creationId xmlns:a16="http://schemas.microsoft.com/office/drawing/2014/main" id="{DC2738DE-7116-FBFD-816D-1CB6EC2D2E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" y="2801"/>
              <a:ext cx="492" cy="132"/>
              <a:chOff x="1796" y="3412"/>
              <a:chExt cx="2186" cy="606"/>
            </a:xfrm>
            <a:grpFill/>
          </p:grpSpPr>
          <p:sp>
            <p:nvSpPr>
              <p:cNvPr id="14393" name="AutoShape 253">
                <a:extLst>
                  <a:ext uri="{FF2B5EF4-FFF2-40B4-BE49-F238E27FC236}">
                    <a16:creationId xmlns:a16="http://schemas.microsoft.com/office/drawing/2014/main" id="{27C2A1CE-5FF0-6710-93FC-497AD0D3CE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394" name="Line 254">
                <a:extLst>
                  <a:ext uri="{FF2B5EF4-FFF2-40B4-BE49-F238E27FC236}">
                    <a16:creationId xmlns:a16="http://schemas.microsoft.com/office/drawing/2014/main" id="{D5204BC3-A6A8-F05B-AD15-CF6546956C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395" name="Line 255">
                <a:extLst>
                  <a:ext uri="{FF2B5EF4-FFF2-40B4-BE49-F238E27FC236}">
                    <a16:creationId xmlns:a16="http://schemas.microsoft.com/office/drawing/2014/main" id="{5A8249AC-F506-8D4E-DCF9-9CDC696F11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396" name="Line 256">
                <a:extLst>
                  <a:ext uri="{FF2B5EF4-FFF2-40B4-BE49-F238E27FC236}">
                    <a16:creationId xmlns:a16="http://schemas.microsoft.com/office/drawing/2014/main" id="{F8570A34-E372-99A5-75DF-CF71320A73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397" name="Line 257">
                <a:extLst>
                  <a:ext uri="{FF2B5EF4-FFF2-40B4-BE49-F238E27FC236}">
                    <a16:creationId xmlns:a16="http://schemas.microsoft.com/office/drawing/2014/main" id="{52E1D112-F314-9401-9FD1-D4249BBEE7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398" name="Line 258">
                <a:extLst>
                  <a:ext uri="{FF2B5EF4-FFF2-40B4-BE49-F238E27FC236}">
                    <a16:creationId xmlns:a16="http://schemas.microsoft.com/office/drawing/2014/main" id="{5A09D454-BA1C-7FED-FB32-C07FD9114B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399" name="Line 259">
                <a:extLst>
                  <a:ext uri="{FF2B5EF4-FFF2-40B4-BE49-F238E27FC236}">
                    <a16:creationId xmlns:a16="http://schemas.microsoft.com/office/drawing/2014/main" id="{1D27666B-6E36-EC9C-A0F5-8DFA9C56A0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00" name="Line 260">
                <a:extLst>
                  <a:ext uri="{FF2B5EF4-FFF2-40B4-BE49-F238E27FC236}">
                    <a16:creationId xmlns:a16="http://schemas.microsoft.com/office/drawing/2014/main" id="{B769B707-D763-9062-4FC4-CAFDD924FE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01" name="Line 261">
                <a:extLst>
                  <a:ext uri="{FF2B5EF4-FFF2-40B4-BE49-F238E27FC236}">
                    <a16:creationId xmlns:a16="http://schemas.microsoft.com/office/drawing/2014/main" id="{EF3EE8FB-ECC1-224C-823E-142FB87503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02" name="Line 262">
                <a:extLst>
                  <a:ext uri="{FF2B5EF4-FFF2-40B4-BE49-F238E27FC236}">
                    <a16:creationId xmlns:a16="http://schemas.microsoft.com/office/drawing/2014/main" id="{9CAEC144-E495-15A0-0E61-494FA92D81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03" name="Line 263">
                <a:extLst>
                  <a:ext uri="{FF2B5EF4-FFF2-40B4-BE49-F238E27FC236}">
                    <a16:creationId xmlns:a16="http://schemas.microsoft.com/office/drawing/2014/main" id="{21FD7E7A-F060-FF45-F545-013D2A5EC9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</p:grpSp>
        <p:sp>
          <p:nvSpPr>
            <p:cNvPr id="14387" name="Rectangle 264">
              <a:extLst>
                <a:ext uri="{FF2B5EF4-FFF2-40B4-BE49-F238E27FC236}">
                  <a16:creationId xmlns:a16="http://schemas.microsoft.com/office/drawing/2014/main" id="{3209A3CD-AC95-A811-F65F-667539A9B3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" y="2672"/>
              <a:ext cx="405" cy="108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388" name="Rectangle 265">
              <a:extLst>
                <a:ext uri="{FF2B5EF4-FFF2-40B4-BE49-F238E27FC236}">
                  <a16:creationId xmlns:a16="http://schemas.microsoft.com/office/drawing/2014/main" id="{E2A9705E-022B-717D-B6DD-9A9C55F994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389" name="Rectangle 266">
              <a:extLst>
                <a:ext uri="{FF2B5EF4-FFF2-40B4-BE49-F238E27FC236}">
                  <a16:creationId xmlns:a16="http://schemas.microsoft.com/office/drawing/2014/main" id="{238A7D3C-044C-E222-B4FF-6C91FCF95B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390" name="Oval 267">
              <a:extLst>
                <a:ext uri="{FF2B5EF4-FFF2-40B4-BE49-F238E27FC236}">
                  <a16:creationId xmlns:a16="http://schemas.microsoft.com/office/drawing/2014/main" id="{15919C23-E0DD-E939-502D-37A99E2887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692"/>
              <a:ext cx="27" cy="27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391" name="Oval 268">
              <a:extLst>
                <a:ext uri="{FF2B5EF4-FFF2-40B4-BE49-F238E27FC236}">
                  <a16:creationId xmlns:a16="http://schemas.microsoft.com/office/drawing/2014/main" id="{658A9E02-6C5B-69A5-D40A-BA911ABCE6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732"/>
              <a:ext cx="20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392" name="Oval 269">
              <a:extLst>
                <a:ext uri="{FF2B5EF4-FFF2-40B4-BE49-F238E27FC236}">
                  <a16:creationId xmlns:a16="http://schemas.microsoft.com/office/drawing/2014/main" id="{8746E180-4D71-13F6-3BCA-A16D678629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" y="2694"/>
              <a:ext cx="21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</p:grpSp>
      <p:cxnSp>
        <p:nvCxnSpPr>
          <p:cNvPr id="14406" name="AutoShape 63">
            <a:extLst>
              <a:ext uri="{FF2B5EF4-FFF2-40B4-BE49-F238E27FC236}">
                <a16:creationId xmlns:a16="http://schemas.microsoft.com/office/drawing/2014/main" id="{5ADD292D-39E5-7F90-C0C1-51BF8AF9E593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6909544" y="3935586"/>
            <a:ext cx="241300" cy="1081088"/>
          </a:xfrm>
          <a:prstGeom prst="curvedConnector3">
            <a:avLst>
              <a:gd name="adj1" fmla="val 194736"/>
            </a:avLst>
          </a:prstGeom>
          <a:noFill/>
          <a:ln w="127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407" name="Group 247">
            <a:extLst>
              <a:ext uri="{FF2B5EF4-FFF2-40B4-BE49-F238E27FC236}">
                <a16:creationId xmlns:a16="http://schemas.microsoft.com/office/drawing/2014/main" id="{6EE88A21-C80B-7AF5-C158-19A2415FB344}"/>
              </a:ext>
            </a:extLst>
          </p:cNvPr>
          <p:cNvGrpSpPr>
            <a:grpSpLocks/>
          </p:cNvGrpSpPr>
          <p:nvPr/>
        </p:nvGrpSpPr>
        <p:grpSpPr bwMode="auto">
          <a:xfrm>
            <a:off x="7308671" y="4601409"/>
            <a:ext cx="513476" cy="559118"/>
            <a:chOff x="882" y="2353"/>
            <a:chExt cx="492" cy="580"/>
          </a:xfrm>
          <a:solidFill>
            <a:srgbClr val="FFCCCC"/>
          </a:solidFill>
        </p:grpSpPr>
        <p:sp>
          <p:nvSpPr>
            <p:cNvPr id="14408" name="AutoShape 248">
              <a:extLst>
                <a:ext uri="{FF2B5EF4-FFF2-40B4-BE49-F238E27FC236}">
                  <a16:creationId xmlns:a16="http://schemas.microsoft.com/office/drawing/2014/main" id="{4E6AD98E-262B-E05B-54C3-FB87F83382D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3" y="2611"/>
              <a:ext cx="245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469 h 21600"/>
                <a:gd name="T14" fmla="*/ 17104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>
                <a:defRPr/>
              </a:pPr>
              <a:endParaRPr lang="ja-JP" altLang="en-US"/>
            </a:p>
          </p:txBody>
        </p:sp>
        <p:grpSp>
          <p:nvGrpSpPr>
            <p:cNvPr id="14409" name="Group 249">
              <a:extLst>
                <a:ext uri="{FF2B5EF4-FFF2-40B4-BE49-F238E27FC236}">
                  <a16:creationId xmlns:a16="http://schemas.microsoft.com/office/drawing/2014/main" id="{6AB09D8F-E6E3-6B6E-001C-94B7C2A495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353"/>
              <a:ext cx="423" cy="300"/>
              <a:chOff x="698" y="2185"/>
              <a:chExt cx="508" cy="360"/>
            </a:xfrm>
            <a:grpFill/>
          </p:grpSpPr>
          <p:sp>
            <p:nvSpPr>
              <p:cNvPr id="14428" name="AutoShape 250">
                <a:extLst>
                  <a:ext uri="{FF2B5EF4-FFF2-40B4-BE49-F238E27FC236}">
                    <a16:creationId xmlns:a16="http://schemas.microsoft.com/office/drawing/2014/main" id="{01E3F7AF-1512-29E7-0FAE-FD7E7E4871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" y="2185"/>
                <a:ext cx="508" cy="36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  <a:defRPr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4429" name="AutoShape 251">
                <a:extLst>
                  <a:ext uri="{FF2B5EF4-FFF2-40B4-BE49-F238E27FC236}">
                    <a16:creationId xmlns:a16="http://schemas.microsoft.com/office/drawing/2014/main" id="{EC2C537C-D0EB-6735-C4E3-DFF09A7B24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2213"/>
                <a:ext cx="460" cy="307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  <a:defRPr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410" name="Group 252">
              <a:extLst>
                <a:ext uri="{FF2B5EF4-FFF2-40B4-BE49-F238E27FC236}">
                  <a16:creationId xmlns:a16="http://schemas.microsoft.com/office/drawing/2014/main" id="{95916E65-DFCA-A31B-E36F-455D04883B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" y="2801"/>
              <a:ext cx="492" cy="132"/>
              <a:chOff x="1796" y="3412"/>
              <a:chExt cx="2186" cy="606"/>
            </a:xfrm>
            <a:grpFill/>
          </p:grpSpPr>
          <p:sp>
            <p:nvSpPr>
              <p:cNvPr id="14417" name="AutoShape 253">
                <a:extLst>
                  <a:ext uri="{FF2B5EF4-FFF2-40B4-BE49-F238E27FC236}">
                    <a16:creationId xmlns:a16="http://schemas.microsoft.com/office/drawing/2014/main" id="{535DFE01-EAF2-42B1-3819-870E3BA306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18" name="Line 254">
                <a:extLst>
                  <a:ext uri="{FF2B5EF4-FFF2-40B4-BE49-F238E27FC236}">
                    <a16:creationId xmlns:a16="http://schemas.microsoft.com/office/drawing/2014/main" id="{08B44608-BD2C-1C05-8FF0-B4C3C55E3B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19" name="Line 255">
                <a:extLst>
                  <a:ext uri="{FF2B5EF4-FFF2-40B4-BE49-F238E27FC236}">
                    <a16:creationId xmlns:a16="http://schemas.microsoft.com/office/drawing/2014/main" id="{D20DA5F8-28E8-9ECA-651C-14A346DD9C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20" name="Line 256">
                <a:extLst>
                  <a:ext uri="{FF2B5EF4-FFF2-40B4-BE49-F238E27FC236}">
                    <a16:creationId xmlns:a16="http://schemas.microsoft.com/office/drawing/2014/main" id="{093651FA-D02D-3A64-711B-B47CE527FA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21" name="Line 257">
                <a:extLst>
                  <a:ext uri="{FF2B5EF4-FFF2-40B4-BE49-F238E27FC236}">
                    <a16:creationId xmlns:a16="http://schemas.microsoft.com/office/drawing/2014/main" id="{418118EB-A7EA-9B2E-2648-6DF06ACF44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22" name="Line 258">
                <a:extLst>
                  <a:ext uri="{FF2B5EF4-FFF2-40B4-BE49-F238E27FC236}">
                    <a16:creationId xmlns:a16="http://schemas.microsoft.com/office/drawing/2014/main" id="{86931F79-D4CC-8BE7-6166-9F9E155E56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23" name="Line 259">
                <a:extLst>
                  <a:ext uri="{FF2B5EF4-FFF2-40B4-BE49-F238E27FC236}">
                    <a16:creationId xmlns:a16="http://schemas.microsoft.com/office/drawing/2014/main" id="{5F4848A6-8CD7-D046-B2B8-9A9C36F83D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24" name="Line 260">
                <a:extLst>
                  <a:ext uri="{FF2B5EF4-FFF2-40B4-BE49-F238E27FC236}">
                    <a16:creationId xmlns:a16="http://schemas.microsoft.com/office/drawing/2014/main" id="{1AF3B337-38D3-FF58-9616-58181AA218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25" name="Line 261">
                <a:extLst>
                  <a:ext uri="{FF2B5EF4-FFF2-40B4-BE49-F238E27FC236}">
                    <a16:creationId xmlns:a16="http://schemas.microsoft.com/office/drawing/2014/main" id="{DE3A6D79-D48B-C2C3-08B0-F966689DD1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26" name="Line 262">
                <a:extLst>
                  <a:ext uri="{FF2B5EF4-FFF2-40B4-BE49-F238E27FC236}">
                    <a16:creationId xmlns:a16="http://schemas.microsoft.com/office/drawing/2014/main" id="{B066D22F-C09D-C66B-F7D6-35319E183C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27" name="Line 263">
                <a:extLst>
                  <a:ext uri="{FF2B5EF4-FFF2-40B4-BE49-F238E27FC236}">
                    <a16:creationId xmlns:a16="http://schemas.microsoft.com/office/drawing/2014/main" id="{EB0AF93F-A446-0568-6ECA-904A5E492B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</p:grpSp>
        <p:sp>
          <p:nvSpPr>
            <p:cNvPr id="14411" name="Rectangle 264">
              <a:extLst>
                <a:ext uri="{FF2B5EF4-FFF2-40B4-BE49-F238E27FC236}">
                  <a16:creationId xmlns:a16="http://schemas.microsoft.com/office/drawing/2014/main" id="{56ADBABF-888C-87AF-18DC-9C8C49B352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" y="2672"/>
              <a:ext cx="405" cy="108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412" name="Rectangle 265">
              <a:extLst>
                <a:ext uri="{FF2B5EF4-FFF2-40B4-BE49-F238E27FC236}">
                  <a16:creationId xmlns:a16="http://schemas.microsoft.com/office/drawing/2014/main" id="{CB99F6AA-C828-1BDD-51D1-2EEDF153AA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413" name="Rectangle 266">
              <a:extLst>
                <a:ext uri="{FF2B5EF4-FFF2-40B4-BE49-F238E27FC236}">
                  <a16:creationId xmlns:a16="http://schemas.microsoft.com/office/drawing/2014/main" id="{AE69BA71-A5D1-609F-E7E5-77FD9C688C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414" name="Oval 267">
              <a:extLst>
                <a:ext uri="{FF2B5EF4-FFF2-40B4-BE49-F238E27FC236}">
                  <a16:creationId xmlns:a16="http://schemas.microsoft.com/office/drawing/2014/main" id="{91187ABF-AE67-CB63-19BB-7332A2D45C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692"/>
              <a:ext cx="27" cy="27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415" name="Oval 268">
              <a:extLst>
                <a:ext uri="{FF2B5EF4-FFF2-40B4-BE49-F238E27FC236}">
                  <a16:creationId xmlns:a16="http://schemas.microsoft.com/office/drawing/2014/main" id="{BBBC296B-CAD4-27E6-1FC8-C44546943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732"/>
              <a:ext cx="20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416" name="Oval 269">
              <a:extLst>
                <a:ext uri="{FF2B5EF4-FFF2-40B4-BE49-F238E27FC236}">
                  <a16:creationId xmlns:a16="http://schemas.microsoft.com/office/drawing/2014/main" id="{B1215AF6-3D3A-6FDF-960B-575E537DA2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" y="2694"/>
              <a:ext cx="21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</p:grpSp>
      <p:grpSp>
        <p:nvGrpSpPr>
          <p:cNvPr id="14430" name="Group 247">
            <a:extLst>
              <a:ext uri="{FF2B5EF4-FFF2-40B4-BE49-F238E27FC236}">
                <a16:creationId xmlns:a16="http://schemas.microsoft.com/office/drawing/2014/main" id="{C36FE5F9-8B8A-29E4-6BFB-CC685A547B4C}"/>
              </a:ext>
            </a:extLst>
          </p:cNvPr>
          <p:cNvGrpSpPr>
            <a:grpSpLocks/>
          </p:cNvGrpSpPr>
          <p:nvPr/>
        </p:nvGrpSpPr>
        <p:grpSpPr bwMode="auto">
          <a:xfrm>
            <a:off x="6628865" y="5051760"/>
            <a:ext cx="513476" cy="559118"/>
            <a:chOff x="882" y="2353"/>
            <a:chExt cx="492" cy="580"/>
          </a:xfrm>
          <a:solidFill>
            <a:srgbClr val="FFCCCC"/>
          </a:solidFill>
        </p:grpSpPr>
        <p:sp>
          <p:nvSpPr>
            <p:cNvPr id="14431" name="AutoShape 248">
              <a:extLst>
                <a:ext uri="{FF2B5EF4-FFF2-40B4-BE49-F238E27FC236}">
                  <a16:creationId xmlns:a16="http://schemas.microsoft.com/office/drawing/2014/main" id="{A513FB46-FBDE-A24C-427D-DE2608E6A82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3" y="2611"/>
              <a:ext cx="245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469 h 21600"/>
                <a:gd name="T14" fmla="*/ 17104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>
                <a:defRPr/>
              </a:pPr>
              <a:endParaRPr lang="ja-JP" altLang="en-US"/>
            </a:p>
          </p:txBody>
        </p:sp>
        <p:grpSp>
          <p:nvGrpSpPr>
            <p:cNvPr id="14432" name="Group 249">
              <a:extLst>
                <a:ext uri="{FF2B5EF4-FFF2-40B4-BE49-F238E27FC236}">
                  <a16:creationId xmlns:a16="http://schemas.microsoft.com/office/drawing/2014/main" id="{DE0AADBC-A280-88D7-37D7-C7E948833E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353"/>
              <a:ext cx="423" cy="300"/>
              <a:chOff x="698" y="2185"/>
              <a:chExt cx="508" cy="360"/>
            </a:xfrm>
            <a:grpFill/>
          </p:grpSpPr>
          <p:sp>
            <p:nvSpPr>
              <p:cNvPr id="14451" name="AutoShape 250">
                <a:extLst>
                  <a:ext uri="{FF2B5EF4-FFF2-40B4-BE49-F238E27FC236}">
                    <a16:creationId xmlns:a16="http://schemas.microsoft.com/office/drawing/2014/main" id="{2E7F0966-5AEB-CBC0-146D-033C728B41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" y="2185"/>
                <a:ext cx="508" cy="36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  <a:defRPr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4452" name="AutoShape 251">
                <a:extLst>
                  <a:ext uri="{FF2B5EF4-FFF2-40B4-BE49-F238E27FC236}">
                    <a16:creationId xmlns:a16="http://schemas.microsoft.com/office/drawing/2014/main" id="{275F4282-0A80-45E5-709E-132A011406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2213"/>
                <a:ext cx="460" cy="307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  <a:defRPr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433" name="Group 252">
              <a:extLst>
                <a:ext uri="{FF2B5EF4-FFF2-40B4-BE49-F238E27FC236}">
                  <a16:creationId xmlns:a16="http://schemas.microsoft.com/office/drawing/2014/main" id="{E8B3FCA1-F8C9-C413-CC72-60F456192D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" y="2801"/>
              <a:ext cx="492" cy="132"/>
              <a:chOff x="1796" y="3412"/>
              <a:chExt cx="2186" cy="606"/>
            </a:xfrm>
            <a:grpFill/>
          </p:grpSpPr>
          <p:sp>
            <p:nvSpPr>
              <p:cNvPr id="14440" name="AutoShape 253">
                <a:extLst>
                  <a:ext uri="{FF2B5EF4-FFF2-40B4-BE49-F238E27FC236}">
                    <a16:creationId xmlns:a16="http://schemas.microsoft.com/office/drawing/2014/main" id="{AAF0A833-B92B-4A25-0211-5CC482454D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41" name="Line 254">
                <a:extLst>
                  <a:ext uri="{FF2B5EF4-FFF2-40B4-BE49-F238E27FC236}">
                    <a16:creationId xmlns:a16="http://schemas.microsoft.com/office/drawing/2014/main" id="{8D758C2E-4212-B8A4-AA50-A28E9D4569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42" name="Line 255">
                <a:extLst>
                  <a:ext uri="{FF2B5EF4-FFF2-40B4-BE49-F238E27FC236}">
                    <a16:creationId xmlns:a16="http://schemas.microsoft.com/office/drawing/2014/main" id="{0FFA4848-8BBB-82EF-2726-D3A2CFF3DB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43" name="Line 256">
                <a:extLst>
                  <a:ext uri="{FF2B5EF4-FFF2-40B4-BE49-F238E27FC236}">
                    <a16:creationId xmlns:a16="http://schemas.microsoft.com/office/drawing/2014/main" id="{8E46CDF5-1B6F-119C-5B3A-4E60CDAAFC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44" name="Line 257">
                <a:extLst>
                  <a:ext uri="{FF2B5EF4-FFF2-40B4-BE49-F238E27FC236}">
                    <a16:creationId xmlns:a16="http://schemas.microsoft.com/office/drawing/2014/main" id="{56377CFE-E5B8-98CE-97FD-54B3A79FED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45" name="Line 258">
                <a:extLst>
                  <a:ext uri="{FF2B5EF4-FFF2-40B4-BE49-F238E27FC236}">
                    <a16:creationId xmlns:a16="http://schemas.microsoft.com/office/drawing/2014/main" id="{B688A222-BD6C-0603-B38B-1158CC03A6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46" name="Line 259">
                <a:extLst>
                  <a:ext uri="{FF2B5EF4-FFF2-40B4-BE49-F238E27FC236}">
                    <a16:creationId xmlns:a16="http://schemas.microsoft.com/office/drawing/2014/main" id="{12979D57-4897-3E1F-0F97-B95138C9B5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47" name="Line 260">
                <a:extLst>
                  <a:ext uri="{FF2B5EF4-FFF2-40B4-BE49-F238E27FC236}">
                    <a16:creationId xmlns:a16="http://schemas.microsoft.com/office/drawing/2014/main" id="{7FFCD3F5-F99F-4B61-5BE0-545B37B33C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48" name="Line 261">
                <a:extLst>
                  <a:ext uri="{FF2B5EF4-FFF2-40B4-BE49-F238E27FC236}">
                    <a16:creationId xmlns:a16="http://schemas.microsoft.com/office/drawing/2014/main" id="{5BFCA396-E953-E590-F130-23575D3DB7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49" name="Line 262">
                <a:extLst>
                  <a:ext uri="{FF2B5EF4-FFF2-40B4-BE49-F238E27FC236}">
                    <a16:creationId xmlns:a16="http://schemas.microsoft.com/office/drawing/2014/main" id="{C6C9FDD4-A033-CD1F-FAE7-CD2A0DEE27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50" name="Line 263">
                <a:extLst>
                  <a:ext uri="{FF2B5EF4-FFF2-40B4-BE49-F238E27FC236}">
                    <a16:creationId xmlns:a16="http://schemas.microsoft.com/office/drawing/2014/main" id="{736A8B7D-72A3-6A00-BEA4-D5E217E394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</p:grpSp>
        <p:sp>
          <p:nvSpPr>
            <p:cNvPr id="14434" name="Rectangle 264">
              <a:extLst>
                <a:ext uri="{FF2B5EF4-FFF2-40B4-BE49-F238E27FC236}">
                  <a16:creationId xmlns:a16="http://schemas.microsoft.com/office/drawing/2014/main" id="{71633982-49E7-27E4-F32F-5C0CC1473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" y="2672"/>
              <a:ext cx="405" cy="108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435" name="Rectangle 265">
              <a:extLst>
                <a:ext uri="{FF2B5EF4-FFF2-40B4-BE49-F238E27FC236}">
                  <a16:creationId xmlns:a16="http://schemas.microsoft.com/office/drawing/2014/main" id="{BCF138AE-002F-C90D-6EED-F8235E0CDE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436" name="Rectangle 266">
              <a:extLst>
                <a:ext uri="{FF2B5EF4-FFF2-40B4-BE49-F238E27FC236}">
                  <a16:creationId xmlns:a16="http://schemas.microsoft.com/office/drawing/2014/main" id="{683A1E14-F21D-307A-BFA5-CA2EFAA8C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437" name="Oval 267">
              <a:extLst>
                <a:ext uri="{FF2B5EF4-FFF2-40B4-BE49-F238E27FC236}">
                  <a16:creationId xmlns:a16="http://schemas.microsoft.com/office/drawing/2014/main" id="{5BF653F1-B6FF-25CA-265C-A261E2837D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692"/>
              <a:ext cx="27" cy="27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438" name="Oval 268">
              <a:extLst>
                <a:ext uri="{FF2B5EF4-FFF2-40B4-BE49-F238E27FC236}">
                  <a16:creationId xmlns:a16="http://schemas.microsoft.com/office/drawing/2014/main" id="{02A69759-739A-20CB-425E-670B4EB36A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732"/>
              <a:ext cx="20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439" name="Oval 269">
              <a:extLst>
                <a:ext uri="{FF2B5EF4-FFF2-40B4-BE49-F238E27FC236}">
                  <a16:creationId xmlns:a16="http://schemas.microsoft.com/office/drawing/2014/main" id="{44D936A7-148F-3227-3C6E-FFEA224AA1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" y="2694"/>
              <a:ext cx="21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</p:grpSp>
      <p:grpSp>
        <p:nvGrpSpPr>
          <p:cNvPr id="14453" name="Group 247">
            <a:extLst>
              <a:ext uri="{FF2B5EF4-FFF2-40B4-BE49-F238E27FC236}">
                <a16:creationId xmlns:a16="http://schemas.microsoft.com/office/drawing/2014/main" id="{6DD5CFBB-3F3F-2809-0D56-D0E10D41D1B3}"/>
              </a:ext>
            </a:extLst>
          </p:cNvPr>
          <p:cNvGrpSpPr>
            <a:grpSpLocks/>
          </p:cNvGrpSpPr>
          <p:nvPr/>
        </p:nvGrpSpPr>
        <p:grpSpPr bwMode="auto">
          <a:xfrm>
            <a:off x="5764124" y="5019225"/>
            <a:ext cx="513476" cy="559118"/>
            <a:chOff x="882" y="2353"/>
            <a:chExt cx="492" cy="580"/>
          </a:xfrm>
          <a:solidFill>
            <a:srgbClr val="FFCCCC"/>
          </a:solidFill>
        </p:grpSpPr>
        <p:sp>
          <p:nvSpPr>
            <p:cNvPr id="14454" name="AutoShape 248">
              <a:extLst>
                <a:ext uri="{FF2B5EF4-FFF2-40B4-BE49-F238E27FC236}">
                  <a16:creationId xmlns:a16="http://schemas.microsoft.com/office/drawing/2014/main" id="{3994105A-E1E8-6E57-3752-63AD9217E9C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3" y="2611"/>
              <a:ext cx="245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469 h 21600"/>
                <a:gd name="T14" fmla="*/ 17104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>
                <a:defRPr/>
              </a:pPr>
              <a:endParaRPr lang="ja-JP" altLang="en-US"/>
            </a:p>
          </p:txBody>
        </p:sp>
        <p:grpSp>
          <p:nvGrpSpPr>
            <p:cNvPr id="14455" name="Group 249">
              <a:extLst>
                <a:ext uri="{FF2B5EF4-FFF2-40B4-BE49-F238E27FC236}">
                  <a16:creationId xmlns:a16="http://schemas.microsoft.com/office/drawing/2014/main" id="{C2AB68B5-56F8-70F4-3E5D-1EEECAD1DA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353"/>
              <a:ext cx="423" cy="300"/>
              <a:chOff x="698" y="2185"/>
              <a:chExt cx="508" cy="360"/>
            </a:xfrm>
            <a:grpFill/>
          </p:grpSpPr>
          <p:sp>
            <p:nvSpPr>
              <p:cNvPr id="14474" name="AutoShape 250">
                <a:extLst>
                  <a:ext uri="{FF2B5EF4-FFF2-40B4-BE49-F238E27FC236}">
                    <a16:creationId xmlns:a16="http://schemas.microsoft.com/office/drawing/2014/main" id="{3F4AB155-4F2F-37C2-F8D1-B11D81BD2A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" y="2185"/>
                <a:ext cx="508" cy="36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  <a:defRPr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4475" name="AutoShape 251">
                <a:extLst>
                  <a:ext uri="{FF2B5EF4-FFF2-40B4-BE49-F238E27FC236}">
                    <a16:creationId xmlns:a16="http://schemas.microsoft.com/office/drawing/2014/main" id="{196918F9-8053-5476-62EB-2865C4E1D8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2213"/>
                <a:ext cx="460" cy="307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  <a:defRPr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456" name="Group 252">
              <a:extLst>
                <a:ext uri="{FF2B5EF4-FFF2-40B4-BE49-F238E27FC236}">
                  <a16:creationId xmlns:a16="http://schemas.microsoft.com/office/drawing/2014/main" id="{9E50ED71-43C4-5C93-F5AA-FDA08D8626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" y="2801"/>
              <a:ext cx="492" cy="132"/>
              <a:chOff x="1796" y="3412"/>
              <a:chExt cx="2186" cy="606"/>
            </a:xfrm>
            <a:grpFill/>
          </p:grpSpPr>
          <p:sp>
            <p:nvSpPr>
              <p:cNvPr id="14463" name="AutoShape 253">
                <a:extLst>
                  <a:ext uri="{FF2B5EF4-FFF2-40B4-BE49-F238E27FC236}">
                    <a16:creationId xmlns:a16="http://schemas.microsoft.com/office/drawing/2014/main" id="{3B2E6667-B438-6811-E32B-E50A8B9A9F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64" name="Line 254">
                <a:extLst>
                  <a:ext uri="{FF2B5EF4-FFF2-40B4-BE49-F238E27FC236}">
                    <a16:creationId xmlns:a16="http://schemas.microsoft.com/office/drawing/2014/main" id="{2893D1CA-349B-B664-A857-2FEEA1AAC3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65" name="Line 255">
                <a:extLst>
                  <a:ext uri="{FF2B5EF4-FFF2-40B4-BE49-F238E27FC236}">
                    <a16:creationId xmlns:a16="http://schemas.microsoft.com/office/drawing/2014/main" id="{E8430305-441F-4455-2BF1-4EAB3557AB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66" name="Line 256">
                <a:extLst>
                  <a:ext uri="{FF2B5EF4-FFF2-40B4-BE49-F238E27FC236}">
                    <a16:creationId xmlns:a16="http://schemas.microsoft.com/office/drawing/2014/main" id="{C3D00271-C698-3EB3-6AF8-4131E12C1D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67" name="Line 257">
                <a:extLst>
                  <a:ext uri="{FF2B5EF4-FFF2-40B4-BE49-F238E27FC236}">
                    <a16:creationId xmlns:a16="http://schemas.microsoft.com/office/drawing/2014/main" id="{A01A65CE-E3FB-2D56-A795-488EB40F47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68" name="Line 258">
                <a:extLst>
                  <a:ext uri="{FF2B5EF4-FFF2-40B4-BE49-F238E27FC236}">
                    <a16:creationId xmlns:a16="http://schemas.microsoft.com/office/drawing/2014/main" id="{C46F180E-EB5D-D49A-55E4-46E90EBE33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69" name="Line 259">
                <a:extLst>
                  <a:ext uri="{FF2B5EF4-FFF2-40B4-BE49-F238E27FC236}">
                    <a16:creationId xmlns:a16="http://schemas.microsoft.com/office/drawing/2014/main" id="{E68D3BD6-1EA3-4D21-F856-447A9DF75B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70" name="Line 260">
                <a:extLst>
                  <a:ext uri="{FF2B5EF4-FFF2-40B4-BE49-F238E27FC236}">
                    <a16:creationId xmlns:a16="http://schemas.microsoft.com/office/drawing/2014/main" id="{8E75C80C-73FA-17B4-4E4B-6E4F30382A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71" name="Line 261">
                <a:extLst>
                  <a:ext uri="{FF2B5EF4-FFF2-40B4-BE49-F238E27FC236}">
                    <a16:creationId xmlns:a16="http://schemas.microsoft.com/office/drawing/2014/main" id="{B97BFDAB-44F9-C65E-2CD9-BFECC65DD6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72" name="Line 262">
                <a:extLst>
                  <a:ext uri="{FF2B5EF4-FFF2-40B4-BE49-F238E27FC236}">
                    <a16:creationId xmlns:a16="http://schemas.microsoft.com/office/drawing/2014/main" id="{07C5B61E-9942-001C-1CE8-2ED6B6AED1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73" name="Line 263">
                <a:extLst>
                  <a:ext uri="{FF2B5EF4-FFF2-40B4-BE49-F238E27FC236}">
                    <a16:creationId xmlns:a16="http://schemas.microsoft.com/office/drawing/2014/main" id="{C94E38DB-A2F7-2DE1-6EBD-17A94E95B6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</p:grpSp>
        <p:sp>
          <p:nvSpPr>
            <p:cNvPr id="14457" name="Rectangle 264">
              <a:extLst>
                <a:ext uri="{FF2B5EF4-FFF2-40B4-BE49-F238E27FC236}">
                  <a16:creationId xmlns:a16="http://schemas.microsoft.com/office/drawing/2014/main" id="{386AD9C5-2A58-E674-5F08-356DB2A33E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" y="2672"/>
              <a:ext cx="405" cy="108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458" name="Rectangle 265">
              <a:extLst>
                <a:ext uri="{FF2B5EF4-FFF2-40B4-BE49-F238E27FC236}">
                  <a16:creationId xmlns:a16="http://schemas.microsoft.com/office/drawing/2014/main" id="{DCCC6237-1BB7-9662-E831-5CADE4E318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459" name="Rectangle 266">
              <a:extLst>
                <a:ext uri="{FF2B5EF4-FFF2-40B4-BE49-F238E27FC236}">
                  <a16:creationId xmlns:a16="http://schemas.microsoft.com/office/drawing/2014/main" id="{EFCF2555-97C9-1AEB-9F2F-B8C0E2E07A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460" name="Oval 267">
              <a:extLst>
                <a:ext uri="{FF2B5EF4-FFF2-40B4-BE49-F238E27FC236}">
                  <a16:creationId xmlns:a16="http://schemas.microsoft.com/office/drawing/2014/main" id="{6F087E02-445B-41FE-3D8D-1436C21108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692"/>
              <a:ext cx="27" cy="27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461" name="Oval 268">
              <a:extLst>
                <a:ext uri="{FF2B5EF4-FFF2-40B4-BE49-F238E27FC236}">
                  <a16:creationId xmlns:a16="http://schemas.microsoft.com/office/drawing/2014/main" id="{6368FD1A-CEC1-1DBD-64C7-938D9A8000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732"/>
              <a:ext cx="20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462" name="Oval 269">
              <a:extLst>
                <a:ext uri="{FF2B5EF4-FFF2-40B4-BE49-F238E27FC236}">
                  <a16:creationId xmlns:a16="http://schemas.microsoft.com/office/drawing/2014/main" id="{FF275468-82E1-FD40-4422-97E28FCBF9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" y="2694"/>
              <a:ext cx="21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  <a:defRPr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</p:grpSp>
      <p:grpSp>
        <p:nvGrpSpPr>
          <p:cNvPr id="14477" name="Group 277">
            <a:extLst>
              <a:ext uri="{FF2B5EF4-FFF2-40B4-BE49-F238E27FC236}">
                <a16:creationId xmlns:a16="http://schemas.microsoft.com/office/drawing/2014/main" id="{2D83E95E-EDAC-8863-9DE1-3971E33873BA}"/>
              </a:ext>
            </a:extLst>
          </p:cNvPr>
          <p:cNvGrpSpPr>
            <a:grpSpLocks/>
          </p:cNvGrpSpPr>
          <p:nvPr/>
        </p:nvGrpSpPr>
        <p:grpSpPr bwMode="auto">
          <a:xfrm>
            <a:off x="3868059" y="4399203"/>
            <a:ext cx="744888" cy="366340"/>
            <a:chOff x="2536" y="2318"/>
            <a:chExt cx="699" cy="345"/>
          </a:xfrm>
          <a:solidFill>
            <a:srgbClr val="CCFFCC"/>
          </a:solidFill>
        </p:grpSpPr>
        <p:sp>
          <p:nvSpPr>
            <p:cNvPr id="14478" name="Oval 278">
              <a:extLst>
                <a:ext uri="{FF2B5EF4-FFF2-40B4-BE49-F238E27FC236}">
                  <a16:creationId xmlns:a16="http://schemas.microsoft.com/office/drawing/2014/main" id="{E3097B44-9821-E955-272B-D4BA64747C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" y="2431"/>
              <a:ext cx="693" cy="23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4479" name="Rectangle 279">
              <a:extLst>
                <a:ext uri="{FF2B5EF4-FFF2-40B4-BE49-F238E27FC236}">
                  <a16:creationId xmlns:a16="http://schemas.microsoft.com/office/drawing/2014/main" id="{ED10347B-68F7-2E9C-994A-51E1F9CF56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9" y="2433"/>
              <a:ext cx="696" cy="115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4480" name="Oval 280">
              <a:extLst>
                <a:ext uri="{FF2B5EF4-FFF2-40B4-BE49-F238E27FC236}">
                  <a16:creationId xmlns:a16="http://schemas.microsoft.com/office/drawing/2014/main" id="{BF711BA4-C30E-AD50-3935-CA9429C2F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6" y="2318"/>
              <a:ext cx="693" cy="23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4481" name="Line 281">
              <a:extLst>
                <a:ext uri="{FF2B5EF4-FFF2-40B4-BE49-F238E27FC236}">
                  <a16:creationId xmlns:a16="http://schemas.microsoft.com/office/drawing/2014/main" id="{A74B4EB6-31B3-8E00-4C7A-34EB474FCB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6" y="2442"/>
              <a:ext cx="0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482" name="Line 282">
              <a:extLst>
                <a:ext uri="{FF2B5EF4-FFF2-40B4-BE49-F238E27FC236}">
                  <a16:creationId xmlns:a16="http://schemas.microsoft.com/office/drawing/2014/main" id="{7D43CF3F-A2CE-7A4F-405F-2579B49004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0" y="2442"/>
              <a:ext cx="0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14483" name="Group 277">
            <a:extLst>
              <a:ext uri="{FF2B5EF4-FFF2-40B4-BE49-F238E27FC236}">
                <a16:creationId xmlns:a16="http://schemas.microsoft.com/office/drawing/2014/main" id="{C89A56CC-3A17-517B-684A-285847F55E52}"/>
              </a:ext>
            </a:extLst>
          </p:cNvPr>
          <p:cNvGrpSpPr>
            <a:grpSpLocks/>
          </p:cNvGrpSpPr>
          <p:nvPr/>
        </p:nvGrpSpPr>
        <p:grpSpPr bwMode="auto">
          <a:xfrm>
            <a:off x="6034194" y="4387217"/>
            <a:ext cx="744888" cy="366340"/>
            <a:chOff x="2536" y="2318"/>
            <a:chExt cx="699" cy="345"/>
          </a:xfrm>
          <a:solidFill>
            <a:srgbClr val="CCFFCC"/>
          </a:solidFill>
        </p:grpSpPr>
        <p:sp>
          <p:nvSpPr>
            <p:cNvPr id="14484" name="Oval 278">
              <a:extLst>
                <a:ext uri="{FF2B5EF4-FFF2-40B4-BE49-F238E27FC236}">
                  <a16:creationId xmlns:a16="http://schemas.microsoft.com/office/drawing/2014/main" id="{DA512BD2-ED9E-50CC-FE0D-421E7DC3D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" y="2431"/>
              <a:ext cx="693" cy="23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4485" name="Rectangle 279">
              <a:extLst>
                <a:ext uri="{FF2B5EF4-FFF2-40B4-BE49-F238E27FC236}">
                  <a16:creationId xmlns:a16="http://schemas.microsoft.com/office/drawing/2014/main" id="{7305D265-45D7-CF60-6A79-0632706E31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9" y="2433"/>
              <a:ext cx="696" cy="115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4486" name="Oval 280">
              <a:extLst>
                <a:ext uri="{FF2B5EF4-FFF2-40B4-BE49-F238E27FC236}">
                  <a16:creationId xmlns:a16="http://schemas.microsoft.com/office/drawing/2014/main" id="{5C5544A2-8D20-A594-9186-A22A77C37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6" y="2318"/>
              <a:ext cx="693" cy="23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4487" name="Line 281">
              <a:extLst>
                <a:ext uri="{FF2B5EF4-FFF2-40B4-BE49-F238E27FC236}">
                  <a16:creationId xmlns:a16="http://schemas.microsoft.com/office/drawing/2014/main" id="{18C4644C-6BEC-E2FD-D4D1-38DB638C57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6" y="2442"/>
              <a:ext cx="0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488" name="Line 282">
              <a:extLst>
                <a:ext uri="{FF2B5EF4-FFF2-40B4-BE49-F238E27FC236}">
                  <a16:creationId xmlns:a16="http://schemas.microsoft.com/office/drawing/2014/main" id="{A153731D-F953-9CB4-4F18-E65AE360BD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0" y="2442"/>
              <a:ext cx="0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14489" name="Group 277">
            <a:extLst>
              <a:ext uri="{FF2B5EF4-FFF2-40B4-BE49-F238E27FC236}">
                <a16:creationId xmlns:a16="http://schemas.microsoft.com/office/drawing/2014/main" id="{5CB03547-537A-0994-5BD5-FAE2D535CE81}"/>
              </a:ext>
            </a:extLst>
          </p:cNvPr>
          <p:cNvGrpSpPr>
            <a:grpSpLocks/>
          </p:cNvGrpSpPr>
          <p:nvPr/>
        </p:nvGrpSpPr>
        <p:grpSpPr bwMode="auto">
          <a:xfrm>
            <a:off x="4821160" y="5593058"/>
            <a:ext cx="744888" cy="366340"/>
            <a:chOff x="2536" y="2318"/>
            <a:chExt cx="699" cy="345"/>
          </a:xfrm>
          <a:solidFill>
            <a:srgbClr val="CCFFCC"/>
          </a:solidFill>
        </p:grpSpPr>
        <p:sp>
          <p:nvSpPr>
            <p:cNvPr id="14490" name="Oval 278">
              <a:extLst>
                <a:ext uri="{FF2B5EF4-FFF2-40B4-BE49-F238E27FC236}">
                  <a16:creationId xmlns:a16="http://schemas.microsoft.com/office/drawing/2014/main" id="{1BA35426-384B-E5D2-D7E9-C0CD4DD540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" y="2431"/>
              <a:ext cx="693" cy="23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4491" name="Rectangle 279">
              <a:extLst>
                <a:ext uri="{FF2B5EF4-FFF2-40B4-BE49-F238E27FC236}">
                  <a16:creationId xmlns:a16="http://schemas.microsoft.com/office/drawing/2014/main" id="{F38D4E75-09F5-1F5D-89E7-D4BF1B96B2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9" y="2433"/>
              <a:ext cx="696" cy="115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4492" name="Oval 280">
              <a:extLst>
                <a:ext uri="{FF2B5EF4-FFF2-40B4-BE49-F238E27FC236}">
                  <a16:creationId xmlns:a16="http://schemas.microsoft.com/office/drawing/2014/main" id="{BAAE493F-BE25-81F3-079A-4FA945805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6" y="2318"/>
              <a:ext cx="693" cy="23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4493" name="Line 281">
              <a:extLst>
                <a:ext uri="{FF2B5EF4-FFF2-40B4-BE49-F238E27FC236}">
                  <a16:creationId xmlns:a16="http://schemas.microsoft.com/office/drawing/2014/main" id="{F2F968F3-4863-2254-8E6E-71552DA8DF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6" y="2442"/>
              <a:ext cx="0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494" name="Line 282">
              <a:extLst>
                <a:ext uri="{FF2B5EF4-FFF2-40B4-BE49-F238E27FC236}">
                  <a16:creationId xmlns:a16="http://schemas.microsoft.com/office/drawing/2014/main" id="{3B34F1B4-7D2A-A7F8-F384-30763B3717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0" y="2442"/>
              <a:ext cx="0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14495" name="Group 201">
            <a:extLst>
              <a:ext uri="{FF2B5EF4-FFF2-40B4-BE49-F238E27FC236}">
                <a16:creationId xmlns:a16="http://schemas.microsoft.com/office/drawing/2014/main" id="{EC2C1CC1-54FF-4881-A390-7F2F7E676FD7}"/>
              </a:ext>
            </a:extLst>
          </p:cNvPr>
          <p:cNvGrpSpPr>
            <a:grpSpLocks/>
          </p:cNvGrpSpPr>
          <p:nvPr/>
        </p:nvGrpSpPr>
        <p:grpSpPr bwMode="auto">
          <a:xfrm>
            <a:off x="5495875" y="6177930"/>
            <a:ext cx="496888" cy="541338"/>
            <a:chOff x="882" y="2353"/>
            <a:chExt cx="492" cy="580"/>
          </a:xfrm>
        </p:grpSpPr>
        <p:sp>
          <p:nvSpPr>
            <p:cNvPr id="14496" name="AutoShape 202">
              <a:extLst>
                <a:ext uri="{FF2B5EF4-FFF2-40B4-BE49-F238E27FC236}">
                  <a16:creationId xmlns:a16="http://schemas.microsoft.com/office/drawing/2014/main" id="{E5469DB5-4BC0-1288-CBC6-94A78B51664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3" y="2611"/>
              <a:ext cx="245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469 h 21600"/>
                <a:gd name="T14" fmla="*/ 17104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33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ja-JP" altLang="en-US"/>
            </a:p>
          </p:txBody>
        </p:sp>
        <p:grpSp>
          <p:nvGrpSpPr>
            <p:cNvPr id="14497" name="Group 203">
              <a:extLst>
                <a:ext uri="{FF2B5EF4-FFF2-40B4-BE49-F238E27FC236}">
                  <a16:creationId xmlns:a16="http://schemas.microsoft.com/office/drawing/2014/main" id="{52C91D85-E596-00AD-0A5D-4C44F3C581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353"/>
              <a:ext cx="423" cy="300"/>
              <a:chOff x="698" y="2185"/>
              <a:chExt cx="508" cy="360"/>
            </a:xfrm>
          </p:grpSpPr>
          <p:sp>
            <p:nvSpPr>
              <p:cNvPr id="14516" name="AutoShape 204">
                <a:extLst>
                  <a:ext uri="{FF2B5EF4-FFF2-40B4-BE49-F238E27FC236}">
                    <a16:creationId xmlns:a16="http://schemas.microsoft.com/office/drawing/2014/main" id="{1B7324AF-86AA-E276-26B4-A5508E1E40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" y="2185"/>
                <a:ext cx="508" cy="360"/>
              </a:xfrm>
              <a:prstGeom prst="roundRect">
                <a:avLst>
                  <a:gd name="adj" fmla="val 16667"/>
                </a:avLst>
              </a:prstGeom>
              <a:solidFill>
                <a:srgbClr val="FF9933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4517" name="AutoShape 205">
                <a:extLst>
                  <a:ext uri="{FF2B5EF4-FFF2-40B4-BE49-F238E27FC236}">
                    <a16:creationId xmlns:a16="http://schemas.microsoft.com/office/drawing/2014/main" id="{83A94A8D-0766-6167-46AD-5BD7B6859C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2213"/>
                <a:ext cx="460" cy="307"/>
              </a:xfrm>
              <a:prstGeom prst="roundRect">
                <a:avLst>
                  <a:gd name="adj" fmla="val 16667"/>
                </a:avLst>
              </a:prstGeom>
              <a:solidFill>
                <a:srgbClr val="FF9933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498" name="Group 206">
              <a:extLst>
                <a:ext uri="{FF2B5EF4-FFF2-40B4-BE49-F238E27FC236}">
                  <a16:creationId xmlns:a16="http://schemas.microsoft.com/office/drawing/2014/main" id="{E2C978D6-2861-21CD-CEB6-DDC7462623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" y="2801"/>
              <a:ext cx="492" cy="132"/>
              <a:chOff x="1796" y="3412"/>
              <a:chExt cx="2186" cy="606"/>
            </a:xfrm>
          </p:grpSpPr>
          <p:sp>
            <p:nvSpPr>
              <p:cNvPr id="14505" name="AutoShape 207">
                <a:extLst>
                  <a:ext uri="{FF2B5EF4-FFF2-40B4-BE49-F238E27FC236}">
                    <a16:creationId xmlns:a16="http://schemas.microsoft.com/office/drawing/2014/main" id="{E67E2352-3362-6A20-2938-25EC93A683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9933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14506" name="Line 208">
                <a:extLst>
                  <a:ext uri="{FF2B5EF4-FFF2-40B4-BE49-F238E27FC236}">
                    <a16:creationId xmlns:a16="http://schemas.microsoft.com/office/drawing/2014/main" id="{3EDDFE4F-1AE8-F175-05EE-506879EF4E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07" name="Line 209">
                <a:extLst>
                  <a:ext uri="{FF2B5EF4-FFF2-40B4-BE49-F238E27FC236}">
                    <a16:creationId xmlns:a16="http://schemas.microsoft.com/office/drawing/2014/main" id="{E9D8DB25-260A-3EAC-5CA6-008B6B663D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08" name="Line 210">
                <a:extLst>
                  <a:ext uri="{FF2B5EF4-FFF2-40B4-BE49-F238E27FC236}">
                    <a16:creationId xmlns:a16="http://schemas.microsoft.com/office/drawing/2014/main" id="{4AA64A31-7C8E-8652-6977-730FF6D89D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09" name="Line 211">
                <a:extLst>
                  <a:ext uri="{FF2B5EF4-FFF2-40B4-BE49-F238E27FC236}">
                    <a16:creationId xmlns:a16="http://schemas.microsoft.com/office/drawing/2014/main" id="{99100D51-CDB2-B110-5787-67CD0B5FD6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10" name="Line 212">
                <a:extLst>
                  <a:ext uri="{FF2B5EF4-FFF2-40B4-BE49-F238E27FC236}">
                    <a16:creationId xmlns:a16="http://schemas.microsoft.com/office/drawing/2014/main" id="{08E8F0E6-ADF7-B3BB-5F9A-AA1BF38593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11" name="Line 213">
                <a:extLst>
                  <a:ext uri="{FF2B5EF4-FFF2-40B4-BE49-F238E27FC236}">
                    <a16:creationId xmlns:a16="http://schemas.microsoft.com/office/drawing/2014/main" id="{0D12982D-72D8-E79D-37A6-DF1AB82A04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12" name="Line 214">
                <a:extLst>
                  <a:ext uri="{FF2B5EF4-FFF2-40B4-BE49-F238E27FC236}">
                    <a16:creationId xmlns:a16="http://schemas.microsoft.com/office/drawing/2014/main" id="{7F148D7C-F137-35A6-93FB-3A8FD5623A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13" name="Line 215">
                <a:extLst>
                  <a:ext uri="{FF2B5EF4-FFF2-40B4-BE49-F238E27FC236}">
                    <a16:creationId xmlns:a16="http://schemas.microsoft.com/office/drawing/2014/main" id="{9915C702-A8C9-F629-78FB-EFD75B3E7F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14" name="Line 216">
                <a:extLst>
                  <a:ext uri="{FF2B5EF4-FFF2-40B4-BE49-F238E27FC236}">
                    <a16:creationId xmlns:a16="http://schemas.microsoft.com/office/drawing/2014/main" id="{6E0F298B-5BFD-7912-C554-56A875CC7B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15" name="Line 217">
                <a:extLst>
                  <a:ext uri="{FF2B5EF4-FFF2-40B4-BE49-F238E27FC236}">
                    <a16:creationId xmlns:a16="http://schemas.microsoft.com/office/drawing/2014/main" id="{0D401E37-E4F1-9588-B093-DC22CBEA02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4499" name="Rectangle 218">
              <a:extLst>
                <a:ext uri="{FF2B5EF4-FFF2-40B4-BE49-F238E27FC236}">
                  <a16:creationId xmlns:a16="http://schemas.microsoft.com/office/drawing/2014/main" id="{6730CEF9-D1E6-CD9B-249E-37A11B5255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" y="2672"/>
              <a:ext cx="405" cy="108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500" name="Rectangle 219">
              <a:extLst>
                <a:ext uri="{FF2B5EF4-FFF2-40B4-BE49-F238E27FC236}">
                  <a16:creationId xmlns:a16="http://schemas.microsoft.com/office/drawing/2014/main" id="{A7115C86-20A8-3C7E-625C-C77FACA3D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2694"/>
              <a:ext cx="122" cy="2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501" name="Rectangle 220">
              <a:extLst>
                <a:ext uri="{FF2B5EF4-FFF2-40B4-BE49-F238E27FC236}">
                  <a16:creationId xmlns:a16="http://schemas.microsoft.com/office/drawing/2014/main" id="{8EDAF6DB-FE38-60FB-36AE-B355A0CDDC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694"/>
              <a:ext cx="122" cy="2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502" name="Oval 221">
              <a:extLst>
                <a:ext uri="{FF2B5EF4-FFF2-40B4-BE49-F238E27FC236}">
                  <a16:creationId xmlns:a16="http://schemas.microsoft.com/office/drawing/2014/main" id="{0A9F8655-27F3-6CE2-85E2-0AE47C327E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692"/>
              <a:ext cx="27" cy="27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503" name="Oval 222">
              <a:extLst>
                <a:ext uri="{FF2B5EF4-FFF2-40B4-BE49-F238E27FC236}">
                  <a16:creationId xmlns:a16="http://schemas.microsoft.com/office/drawing/2014/main" id="{D05F6548-1663-B0D2-A8CC-FE25BCF46E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732"/>
              <a:ext cx="20" cy="20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504" name="Oval 223">
              <a:extLst>
                <a:ext uri="{FF2B5EF4-FFF2-40B4-BE49-F238E27FC236}">
                  <a16:creationId xmlns:a16="http://schemas.microsoft.com/office/drawing/2014/main" id="{E6228E9A-C685-B0C7-0E78-FE7B25C16F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" y="2694"/>
              <a:ext cx="21" cy="20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</p:grpSp>
      <p:grpSp>
        <p:nvGrpSpPr>
          <p:cNvPr id="14518" name="Group 201">
            <a:extLst>
              <a:ext uri="{FF2B5EF4-FFF2-40B4-BE49-F238E27FC236}">
                <a16:creationId xmlns:a16="http://schemas.microsoft.com/office/drawing/2014/main" id="{2257191C-E2E5-49B1-EB8D-867951090901}"/>
              </a:ext>
            </a:extLst>
          </p:cNvPr>
          <p:cNvGrpSpPr>
            <a:grpSpLocks/>
          </p:cNvGrpSpPr>
          <p:nvPr/>
        </p:nvGrpSpPr>
        <p:grpSpPr bwMode="auto">
          <a:xfrm>
            <a:off x="4489400" y="6166818"/>
            <a:ext cx="496888" cy="541337"/>
            <a:chOff x="882" y="2353"/>
            <a:chExt cx="492" cy="580"/>
          </a:xfrm>
        </p:grpSpPr>
        <p:sp>
          <p:nvSpPr>
            <p:cNvPr id="14519" name="AutoShape 202">
              <a:extLst>
                <a:ext uri="{FF2B5EF4-FFF2-40B4-BE49-F238E27FC236}">
                  <a16:creationId xmlns:a16="http://schemas.microsoft.com/office/drawing/2014/main" id="{4695CC93-FA12-15EE-F38B-841BB1C4727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3" y="2611"/>
              <a:ext cx="245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469 h 21600"/>
                <a:gd name="T14" fmla="*/ 17104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33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ja-JP" altLang="en-US"/>
            </a:p>
          </p:txBody>
        </p:sp>
        <p:grpSp>
          <p:nvGrpSpPr>
            <p:cNvPr id="14520" name="Group 203">
              <a:extLst>
                <a:ext uri="{FF2B5EF4-FFF2-40B4-BE49-F238E27FC236}">
                  <a16:creationId xmlns:a16="http://schemas.microsoft.com/office/drawing/2014/main" id="{F02BF17E-DBCB-1559-BBD3-92F22160DC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353"/>
              <a:ext cx="423" cy="300"/>
              <a:chOff x="698" y="2185"/>
              <a:chExt cx="508" cy="360"/>
            </a:xfrm>
          </p:grpSpPr>
          <p:sp>
            <p:nvSpPr>
              <p:cNvPr id="14539" name="AutoShape 204">
                <a:extLst>
                  <a:ext uri="{FF2B5EF4-FFF2-40B4-BE49-F238E27FC236}">
                    <a16:creationId xmlns:a16="http://schemas.microsoft.com/office/drawing/2014/main" id="{DABAD0B9-1188-09BB-FFA2-A40C5597EB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" y="2185"/>
                <a:ext cx="508" cy="360"/>
              </a:xfrm>
              <a:prstGeom prst="roundRect">
                <a:avLst>
                  <a:gd name="adj" fmla="val 16667"/>
                </a:avLst>
              </a:prstGeom>
              <a:solidFill>
                <a:srgbClr val="FF9933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4540" name="AutoShape 205">
                <a:extLst>
                  <a:ext uri="{FF2B5EF4-FFF2-40B4-BE49-F238E27FC236}">
                    <a16:creationId xmlns:a16="http://schemas.microsoft.com/office/drawing/2014/main" id="{E2F6BFC5-763E-8C4B-F391-F457F16C26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2213"/>
                <a:ext cx="460" cy="307"/>
              </a:xfrm>
              <a:prstGeom prst="roundRect">
                <a:avLst>
                  <a:gd name="adj" fmla="val 16667"/>
                </a:avLst>
              </a:prstGeom>
              <a:solidFill>
                <a:srgbClr val="FF9933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521" name="Group 206">
              <a:extLst>
                <a:ext uri="{FF2B5EF4-FFF2-40B4-BE49-F238E27FC236}">
                  <a16:creationId xmlns:a16="http://schemas.microsoft.com/office/drawing/2014/main" id="{892F8D11-6456-3448-10AC-16B4E4688E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" y="2801"/>
              <a:ext cx="492" cy="132"/>
              <a:chOff x="1796" y="3412"/>
              <a:chExt cx="2186" cy="606"/>
            </a:xfrm>
          </p:grpSpPr>
          <p:sp>
            <p:nvSpPr>
              <p:cNvPr id="14528" name="AutoShape 207">
                <a:extLst>
                  <a:ext uri="{FF2B5EF4-FFF2-40B4-BE49-F238E27FC236}">
                    <a16:creationId xmlns:a16="http://schemas.microsoft.com/office/drawing/2014/main" id="{26F2CFFC-BFBE-BD8E-D10E-DF1F514E46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9933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14529" name="Line 208">
                <a:extLst>
                  <a:ext uri="{FF2B5EF4-FFF2-40B4-BE49-F238E27FC236}">
                    <a16:creationId xmlns:a16="http://schemas.microsoft.com/office/drawing/2014/main" id="{9462F4AA-8E66-3458-C609-BE23BB52A8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30" name="Line 209">
                <a:extLst>
                  <a:ext uri="{FF2B5EF4-FFF2-40B4-BE49-F238E27FC236}">
                    <a16:creationId xmlns:a16="http://schemas.microsoft.com/office/drawing/2014/main" id="{5FD0CCF5-BD0B-E961-5BD2-7FCA1948BD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31" name="Line 210">
                <a:extLst>
                  <a:ext uri="{FF2B5EF4-FFF2-40B4-BE49-F238E27FC236}">
                    <a16:creationId xmlns:a16="http://schemas.microsoft.com/office/drawing/2014/main" id="{1097E849-912F-0417-7695-93F6EA3C67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32" name="Line 211">
                <a:extLst>
                  <a:ext uri="{FF2B5EF4-FFF2-40B4-BE49-F238E27FC236}">
                    <a16:creationId xmlns:a16="http://schemas.microsoft.com/office/drawing/2014/main" id="{0A0A2ECA-36A4-FE6D-2107-D1EA1BC997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33" name="Line 212">
                <a:extLst>
                  <a:ext uri="{FF2B5EF4-FFF2-40B4-BE49-F238E27FC236}">
                    <a16:creationId xmlns:a16="http://schemas.microsoft.com/office/drawing/2014/main" id="{74A42546-CED8-C33E-157B-83B45847C9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34" name="Line 213">
                <a:extLst>
                  <a:ext uri="{FF2B5EF4-FFF2-40B4-BE49-F238E27FC236}">
                    <a16:creationId xmlns:a16="http://schemas.microsoft.com/office/drawing/2014/main" id="{E5746EA9-2371-18BB-3F3F-3CCE4B440F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35" name="Line 214">
                <a:extLst>
                  <a:ext uri="{FF2B5EF4-FFF2-40B4-BE49-F238E27FC236}">
                    <a16:creationId xmlns:a16="http://schemas.microsoft.com/office/drawing/2014/main" id="{1EE84C73-D860-A43B-F770-293C9388BC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36" name="Line 215">
                <a:extLst>
                  <a:ext uri="{FF2B5EF4-FFF2-40B4-BE49-F238E27FC236}">
                    <a16:creationId xmlns:a16="http://schemas.microsoft.com/office/drawing/2014/main" id="{B3EB4AAD-4207-67CE-2688-A82FC00A44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37" name="Line 216">
                <a:extLst>
                  <a:ext uri="{FF2B5EF4-FFF2-40B4-BE49-F238E27FC236}">
                    <a16:creationId xmlns:a16="http://schemas.microsoft.com/office/drawing/2014/main" id="{3799470D-6905-AACC-8398-1B2ED0D4C4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38" name="Line 217">
                <a:extLst>
                  <a:ext uri="{FF2B5EF4-FFF2-40B4-BE49-F238E27FC236}">
                    <a16:creationId xmlns:a16="http://schemas.microsoft.com/office/drawing/2014/main" id="{0F26F788-3821-E76E-3367-2BF1B129AD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4522" name="Rectangle 218">
              <a:extLst>
                <a:ext uri="{FF2B5EF4-FFF2-40B4-BE49-F238E27FC236}">
                  <a16:creationId xmlns:a16="http://schemas.microsoft.com/office/drawing/2014/main" id="{EAFB14DF-3F0A-D03F-BF86-E5F8A8B32E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" y="2672"/>
              <a:ext cx="405" cy="108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523" name="Rectangle 219">
              <a:extLst>
                <a:ext uri="{FF2B5EF4-FFF2-40B4-BE49-F238E27FC236}">
                  <a16:creationId xmlns:a16="http://schemas.microsoft.com/office/drawing/2014/main" id="{48F4FE53-8B2C-9C97-CA96-85DFF2E9C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2694"/>
              <a:ext cx="122" cy="2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524" name="Rectangle 220">
              <a:extLst>
                <a:ext uri="{FF2B5EF4-FFF2-40B4-BE49-F238E27FC236}">
                  <a16:creationId xmlns:a16="http://schemas.microsoft.com/office/drawing/2014/main" id="{22C0CF63-DE18-A435-C7FD-C1045A0B9D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694"/>
              <a:ext cx="122" cy="2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525" name="Oval 221">
              <a:extLst>
                <a:ext uri="{FF2B5EF4-FFF2-40B4-BE49-F238E27FC236}">
                  <a16:creationId xmlns:a16="http://schemas.microsoft.com/office/drawing/2014/main" id="{AD3EA527-8664-4564-ECD6-A2E8B5639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692"/>
              <a:ext cx="27" cy="27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526" name="Oval 222">
              <a:extLst>
                <a:ext uri="{FF2B5EF4-FFF2-40B4-BE49-F238E27FC236}">
                  <a16:creationId xmlns:a16="http://schemas.microsoft.com/office/drawing/2014/main" id="{ED08A459-C95C-9534-8E28-FA5DB42372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732"/>
              <a:ext cx="20" cy="20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14527" name="Oval 223">
              <a:extLst>
                <a:ext uri="{FF2B5EF4-FFF2-40B4-BE49-F238E27FC236}">
                  <a16:creationId xmlns:a16="http://schemas.microsoft.com/office/drawing/2014/main" id="{FE475C87-E3AA-FB7C-9CAF-944CDEA08B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" y="2694"/>
              <a:ext cx="21" cy="20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</p:grpSp>
      <p:grpSp>
        <p:nvGrpSpPr>
          <p:cNvPr id="14541" name="Group 277">
            <a:extLst>
              <a:ext uri="{FF2B5EF4-FFF2-40B4-BE49-F238E27FC236}">
                <a16:creationId xmlns:a16="http://schemas.microsoft.com/office/drawing/2014/main" id="{13B7FB44-1D12-1F9E-8B4C-D0C948C11479}"/>
              </a:ext>
            </a:extLst>
          </p:cNvPr>
          <p:cNvGrpSpPr>
            <a:grpSpLocks/>
          </p:cNvGrpSpPr>
          <p:nvPr/>
        </p:nvGrpSpPr>
        <p:grpSpPr bwMode="auto">
          <a:xfrm>
            <a:off x="2994072" y="5553674"/>
            <a:ext cx="744888" cy="366340"/>
            <a:chOff x="2536" y="2318"/>
            <a:chExt cx="699" cy="345"/>
          </a:xfrm>
          <a:solidFill>
            <a:srgbClr val="CCFFCC"/>
          </a:solidFill>
        </p:grpSpPr>
        <p:sp>
          <p:nvSpPr>
            <p:cNvPr id="14542" name="Oval 278">
              <a:extLst>
                <a:ext uri="{FF2B5EF4-FFF2-40B4-BE49-F238E27FC236}">
                  <a16:creationId xmlns:a16="http://schemas.microsoft.com/office/drawing/2014/main" id="{B534A5DF-F366-8C4A-2FF4-AB215716D3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" y="2431"/>
              <a:ext cx="693" cy="23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4543" name="Rectangle 279">
              <a:extLst>
                <a:ext uri="{FF2B5EF4-FFF2-40B4-BE49-F238E27FC236}">
                  <a16:creationId xmlns:a16="http://schemas.microsoft.com/office/drawing/2014/main" id="{6342AFCC-0935-A96A-CA72-70F62D1B4C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9" y="2433"/>
              <a:ext cx="696" cy="115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4544" name="Oval 280">
              <a:extLst>
                <a:ext uri="{FF2B5EF4-FFF2-40B4-BE49-F238E27FC236}">
                  <a16:creationId xmlns:a16="http://schemas.microsoft.com/office/drawing/2014/main" id="{E91BA14A-FE37-257C-827A-1591B3E2DD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6" y="2318"/>
              <a:ext cx="693" cy="23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900"/>
            </a:p>
          </p:txBody>
        </p:sp>
        <p:sp>
          <p:nvSpPr>
            <p:cNvPr id="14545" name="Line 281">
              <a:extLst>
                <a:ext uri="{FF2B5EF4-FFF2-40B4-BE49-F238E27FC236}">
                  <a16:creationId xmlns:a16="http://schemas.microsoft.com/office/drawing/2014/main" id="{802B90BB-70A9-6AC7-E887-6C0F586B4D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6" y="2442"/>
              <a:ext cx="0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546" name="Line 282">
              <a:extLst>
                <a:ext uri="{FF2B5EF4-FFF2-40B4-BE49-F238E27FC236}">
                  <a16:creationId xmlns:a16="http://schemas.microsoft.com/office/drawing/2014/main" id="{ECC7213D-24CA-A039-1951-F6C0208852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0" y="2442"/>
              <a:ext cx="0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14547" name="Group 110">
            <a:extLst>
              <a:ext uri="{FF2B5EF4-FFF2-40B4-BE49-F238E27FC236}">
                <a16:creationId xmlns:a16="http://schemas.microsoft.com/office/drawing/2014/main" id="{D0596482-FFD7-FF72-1647-7959E3A55980}"/>
              </a:ext>
            </a:extLst>
          </p:cNvPr>
          <p:cNvGrpSpPr>
            <a:grpSpLocks/>
          </p:cNvGrpSpPr>
          <p:nvPr/>
        </p:nvGrpSpPr>
        <p:grpSpPr bwMode="auto">
          <a:xfrm>
            <a:off x="2098625" y="5627068"/>
            <a:ext cx="500063" cy="468312"/>
            <a:chOff x="606" y="2089"/>
            <a:chExt cx="650" cy="661"/>
          </a:xfrm>
        </p:grpSpPr>
        <p:grpSp>
          <p:nvGrpSpPr>
            <p:cNvPr id="14548" name="Group 111">
              <a:extLst>
                <a:ext uri="{FF2B5EF4-FFF2-40B4-BE49-F238E27FC236}">
                  <a16:creationId xmlns:a16="http://schemas.microsoft.com/office/drawing/2014/main" id="{7084934B-B92B-DCD1-A9C0-9F3B7CF0C2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4" y="2089"/>
              <a:ext cx="508" cy="464"/>
              <a:chOff x="356" y="2383"/>
              <a:chExt cx="712" cy="650"/>
            </a:xfrm>
          </p:grpSpPr>
          <p:sp>
            <p:nvSpPr>
              <p:cNvPr id="14561" name="AutoShape 112">
                <a:extLst>
                  <a:ext uri="{FF2B5EF4-FFF2-40B4-BE49-F238E27FC236}">
                    <a16:creationId xmlns:a16="http://schemas.microsoft.com/office/drawing/2014/main" id="{6193A856-34F3-8CC2-81F5-B78B592588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4562" name="AutoShape 113">
                <a:extLst>
                  <a:ext uri="{FF2B5EF4-FFF2-40B4-BE49-F238E27FC236}">
                    <a16:creationId xmlns:a16="http://schemas.microsoft.com/office/drawing/2014/main" id="{4904DB6C-91F8-0743-9BEC-77F8D1B7BC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4563" name="AutoShape 114">
                <a:extLst>
                  <a:ext uri="{FF2B5EF4-FFF2-40B4-BE49-F238E27FC236}">
                    <a16:creationId xmlns:a16="http://schemas.microsoft.com/office/drawing/2014/main" id="{E11064FC-5F79-0035-227B-A9C133D5C9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549" name="Group 115">
              <a:extLst>
                <a:ext uri="{FF2B5EF4-FFF2-40B4-BE49-F238E27FC236}">
                  <a16:creationId xmlns:a16="http://schemas.microsoft.com/office/drawing/2014/main" id="{EC52881A-FB59-8E91-171E-9C1617098B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6" y="2576"/>
              <a:ext cx="650" cy="174"/>
              <a:chOff x="1796" y="3412"/>
              <a:chExt cx="2186" cy="606"/>
            </a:xfrm>
          </p:grpSpPr>
          <p:sp>
            <p:nvSpPr>
              <p:cNvPr id="14550" name="AutoShape 116">
                <a:extLst>
                  <a:ext uri="{FF2B5EF4-FFF2-40B4-BE49-F238E27FC236}">
                    <a16:creationId xmlns:a16="http://schemas.microsoft.com/office/drawing/2014/main" id="{873F6808-AA6E-B786-7D4B-9CE276DBA5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14551" name="Line 117">
                <a:extLst>
                  <a:ext uri="{FF2B5EF4-FFF2-40B4-BE49-F238E27FC236}">
                    <a16:creationId xmlns:a16="http://schemas.microsoft.com/office/drawing/2014/main" id="{F32BF1AF-B65A-25A0-E86D-AFF06B3378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52" name="Line 118">
                <a:extLst>
                  <a:ext uri="{FF2B5EF4-FFF2-40B4-BE49-F238E27FC236}">
                    <a16:creationId xmlns:a16="http://schemas.microsoft.com/office/drawing/2014/main" id="{C13E191A-E9AD-AD62-D1CF-F18D54890F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53" name="Line 119">
                <a:extLst>
                  <a:ext uri="{FF2B5EF4-FFF2-40B4-BE49-F238E27FC236}">
                    <a16:creationId xmlns:a16="http://schemas.microsoft.com/office/drawing/2014/main" id="{2FB4651F-C2E0-DCBB-16A4-CA0AE702DF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54" name="Line 120">
                <a:extLst>
                  <a:ext uri="{FF2B5EF4-FFF2-40B4-BE49-F238E27FC236}">
                    <a16:creationId xmlns:a16="http://schemas.microsoft.com/office/drawing/2014/main" id="{5A6ED130-EF7B-EFAF-09A2-EBF0253A07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55" name="Line 121">
                <a:extLst>
                  <a:ext uri="{FF2B5EF4-FFF2-40B4-BE49-F238E27FC236}">
                    <a16:creationId xmlns:a16="http://schemas.microsoft.com/office/drawing/2014/main" id="{F8CD770F-C47A-8618-A8CF-CF159DB1E0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56" name="Line 122">
                <a:extLst>
                  <a:ext uri="{FF2B5EF4-FFF2-40B4-BE49-F238E27FC236}">
                    <a16:creationId xmlns:a16="http://schemas.microsoft.com/office/drawing/2014/main" id="{98BB2E3C-E797-4EC5-011A-6BFAC46B4B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57" name="Line 123">
                <a:extLst>
                  <a:ext uri="{FF2B5EF4-FFF2-40B4-BE49-F238E27FC236}">
                    <a16:creationId xmlns:a16="http://schemas.microsoft.com/office/drawing/2014/main" id="{553D03C7-38AD-7BC4-9EBC-C55BFC3B3E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58" name="Line 124">
                <a:extLst>
                  <a:ext uri="{FF2B5EF4-FFF2-40B4-BE49-F238E27FC236}">
                    <a16:creationId xmlns:a16="http://schemas.microsoft.com/office/drawing/2014/main" id="{DB8750A7-D978-D68D-F1BA-E805738156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59" name="Line 125">
                <a:extLst>
                  <a:ext uri="{FF2B5EF4-FFF2-40B4-BE49-F238E27FC236}">
                    <a16:creationId xmlns:a16="http://schemas.microsoft.com/office/drawing/2014/main" id="{2C5E0509-EB9A-CD8F-E2AA-E1CB5A077C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60" name="Line 126">
                <a:extLst>
                  <a:ext uri="{FF2B5EF4-FFF2-40B4-BE49-F238E27FC236}">
                    <a16:creationId xmlns:a16="http://schemas.microsoft.com/office/drawing/2014/main" id="{8BADBA2B-B44E-5B36-B934-704B906705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14564" name="Group 110">
            <a:extLst>
              <a:ext uri="{FF2B5EF4-FFF2-40B4-BE49-F238E27FC236}">
                <a16:creationId xmlns:a16="http://schemas.microsoft.com/office/drawing/2014/main" id="{D81FD961-E0A0-371B-390A-647BA8B04EAC}"/>
              </a:ext>
            </a:extLst>
          </p:cNvPr>
          <p:cNvGrpSpPr>
            <a:grpSpLocks/>
          </p:cNvGrpSpPr>
          <p:nvPr/>
        </p:nvGrpSpPr>
        <p:grpSpPr bwMode="auto">
          <a:xfrm>
            <a:off x="2592338" y="6244605"/>
            <a:ext cx="500062" cy="466725"/>
            <a:chOff x="606" y="2089"/>
            <a:chExt cx="650" cy="661"/>
          </a:xfrm>
        </p:grpSpPr>
        <p:grpSp>
          <p:nvGrpSpPr>
            <p:cNvPr id="14565" name="Group 111">
              <a:extLst>
                <a:ext uri="{FF2B5EF4-FFF2-40B4-BE49-F238E27FC236}">
                  <a16:creationId xmlns:a16="http://schemas.microsoft.com/office/drawing/2014/main" id="{008CB9B7-37A7-F808-ED1A-13E9A34CAB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4" y="2089"/>
              <a:ext cx="508" cy="464"/>
              <a:chOff x="356" y="2383"/>
              <a:chExt cx="712" cy="650"/>
            </a:xfrm>
          </p:grpSpPr>
          <p:sp>
            <p:nvSpPr>
              <p:cNvPr id="14578" name="AutoShape 112">
                <a:extLst>
                  <a:ext uri="{FF2B5EF4-FFF2-40B4-BE49-F238E27FC236}">
                    <a16:creationId xmlns:a16="http://schemas.microsoft.com/office/drawing/2014/main" id="{F8445F20-17BC-0FC3-3242-C361EDC88B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4579" name="AutoShape 113">
                <a:extLst>
                  <a:ext uri="{FF2B5EF4-FFF2-40B4-BE49-F238E27FC236}">
                    <a16:creationId xmlns:a16="http://schemas.microsoft.com/office/drawing/2014/main" id="{60761434-F177-9408-EE5F-5070DB776B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4580" name="AutoShape 114">
                <a:extLst>
                  <a:ext uri="{FF2B5EF4-FFF2-40B4-BE49-F238E27FC236}">
                    <a16:creationId xmlns:a16="http://schemas.microsoft.com/office/drawing/2014/main" id="{6D83B684-BC4C-4EBE-C0A5-C533DBAC00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566" name="Group 115">
              <a:extLst>
                <a:ext uri="{FF2B5EF4-FFF2-40B4-BE49-F238E27FC236}">
                  <a16:creationId xmlns:a16="http://schemas.microsoft.com/office/drawing/2014/main" id="{501C0726-58D9-8065-572A-7155DD6AE6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6" y="2576"/>
              <a:ext cx="650" cy="174"/>
              <a:chOff x="1796" y="3412"/>
              <a:chExt cx="2186" cy="606"/>
            </a:xfrm>
          </p:grpSpPr>
          <p:sp>
            <p:nvSpPr>
              <p:cNvPr id="14567" name="AutoShape 116">
                <a:extLst>
                  <a:ext uri="{FF2B5EF4-FFF2-40B4-BE49-F238E27FC236}">
                    <a16:creationId xmlns:a16="http://schemas.microsoft.com/office/drawing/2014/main" id="{50343ABA-EEFF-F491-CA11-D5422814DE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14568" name="Line 117">
                <a:extLst>
                  <a:ext uri="{FF2B5EF4-FFF2-40B4-BE49-F238E27FC236}">
                    <a16:creationId xmlns:a16="http://schemas.microsoft.com/office/drawing/2014/main" id="{B5418E94-67F6-543D-964A-4997CC9C9E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69" name="Line 118">
                <a:extLst>
                  <a:ext uri="{FF2B5EF4-FFF2-40B4-BE49-F238E27FC236}">
                    <a16:creationId xmlns:a16="http://schemas.microsoft.com/office/drawing/2014/main" id="{C14FDBE0-FF77-90CB-464F-2F4E54F732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70" name="Line 119">
                <a:extLst>
                  <a:ext uri="{FF2B5EF4-FFF2-40B4-BE49-F238E27FC236}">
                    <a16:creationId xmlns:a16="http://schemas.microsoft.com/office/drawing/2014/main" id="{F17E8307-3ADD-457F-E80C-1DA6F0EE62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71" name="Line 120">
                <a:extLst>
                  <a:ext uri="{FF2B5EF4-FFF2-40B4-BE49-F238E27FC236}">
                    <a16:creationId xmlns:a16="http://schemas.microsoft.com/office/drawing/2014/main" id="{1A00A25C-5917-2B67-7283-2A49A36A46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72" name="Line 121">
                <a:extLst>
                  <a:ext uri="{FF2B5EF4-FFF2-40B4-BE49-F238E27FC236}">
                    <a16:creationId xmlns:a16="http://schemas.microsoft.com/office/drawing/2014/main" id="{6907E9CD-FDF2-0369-6BF9-375FE5DA94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73" name="Line 122">
                <a:extLst>
                  <a:ext uri="{FF2B5EF4-FFF2-40B4-BE49-F238E27FC236}">
                    <a16:creationId xmlns:a16="http://schemas.microsoft.com/office/drawing/2014/main" id="{29E39488-576C-B7D2-A4D8-2A342EB701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74" name="Line 123">
                <a:extLst>
                  <a:ext uri="{FF2B5EF4-FFF2-40B4-BE49-F238E27FC236}">
                    <a16:creationId xmlns:a16="http://schemas.microsoft.com/office/drawing/2014/main" id="{90EABE18-363D-2847-58C6-3851005C2D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75" name="Line 124">
                <a:extLst>
                  <a:ext uri="{FF2B5EF4-FFF2-40B4-BE49-F238E27FC236}">
                    <a16:creationId xmlns:a16="http://schemas.microsoft.com/office/drawing/2014/main" id="{9DA120C1-7BE4-79E0-303E-C7A4EEC3C8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76" name="Line 125">
                <a:extLst>
                  <a:ext uri="{FF2B5EF4-FFF2-40B4-BE49-F238E27FC236}">
                    <a16:creationId xmlns:a16="http://schemas.microsoft.com/office/drawing/2014/main" id="{BA4A93A7-DCC6-5B43-AFDF-3D49C51889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77" name="Line 126">
                <a:extLst>
                  <a:ext uri="{FF2B5EF4-FFF2-40B4-BE49-F238E27FC236}">
                    <a16:creationId xmlns:a16="http://schemas.microsoft.com/office/drawing/2014/main" id="{E9F1BBBD-C97E-EDE5-CF4E-E245924B38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14581" name="Group 110">
            <a:extLst>
              <a:ext uri="{FF2B5EF4-FFF2-40B4-BE49-F238E27FC236}">
                <a16:creationId xmlns:a16="http://schemas.microsoft.com/office/drawing/2014/main" id="{1E8E1F55-8B24-DBD4-CFC2-57BDA267E1FB}"/>
              </a:ext>
            </a:extLst>
          </p:cNvPr>
          <p:cNvGrpSpPr>
            <a:grpSpLocks/>
          </p:cNvGrpSpPr>
          <p:nvPr/>
        </p:nvGrpSpPr>
        <p:grpSpPr bwMode="auto">
          <a:xfrm>
            <a:off x="3362275" y="6223968"/>
            <a:ext cx="500063" cy="468312"/>
            <a:chOff x="606" y="2089"/>
            <a:chExt cx="650" cy="661"/>
          </a:xfrm>
        </p:grpSpPr>
        <p:grpSp>
          <p:nvGrpSpPr>
            <p:cNvPr id="14582" name="Group 111">
              <a:extLst>
                <a:ext uri="{FF2B5EF4-FFF2-40B4-BE49-F238E27FC236}">
                  <a16:creationId xmlns:a16="http://schemas.microsoft.com/office/drawing/2014/main" id="{0814B634-212C-3E41-1B99-5F52B5C1C7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4" y="2089"/>
              <a:ext cx="508" cy="464"/>
              <a:chOff x="356" y="2383"/>
              <a:chExt cx="712" cy="650"/>
            </a:xfrm>
          </p:grpSpPr>
          <p:sp>
            <p:nvSpPr>
              <p:cNvPr id="14595" name="AutoShape 112">
                <a:extLst>
                  <a:ext uri="{FF2B5EF4-FFF2-40B4-BE49-F238E27FC236}">
                    <a16:creationId xmlns:a16="http://schemas.microsoft.com/office/drawing/2014/main" id="{C3A1BF43-52E6-91D8-B8B3-71F9475B8C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4596" name="AutoShape 113">
                <a:extLst>
                  <a:ext uri="{FF2B5EF4-FFF2-40B4-BE49-F238E27FC236}">
                    <a16:creationId xmlns:a16="http://schemas.microsoft.com/office/drawing/2014/main" id="{F67AA499-231C-BB04-9076-6C09297449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4597" name="AutoShape 114">
                <a:extLst>
                  <a:ext uri="{FF2B5EF4-FFF2-40B4-BE49-F238E27FC236}">
                    <a16:creationId xmlns:a16="http://schemas.microsoft.com/office/drawing/2014/main" id="{BEB039AC-B937-7337-EF4C-91E9671AAB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583" name="Group 115">
              <a:extLst>
                <a:ext uri="{FF2B5EF4-FFF2-40B4-BE49-F238E27FC236}">
                  <a16:creationId xmlns:a16="http://schemas.microsoft.com/office/drawing/2014/main" id="{C74E4752-4952-4D51-D66A-C46A3D01F8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6" y="2576"/>
              <a:ext cx="650" cy="174"/>
              <a:chOff x="1796" y="3412"/>
              <a:chExt cx="2186" cy="606"/>
            </a:xfrm>
          </p:grpSpPr>
          <p:sp>
            <p:nvSpPr>
              <p:cNvPr id="14584" name="AutoShape 116">
                <a:extLst>
                  <a:ext uri="{FF2B5EF4-FFF2-40B4-BE49-F238E27FC236}">
                    <a16:creationId xmlns:a16="http://schemas.microsoft.com/office/drawing/2014/main" id="{5C2712EF-1008-E188-8731-9454C2EBC1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14585" name="Line 117">
                <a:extLst>
                  <a:ext uri="{FF2B5EF4-FFF2-40B4-BE49-F238E27FC236}">
                    <a16:creationId xmlns:a16="http://schemas.microsoft.com/office/drawing/2014/main" id="{15C10A3C-3398-2D50-1BAF-CA45B17986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86" name="Line 118">
                <a:extLst>
                  <a:ext uri="{FF2B5EF4-FFF2-40B4-BE49-F238E27FC236}">
                    <a16:creationId xmlns:a16="http://schemas.microsoft.com/office/drawing/2014/main" id="{1EBFDBF2-6381-EE9D-16CB-7DBAF84633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87" name="Line 119">
                <a:extLst>
                  <a:ext uri="{FF2B5EF4-FFF2-40B4-BE49-F238E27FC236}">
                    <a16:creationId xmlns:a16="http://schemas.microsoft.com/office/drawing/2014/main" id="{0BA0C853-E16E-6EDD-EA71-F34C90EA1E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88" name="Line 120">
                <a:extLst>
                  <a:ext uri="{FF2B5EF4-FFF2-40B4-BE49-F238E27FC236}">
                    <a16:creationId xmlns:a16="http://schemas.microsoft.com/office/drawing/2014/main" id="{E65A71CB-3773-1D58-026D-8AC69F6DE7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89" name="Line 121">
                <a:extLst>
                  <a:ext uri="{FF2B5EF4-FFF2-40B4-BE49-F238E27FC236}">
                    <a16:creationId xmlns:a16="http://schemas.microsoft.com/office/drawing/2014/main" id="{0BC1B299-CF28-367C-E0F9-6F7BD5668E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90" name="Line 122">
                <a:extLst>
                  <a:ext uri="{FF2B5EF4-FFF2-40B4-BE49-F238E27FC236}">
                    <a16:creationId xmlns:a16="http://schemas.microsoft.com/office/drawing/2014/main" id="{034A78CD-8C90-C44F-0F75-75D598D613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91" name="Line 123">
                <a:extLst>
                  <a:ext uri="{FF2B5EF4-FFF2-40B4-BE49-F238E27FC236}">
                    <a16:creationId xmlns:a16="http://schemas.microsoft.com/office/drawing/2014/main" id="{1256A5F7-4A20-4986-F5C5-D8A48983B6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92" name="Line 124">
                <a:extLst>
                  <a:ext uri="{FF2B5EF4-FFF2-40B4-BE49-F238E27FC236}">
                    <a16:creationId xmlns:a16="http://schemas.microsoft.com/office/drawing/2014/main" id="{D4029C0E-0C98-4272-A2BE-0FD9050366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93" name="Line 125">
                <a:extLst>
                  <a:ext uri="{FF2B5EF4-FFF2-40B4-BE49-F238E27FC236}">
                    <a16:creationId xmlns:a16="http://schemas.microsoft.com/office/drawing/2014/main" id="{EFEB5CFA-5D8F-2D65-401B-2B709F9D82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94" name="Line 126">
                <a:extLst>
                  <a:ext uri="{FF2B5EF4-FFF2-40B4-BE49-F238E27FC236}">
                    <a16:creationId xmlns:a16="http://schemas.microsoft.com/office/drawing/2014/main" id="{80FD8434-8124-2CB0-8181-2CDAE9AB38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14598" name="Text Box 240">
            <a:extLst>
              <a:ext uri="{FF2B5EF4-FFF2-40B4-BE49-F238E27FC236}">
                <a16:creationId xmlns:a16="http://schemas.microsoft.com/office/drawing/2014/main" id="{47661DB9-D75A-6832-1413-525CCA0D7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872" y="2132856"/>
            <a:ext cx="860425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125" tIns="42062" rIns="84125" bIns="42062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サーバ</a:t>
            </a:r>
            <a:endParaRPr lang="ja-JP" altLang="en-US" sz="1600" b="1" dirty="0"/>
          </a:p>
        </p:txBody>
      </p:sp>
      <p:sp>
        <p:nvSpPr>
          <p:cNvPr id="14599" name="Text Box 241">
            <a:extLst>
              <a:ext uri="{FF2B5EF4-FFF2-40B4-BE49-F238E27FC236}">
                <a16:creationId xmlns:a16="http://schemas.microsoft.com/office/drawing/2014/main" id="{4A3A0122-A33C-CBD7-24B8-DD20BD911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80" y="2780928"/>
            <a:ext cx="864096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125" tIns="42062" rIns="84125" bIns="42062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ルータ</a:t>
            </a:r>
            <a:endParaRPr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108339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-5966"/>
            <a:ext cx="7772400" cy="936625"/>
          </a:xfrm>
        </p:spPr>
        <p:txBody>
          <a:bodyPr/>
          <a:lstStyle/>
          <a:p>
            <a:r>
              <a:rPr lang="en-US" altLang="ja-JP" dirty="0"/>
              <a:t>CDN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584" y="908720"/>
            <a:ext cx="7993063" cy="1944216"/>
          </a:xfrm>
        </p:spPr>
        <p:txBody>
          <a:bodyPr/>
          <a:lstStyle/>
          <a:p>
            <a:r>
              <a:rPr lang="en-US" altLang="ja-JP" sz="2400" dirty="0"/>
              <a:t>Contents Distribution/Delivery Network</a:t>
            </a:r>
            <a:r>
              <a:rPr lang="ja-JP" altLang="en-US" sz="2400" dirty="0"/>
              <a:t>：配信網</a:t>
            </a:r>
            <a:r>
              <a:rPr lang="en-US" altLang="ja-JP" sz="2400" dirty="0"/>
              <a:t>/</a:t>
            </a:r>
            <a:r>
              <a:rPr lang="ja-JP" altLang="en-US" sz="2400" dirty="0"/>
              <a:t>配送網</a:t>
            </a:r>
          </a:p>
          <a:p>
            <a:r>
              <a:rPr kumimoji="0" lang="ja-JP" altLang="en-US" sz="2400" dirty="0"/>
              <a:t>大容量コンテンツをキャッシュサーバ等を利用した大規模広域分散配信システム（放送型メディア）</a:t>
            </a:r>
            <a:endParaRPr kumimoji="0" lang="en-US" altLang="ja-JP" sz="2400" dirty="0"/>
          </a:p>
          <a:p>
            <a:r>
              <a:rPr kumimoji="0" lang="ja-JP" altLang="en-US" sz="2400" dirty="0"/>
              <a:t>いたるところに，キャッシュ</a:t>
            </a:r>
            <a:r>
              <a:rPr kumimoji="0" lang="en-US" altLang="ja-JP" sz="2400" dirty="0"/>
              <a:t>/</a:t>
            </a:r>
            <a:r>
              <a:rPr kumimoji="0" lang="ja-JP" altLang="en-US" sz="2400" dirty="0"/>
              <a:t>ミラーサーバが存在</a:t>
            </a:r>
          </a:p>
          <a:p>
            <a:pPr>
              <a:buFontTx/>
              <a:buNone/>
            </a:pPr>
            <a:r>
              <a:rPr kumimoji="0" lang="ja-JP" altLang="en-US" sz="2000" dirty="0"/>
              <a:t>　　</a:t>
            </a:r>
          </a:p>
        </p:txBody>
      </p:sp>
      <p:pic>
        <p:nvPicPr>
          <p:cNvPr id="22539" name="Picture 11" descr="softclou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5640" y="3860354"/>
            <a:ext cx="1868488" cy="1425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41" name="Picture 13" descr="softclou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84115" y="3644454"/>
            <a:ext cx="1511300" cy="1793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44" name="Line 16"/>
          <p:cNvSpPr>
            <a:spLocks noChangeShapeType="1"/>
          </p:cNvSpPr>
          <p:nvPr/>
        </p:nvSpPr>
        <p:spPr bwMode="auto">
          <a:xfrm flipV="1">
            <a:off x="2267745" y="3889080"/>
            <a:ext cx="2232248" cy="62003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2268215" y="4509641"/>
            <a:ext cx="2159000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5652120" y="4509120"/>
            <a:ext cx="20875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827584" y="5085184"/>
            <a:ext cx="14574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000" dirty="0"/>
              <a:t>配信サーバ</a:t>
            </a:r>
          </a:p>
        </p:txBody>
      </p:sp>
      <p:grpSp>
        <p:nvGrpSpPr>
          <p:cNvPr id="2" name="Group 38">
            <a:extLst>
              <a:ext uri="{FF2B5EF4-FFF2-40B4-BE49-F238E27FC236}">
                <a16:creationId xmlns:a16="http://schemas.microsoft.com/office/drawing/2014/main" id="{0D10FF6A-E5A9-ACC5-052C-486A3D0E6672}"/>
              </a:ext>
            </a:extLst>
          </p:cNvPr>
          <p:cNvGrpSpPr>
            <a:grpSpLocks/>
          </p:cNvGrpSpPr>
          <p:nvPr/>
        </p:nvGrpSpPr>
        <p:grpSpPr bwMode="auto">
          <a:xfrm>
            <a:off x="899592" y="4077072"/>
            <a:ext cx="1350320" cy="981210"/>
            <a:chOff x="2264" y="3057"/>
            <a:chExt cx="1037" cy="753"/>
          </a:xfrm>
          <a:solidFill>
            <a:srgbClr val="FFFFCC"/>
          </a:solidFill>
        </p:grpSpPr>
        <p:grpSp>
          <p:nvGrpSpPr>
            <p:cNvPr id="3" name="Group 39">
              <a:extLst>
                <a:ext uri="{FF2B5EF4-FFF2-40B4-BE49-F238E27FC236}">
                  <a16:creationId xmlns:a16="http://schemas.microsoft.com/office/drawing/2014/main" id="{652624DA-3E65-655F-80FB-5542807CEF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  <a:grpFill/>
          </p:grpSpPr>
          <p:sp>
            <p:nvSpPr>
              <p:cNvPr id="20" name="Rectangle 40">
                <a:extLst>
                  <a:ext uri="{FF2B5EF4-FFF2-40B4-BE49-F238E27FC236}">
                    <a16:creationId xmlns:a16="http://schemas.microsoft.com/office/drawing/2014/main" id="{EEDCE109-6189-46EC-1E89-37C936267C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Rectangle 41">
                <a:extLst>
                  <a:ext uri="{FF2B5EF4-FFF2-40B4-BE49-F238E27FC236}">
                    <a16:creationId xmlns:a16="http://schemas.microsoft.com/office/drawing/2014/main" id="{911BC7F8-463B-2164-38C6-98FA031CAD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Rectangle 42">
                <a:extLst>
                  <a:ext uri="{FF2B5EF4-FFF2-40B4-BE49-F238E27FC236}">
                    <a16:creationId xmlns:a16="http://schemas.microsoft.com/office/drawing/2014/main" id="{47944986-77DF-23F1-6492-BE50DC6C45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Rectangle 43">
                <a:extLst>
                  <a:ext uri="{FF2B5EF4-FFF2-40B4-BE49-F238E27FC236}">
                    <a16:creationId xmlns:a16="http://schemas.microsoft.com/office/drawing/2014/main" id="{02D30E19-9271-2310-F842-84CED7319C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Oval 44">
                <a:extLst>
                  <a:ext uri="{FF2B5EF4-FFF2-40B4-BE49-F238E27FC236}">
                    <a16:creationId xmlns:a16="http://schemas.microsoft.com/office/drawing/2014/main" id="{F70EAF27-EC85-498B-9D87-E3B4AFA362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Oval 45">
                <a:extLst>
                  <a:ext uri="{FF2B5EF4-FFF2-40B4-BE49-F238E27FC236}">
                    <a16:creationId xmlns:a16="http://schemas.microsoft.com/office/drawing/2014/main" id="{598B65A3-80BE-A632-C844-52EF23096C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Oval 46">
                <a:extLst>
                  <a:ext uri="{FF2B5EF4-FFF2-40B4-BE49-F238E27FC236}">
                    <a16:creationId xmlns:a16="http://schemas.microsoft.com/office/drawing/2014/main" id="{2459C7AA-1D46-9E2D-26E3-9E1C05EC51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Rectangle 47">
                <a:extLst>
                  <a:ext uri="{FF2B5EF4-FFF2-40B4-BE49-F238E27FC236}">
                    <a16:creationId xmlns:a16="http://schemas.microsoft.com/office/drawing/2014/main" id="{DEB24916-7C47-3299-FB2C-63BDB1A8C6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" name="Group 48">
              <a:extLst>
                <a:ext uri="{FF2B5EF4-FFF2-40B4-BE49-F238E27FC236}">
                  <a16:creationId xmlns:a16="http://schemas.microsoft.com/office/drawing/2014/main" id="{2FA863B8-B9E5-F637-6581-F7B6C51DA7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  <a:grpFill/>
          </p:grpSpPr>
          <p:sp>
            <p:nvSpPr>
              <p:cNvPr id="17" name="AutoShape 49">
                <a:extLst>
                  <a:ext uri="{FF2B5EF4-FFF2-40B4-BE49-F238E27FC236}">
                    <a16:creationId xmlns:a16="http://schemas.microsoft.com/office/drawing/2014/main" id="{4C3EFE72-0F56-6006-B310-A52254117E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AutoShape 50">
                <a:extLst>
                  <a:ext uri="{FF2B5EF4-FFF2-40B4-BE49-F238E27FC236}">
                    <a16:creationId xmlns:a16="http://schemas.microsoft.com/office/drawing/2014/main" id="{0F9C265F-4E08-940F-5E4A-35079C8C9C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AutoShape 51">
                <a:extLst>
                  <a:ext uri="{FF2B5EF4-FFF2-40B4-BE49-F238E27FC236}">
                    <a16:creationId xmlns:a16="http://schemas.microsoft.com/office/drawing/2014/main" id="{05910401-8DA0-D799-6FF9-2A2F6AB6E8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" name="Group 52">
              <a:extLst>
                <a:ext uri="{FF2B5EF4-FFF2-40B4-BE49-F238E27FC236}">
                  <a16:creationId xmlns:a16="http://schemas.microsoft.com/office/drawing/2014/main" id="{CA9C2D39-BDBB-3B5A-EB8E-EB7BED592C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  <a:grpFill/>
          </p:grpSpPr>
          <p:sp>
            <p:nvSpPr>
              <p:cNvPr id="6" name="AutoShape 53">
                <a:extLst>
                  <a:ext uri="{FF2B5EF4-FFF2-40B4-BE49-F238E27FC236}">
                    <a16:creationId xmlns:a16="http://schemas.microsoft.com/office/drawing/2014/main" id="{68088675-BFF4-B8D5-04DC-D7AFB7389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" name="Line 54">
                <a:extLst>
                  <a:ext uri="{FF2B5EF4-FFF2-40B4-BE49-F238E27FC236}">
                    <a16:creationId xmlns:a16="http://schemas.microsoft.com/office/drawing/2014/main" id="{EA3BB665-B73D-AE7B-8EB7-4E46FD3EC6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" name="Line 55">
                <a:extLst>
                  <a:ext uri="{FF2B5EF4-FFF2-40B4-BE49-F238E27FC236}">
                    <a16:creationId xmlns:a16="http://schemas.microsoft.com/office/drawing/2014/main" id="{058C6894-CEF6-EC5C-445B-C0747053E4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" name="Line 56">
                <a:extLst>
                  <a:ext uri="{FF2B5EF4-FFF2-40B4-BE49-F238E27FC236}">
                    <a16:creationId xmlns:a16="http://schemas.microsoft.com/office/drawing/2014/main" id="{DE13F21C-B411-5A96-C3E5-5BE6117CE3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" name="Line 57">
                <a:extLst>
                  <a:ext uri="{FF2B5EF4-FFF2-40B4-BE49-F238E27FC236}">
                    <a16:creationId xmlns:a16="http://schemas.microsoft.com/office/drawing/2014/main" id="{4E77EB3E-08A3-5221-B267-813B7021EE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" name="Line 58">
                <a:extLst>
                  <a:ext uri="{FF2B5EF4-FFF2-40B4-BE49-F238E27FC236}">
                    <a16:creationId xmlns:a16="http://schemas.microsoft.com/office/drawing/2014/main" id="{F079DC63-234D-442C-620D-CFB83D974E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" name="Line 59">
                <a:extLst>
                  <a:ext uri="{FF2B5EF4-FFF2-40B4-BE49-F238E27FC236}">
                    <a16:creationId xmlns:a16="http://schemas.microsoft.com/office/drawing/2014/main" id="{B305E4AE-34AF-1D34-2409-D57531F426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" name="Line 60">
                <a:extLst>
                  <a:ext uri="{FF2B5EF4-FFF2-40B4-BE49-F238E27FC236}">
                    <a16:creationId xmlns:a16="http://schemas.microsoft.com/office/drawing/2014/main" id="{CC3DBE95-691D-EDB7-7351-19A745EE5A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" name="Line 61">
                <a:extLst>
                  <a:ext uri="{FF2B5EF4-FFF2-40B4-BE49-F238E27FC236}">
                    <a16:creationId xmlns:a16="http://schemas.microsoft.com/office/drawing/2014/main" id="{5A8C8E8A-BF33-4DC2-D9B5-276B96E78C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" name="Line 62">
                <a:extLst>
                  <a:ext uri="{FF2B5EF4-FFF2-40B4-BE49-F238E27FC236}">
                    <a16:creationId xmlns:a16="http://schemas.microsoft.com/office/drawing/2014/main" id="{7069EEE6-86BE-6A2B-553A-8E10CD7547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" name="Line 63">
                <a:extLst>
                  <a:ext uri="{FF2B5EF4-FFF2-40B4-BE49-F238E27FC236}">
                    <a16:creationId xmlns:a16="http://schemas.microsoft.com/office/drawing/2014/main" id="{70F27A46-3592-E9F9-10E6-8CB94299AB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28" name="Text Box 21">
            <a:extLst>
              <a:ext uri="{FF2B5EF4-FFF2-40B4-BE49-F238E27FC236}">
                <a16:creationId xmlns:a16="http://schemas.microsoft.com/office/drawing/2014/main" id="{44C54CE0-9119-F318-BDFE-C6A483E68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800" y="3356992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dirty="0"/>
              <a:t>配信網</a:t>
            </a:r>
          </a:p>
        </p:txBody>
      </p:sp>
      <p:sp>
        <p:nvSpPr>
          <p:cNvPr id="29" name="Text Box 21">
            <a:extLst>
              <a:ext uri="{FF2B5EF4-FFF2-40B4-BE49-F238E27FC236}">
                <a16:creationId xmlns:a16="http://schemas.microsoft.com/office/drawing/2014/main" id="{725C59BF-1AB1-D8BE-4202-C31085559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328" y="5085184"/>
            <a:ext cx="14285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000" dirty="0"/>
              <a:t>クライアント</a:t>
            </a:r>
          </a:p>
        </p:txBody>
      </p:sp>
      <p:sp>
        <p:nvSpPr>
          <p:cNvPr id="30" name="Text Box 21">
            <a:extLst>
              <a:ext uri="{FF2B5EF4-FFF2-40B4-BE49-F238E27FC236}">
                <a16:creationId xmlns:a16="http://schemas.microsoft.com/office/drawing/2014/main" id="{81C0C754-285F-DFFD-1478-A861322FB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1880" y="5589240"/>
            <a:ext cx="41072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000" dirty="0"/>
              <a:t>配送サーバ（キャッシュ</a:t>
            </a:r>
            <a:r>
              <a:rPr lang="en-US" altLang="ja-JP" sz="2000" dirty="0"/>
              <a:t>/</a:t>
            </a:r>
            <a:r>
              <a:rPr lang="ja-JP" altLang="en-US" sz="2000" dirty="0"/>
              <a:t>ミラー）</a:t>
            </a:r>
            <a:r>
              <a:rPr lang="ja-JP" altLang="en-US" dirty="0"/>
              <a:t>　　　</a:t>
            </a:r>
          </a:p>
        </p:txBody>
      </p:sp>
      <p:sp>
        <p:nvSpPr>
          <p:cNvPr id="32" name="Text Box 21">
            <a:extLst>
              <a:ext uri="{FF2B5EF4-FFF2-40B4-BE49-F238E27FC236}">
                <a16:creationId xmlns:a16="http://schemas.microsoft.com/office/drawing/2014/main" id="{C72F91E9-0FCD-3EC4-3341-C9B385885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176" y="3501008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dirty="0"/>
              <a:t>配送網</a:t>
            </a:r>
          </a:p>
        </p:txBody>
      </p:sp>
      <p:grpSp>
        <p:nvGrpSpPr>
          <p:cNvPr id="33" name="Group 38">
            <a:extLst>
              <a:ext uri="{FF2B5EF4-FFF2-40B4-BE49-F238E27FC236}">
                <a16:creationId xmlns:a16="http://schemas.microsoft.com/office/drawing/2014/main" id="{85A0A969-0B28-4847-4C5D-BF5755803623}"/>
              </a:ext>
            </a:extLst>
          </p:cNvPr>
          <p:cNvGrpSpPr>
            <a:grpSpLocks/>
          </p:cNvGrpSpPr>
          <p:nvPr/>
        </p:nvGrpSpPr>
        <p:grpSpPr bwMode="auto">
          <a:xfrm>
            <a:off x="4427984" y="4725144"/>
            <a:ext cx="1152128" cy="837194"/>
            <a:chOff x="2264" y="3057"/>
            <a:chExt cx="1037" cy="753"/>
          </a:xfrm>
          <a:solidFill>
            <a:srgbClr val="CCECFF"/>
          </a:solidFill>
        </p:grpSpPr>
        <p:grpSp>
          <p:nvGrpSpPr>
            <p:cNvPr id="34" name="Group 39">
              <a:extLst>
                <a:ext uri="{FF2B5EF4-FFF2-40B4-BE49-F238E27FC236}">
                  <a16:creationId xmlns:a16="http://schemas.microsoft.com/office/drawing/2014/main" id="{F37DD52B-8719-E830-C24F-A4FC805B87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  <a:grpFill/>
          </p:grpSpPr>
          <p:sp>
            <p:nvSpPr>
              <p:cNvPr id="51" name="Rectangle 40">
                <a:extLst>
                  <a:ext uri="{FF2B5EF4-FFF2-40B4-BE49-F238E27FC236}">
                    <a16:creationId xmlns:a16="http://schemas.microsoft.com/office/drawing/2014/main" id="{C3B6B8AF-C4F1-5BB4-5074-E9B2955A75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2" name="Rectangle 41">
                <a:extLst>
                  <a:ext uri="{FF2B5EF4-FFF2-40B4-BE49-F238E27FC236}">
                    <a16:creationId xmlns:a16="http://schemas.microsoft.com/office/drawing/2014/main" id="{F47B1330-6769-7EBE-5319-1D7A48EA1C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3" name="Rectangle 42">
                <a:extLst>
                  <a:ext uri="{FF2B5EF4-FFF2-40B4-BE49-F238E27FC236}">
                    <a16:creationId xmlns:a16="http://schemas.microsoft.com/office/drawing/2014/main" id="{BD4BFDE3-724F-C0B0-182B-DF3C22C59F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4" name="Rectangle 43">
                <a:extLst>
                  <a:ext uri="{FF2B5EF4-FFF2-40B4-BE49-F238E27FC236}">
                    <a16:creationId xmlns:a16="http://schemas.microsoft.com/office/drawing/2014/main" id="{1DE7516A-9C54-26EA-B682-AA5E2182C5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5" name="Oval 44">
                <a:extLst>
                  <a:ext uri="{FF2B5EF4-FFF2-40B4-BE49-F238E27FC236}">
                    <a16:creationId xmlns:a16="http://schemas.microsoft.com/office/drawing/2014/main" id="{BFF963F8-2DA6-788B-FD48-6349D7BD7D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6" name="Oval 45">
                <a:extLst>
                  <a:ext uri="{FF2B5EF4-FFF2-40B4-BE49-F238E27FC236}">
                    <a16:creationId xmlns:a16="http://schemas.microsoft.com/office/drawing/2014/main" id="{FE8B1218-E611-F241-8CFA-46F5D541B2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7" name="Oval 46">
                <a:extLst>
                  <a:ext uri="{FF2B5EF4-FFF2-40B4-BE49-F238E27FC236}">
                    <a16:creationId xmlns:a16="http://schemas.microsoft.com/office/drawing/2014/main" id="{412464A9-21A2-763F-3C29-5BCC0F698B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8" name="Rectangle 47">
                <a:extLst>
                  <a:ext uri="{FF2B5EF4-FFF2-40B4-BE49-F238E27FC236}">
                    <a16:creationId xmlns:a16="http://schemas.microsoft.com/office/drawing/2014/main" id="{55529C23-BF8B-7167-5E42-8F88EF8464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5" name="Group 48">
              <a:extLst>
                <a:ext uri="{FF2B5EF4-FFF2-40B4-BE49-F238E27FC236}">
                  <a16:creationId xmlns:a16="http://schemas.microsoft.com/office/drawing/2014/main" id="{37EE7A9C-6263-2B2B-5DB4-11FA2617AF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  <a:grpFill/>
          </p:grpSpPr>
          <p:sp>
            <p:nvSpPr>
              <p:cNvPr id="48" name="AutoShape 49">
                <a:extLst>
                  <a:ext uri="{FF2B5EF4-FFF2-40B4-BE49-F238E27FC236}">
                    <a16:creationId xmlns:a16="http://schemas.microsoft.com/office/drawing/2014/main" id="{5BAB3B82-F3D3-B781-558F-B35F8DA085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AutoShape 50">
                <a:extLst>
                  <a:ext uri="{FF2B5EF4-FFF2-40B4-BE49-F238E27FC236}">
                    <a16:creationId xmlns:a16="http://schemas.microsoft.com/office/drawing/2014/main" id="{6BC58622-B175-41F0-2378-80510F34C7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0" name="AutoShape 51">
                <a:extLst>
                  <a:ext uri="{FF2B5EF4-FFF2-40B4-BE49-F238E27FC236}">
                    <a16:creationId xmlns:a16="http://schemas.microsoft.com/office/drawing/2014/main" id="{90FC2486-1082-FCA8-53AE-67915A7A64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6" name="Group 52">
              <a:extLst>
                <a:ext uri="{FF2B5EF4-FFF2-40B4-BE49-F238E27FC236}">
                  <a16:creationId xmlns:a16="http://schemas.microsoft.com/office/drawing/2014/main" id="{D6A4C42A-BFAF-860D-AB22-58B7C647FF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  <a:grpFill/>
          </p:grpSpPr>
          <p:sp>
            <p:nvSpPr>
              <p:cNvPr id="37" name="AutoShape 53">
                <a:extLst>
                  <a:ext uri="{FF2B5EF4-FFF2-40B4-BE49-F238E27FC236}">
                    <a16:creationId xmlns:a16="http://schemas.microsoft.com/office/drawing/2014/main" id="{88097CA4-3637-FF6D-F08A-EF114A0023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8" name="Line 54">
                <a:extLst>
                  <a:ext uri="{FF2B5EF4-FFF2-40B4-BE49-F238E27FC236}">
                    <a16:creationId xmlns:a16="http://schemas.microsoft.com/office/drawing/2014/main" id="{95F66AB0-642A-0D64-01D6-E4BE95E0E9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9" name="Line 55">
                <a:extLst>
                  <a:ext uri="{FF2B5EF4-FFF2-40B4-BE49-F238E27FC236}">
                    <a16:creationId xmlns:a16="http://schemas.microsoft.com/office/drawing/2014/main" id="{1E4236B8-88F4-9D01-1118-7061E33011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0" name="Line 56">
                <a:extLst>
                  <a:ext uri="{FF2B5EF4-FFF2-40B4-BE49-F238E27FC236}">
                    <a16:creationId xmlns:a16="http://schemas.microsoft.com/office/drawing/2014/main" id="{A3AE51AE-DBC0-5736-5FAE-43FA0B0774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" name="Line 57">
                <a:extLst>
                  <a:ext uri="{FF2B5EF4-FFF2-40B4-BE49-F238E27FC236}">
                    <a16:creationId xmlns:a16="http://schemas.microsoft.com/office/drawing/2014/main" id="{1F5CBA03-E44B-CBD7-E1F0-9ABD9601F5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" name="Line 58">
                <a:extLst>
                  <a:ext uri="{FF2B5EF4-FFF2-40B4-BE49-F238E27FC236}">
                    <a16:creationId xmlns:a16="http://schemas.microsoft.com/office/drawing/2014/main" id="{F23921A1-572B-1B18-0977-18E915AE81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" name="Line 59">
                <a:extLst>
                  <a:ext uri="{FF2B5EF4-FFF2-40B4-BE49-F238E27FC236}">
                    <a16:creationId xmlns:a16="http://schemas.microsoft.com/office/drawing/2014/main" id="{13029329-6228-0327-3B0A-46818723CD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4" name="Line 60">
                <a:extLst>
                  <a:ext uri="{FF2B5EF4-FFF2-40B4-BE49-F238E27FC236}">
                    <a16:creationId xmlns:a16="http://schemas.microsoft.com/office/drawing/2014/main" id="{837ED103-6F39-32C4-144B-24444B5F8F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" name="Line 61">
                <a:extLst>
                  <a:ext uri="{FF2B5EF4-FFF2-40B4-BE49-F238E27FC236}">
                    <a16:creationId xmlns:a16="http://schemas.microsoft.com/office/drawing/2014/main" id="{E2888AF5-69FE-1D14-AC14-AD976E09B4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" name="Line 62">
                <a:extLst>
                  <a:ext uri="{FF2B5EF4-FFF2-40B4-BE49-F238E27FC236}">
                    <a16:creationId xmlns:a16="http://schemas.microsoft.com/office/drawing/2014/main" id="{EA86F3F0-39B1-CE58-EB29-FD9E4853D7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" name="Line 63">
                <a:extLst>
                  <a:ext uri="{FF2B5EF4-FFF2-40B4-BE49-F238E27FC236}">
                    <a16:creationId xmlns:a16="http://schemas.microsoft.com/office/drawing/2014/main" id="{0668ADF1-6E99-EAE5-9D2D-CBCA55F116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59" name="Group 38">
            <a:extLst>
              <a:ext uri="{FF2B5EF4-FFF2-40B4-BE49-F238E27FC236}">
                <a16:creationId xmlns:a16="http://schemas.microsoft.com/office/drawing/2014/main" id="{066F618F-D8D6-99D4-2ED7-29BD593ABA2A}"/>
              </a:ext>
            </a:extLst>
          </p:cNvPr>
          <p:cNvGrpSpPr>
            <a:grpSpLocks/>
          </p:cNvGrpSpPr>
          <p:nvPr/>
        </p:nvGrpSpPr>
        <p:grpSpPr bwMode="auto">
          <a:xfrm>
            <a:off x="4499992" y="3429000"/>
            <a:ext cx="1152128" cy="837194"/>
            <a:chOff x="2264" y="3057"/>
            <a:chExt cx="1037" cy="753"/>
          </a:xfrm>
          <a:solidFill>
            <a:srgbClr val="CCECFF"/>
          </a:solidFill>
        </p:grpSpPr>
        <p:grpSp>
          <p:nvGrpSpPr>
            <p:cNvPr id="60" name="Group 39">
              <a:extLst>
                <a:ext uri="{FF2B5EF4-FFF2-40B4-BE49-F238E27FC236}">
                  <a16:creationId xmlns:a16="http://schemas.microsoft.com/office/drawing/2014/main" id="{11C94319-1B2F-4AF7-6A8B-7A197300D2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  <a:grpFill/>
          </p:grpSpPr>
          <p:sp>
            <p:nvSpPr>
              <p:cNvPr id="22558" name="Rectangle 40">
                <a:extLst>
                  <a:ext uri="{FF2B5EF4-FFF2-40B4-BE49-F238E27FC236}">
                    <a16:creationId xmlns:a16="http://schemas.microsoft.com/office/drawing/2014/main" id="{6C034025-8CE7-9EE4-8472-87D91A8BE4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2559" name="Rectangle 41">
                <a:extLst>
                  <a:ext uri="{FF2B5EF4-FFF2-40B4-BE49-F238E27FC236}">
                    <a16:creationId xmlns:a16="http://schemas.microsoft.com/office/drawing/2014/main" id="{9A8FA6C9-3D9B-04FA-BEBD-0E1421CA96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2560" name="Rectangle 42">
                <a:extLst>
                  <a:ext uri="{FF2B5EF4-FFF2-40B4-BE49-F238E27FC236}">
                    <a16:creationId xmlns:a16="http://schemas.microsoft.com/office/drawing/2014/main" id="{3BDC73B4-E07A-B5CE-0911-9C9F3AA223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2561" name="Rectangle 43">
                <a:extLst>
                  <a:ext uri="{FF2B5EF4-FFF2-40B4-BE49-F238E27FC236}">
                    <a16:creationId xmlns:a16="http://schemas.microsoft.com/office/drawing/2014/main" id="{CBB3062A-5FBB-7448-56B9-2D4519DC1A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2562" name="Oval 44">
                <a:extLst>
                  <a:ext uri="{FF2B5EF4-FFF2-40B4-BE49-F238E27FC236}">
                    <a16:creationId xmlns:a16="http://schemas.microsoft.com/office/drawing/2014/main" id="{7927AFE1-68EC-1E41-D750-907822ABEB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2563" name="Oval 45">
                <a:extLst>
                  <a:ext uri="{FF2B5EF4-FFF2-40B4-BE49-F238E27FC236}">
                    <a16:creationId xmlns:a16="http://schemas.microsoft.com/office/drawing/2014/main" id="{9A75CAE0-9817-D98F-A8F2-D3AC5B740C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2564" name="Oval 46">
                <a:extLst>
                  <a:ext uri="{FF2B5EF4-FFF2-40B4-BE49-F238E27FC236}">
                    <a16:creationId xmlns:a16="http://schemas.microsoft.com/office/drawing/2014/main" id="{A80213F1-525A-070F-1EE3-86F20562CC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2565" name="Rectangle 47">
                <a:extLst>
                  <a:ext uri="{FF2B5EF4-FFF2-40B4-BE49-F238E27FC236}">
                    <a16:creationId xmlns:a16="http://schemas.microsoft.com/office/drawing/2014/main" id="{694B14A4-EFC7-9A78-B1FD-6052BACA44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1" name="Group 48">
              <a:extLst>
                <a:ext uri="{FF2B5EF4-FFF2-40B4-BE49-F238E27FC236}">
                  <a16:creationId xmlns:a16="http://schemas.microsoft.com/office/drawing/2014/main" id="{AA14C0E7-E3CA-C091-4896-C10AD65C30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  <a:grpFill/>
          </p:grpSpPr>
          <p:sp>
            <p:nvSpPr>
              <p:cNvPr id="22555" name="AutoShape 49">
                <a:extLst>
                  <a:ext uri="{FF2B5EF4-FFF2-40B4-BE49-F238E27FC236}">
                    <a16:creationId xmlns:a16="http://schemas.microsoft.com/office/drawing/2014/main" id="{1021B312-CFDC-449A-1BB2-8AC0A0275D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2556" name="AutoShape 50">
                <a:extLst>
                  <a:ext uri="{FF2B5EF4-FFF2-40B4-BE49-F238E27FC236}">
                    <a16:creationId xmlns:a16="http://schemas.microsoft.com/office/drawing/2014/main" id="{E9D5756B-387C-A88D-ADD7-7335FDB353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2557" name="AutoShape 51">
                <a:extLst>
                  <a:ext uri="{FF2B5EF4-FFF2-40B4-BE49-F238E27FC236}">
                    <a16:creationId xmlns:a16="http://schemas.microsoft.com/office/drawing/2014/main" id="{F3A5098D-4635-9ED8-76BF-869EB57124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2" name="Group 52">
              <a:extLst>
                <a:ext uri="{FF2B5EF4-FFF2-40B4-BE49-F238E27FC236}">
                  <a16:creationId xmlns:a16="http://schemas.microsoft.com/office/drawing/2014/main" id="{C0F8858D-7E1A-AEFC-40B9-308A7B05DE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  <a:grpFill/>
          </p:grpSpPr>
          <p:sp>
            <p:nvSpPr>
              <p:cNvPr id="63" name="AutoShape 53">
                <a:extLst>
                  <a:ext uri="{FF2B5EF4-FFF2-40B4-BE49-F238E27FC236}">
                    <a16:creationId xmlns:a16="http://schemas.microsoft.com/office/drawing/2014/main" id="{DAD19502-FE35-58EB-5BEC-D1C535EB0A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2528" name="Line 54">
                <a:extLst>
                  <a:ext uri="{FF2B5EF4-FFF2-40B4-BE49-F238E27FC236}">
                    <a16:creationId xmlns:a16="http://schemas.microsoft.com/office/drawing/2014/main" id="{4CB75698-A079-AAED-7352-480434863B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29" name="Line 55">
                <a:extLst>
                  <a:ext uri="{FF2B5EF4-FFF2-40B4-BE49-F238E27FC236}">
                    <a16:creationId xmlns:a16="http://schemas.microsoft.com/office/drawing/2014/main" id="{538110B5-188B-8FAE-48F8-3DFD1F680D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40" name="Line 56">
                <a:extLst>
                  <a:ext uri="{FF2B5EF4-FFF2-40B4-BE49-F238E27FC236}">
                    <a16:creationId xmlns:a16="http://schemas.microsoft.com/office/drawing/2014/main" id="{3794D02F-265D-EF32-3247-EC2F6C9D5B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42" name="Line 57">
                <a:extLst>
                  <a:ext uri="{FF2B5EF4-FFF2-40B4-BE49-F238E27FC236}">
                    <a16:creationId xmlns:a16="http://schemas.microsoft.com/office/drawing/2014/main" id="{19D079DC-A6A2-FCEF-6FCE-2AC3FE9522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47" name="Line 58">
                <a:extLst>
                  <a:ext uri="{FF2B5EF4-FFF2-40B4-BE49-F238E27FC236}">
                    <a16:creationId xmlns:a16="http://schemas.microsoft.com/office/drawing/2014/main" id="{D18FFC86-09AB-DA79-5DA8-81F864648D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50" name="Line 59">
                <a:extLst>
                  <a:ext uri="{FF2B5EF4-FFF2-40B4-BE49-F238E27FC236}">
                    <a16:creationId xmlns:a16="http://schemas.microsoft.com/office/drawing/2014/main" id="{A73F32BE-2FFE-930D-D083-AB94E9C6C5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51" name="Line 60">
                <a:extLst>
                  <a:ext uri="{FF2B5EF4-FFF2-40B4-BE49-F238E27FC236}">
                    <a16:creationId xmlns:a16="http://schemas.microsoft.com/office/drawing/2014/main" id="{1D02188A-B9B7-FC70-7574-10F52CD8BA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52" name="Line 61">
                <a:extLst>
                  <a:ext uri="{FF2B5EF4-FFF2-40B4-BE49-F238E27FC236}">
                    <a16:creationId xmlns:a16="http://schemas.microsoft.com/office/drawing/2014/main" id="{5F3153BA-2772-9B49-75DE-BB6E0969EA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53" name="Line 62">
                <a:extLst>
                  <a:ext uri="{FF2B5EF4-FFF2-40B4-BE49-F238E27FC236}">
                    <a16:creationId xmlns:a16="http://schemas.microsoft.com/office/drawing/2014/main" id="{2E7A9D46-F7EF-9B38-2388-A8610309DA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54" name="Line 63">
                <a:extLst>
                  <a:ext uri="{FF2B5EF4-FFF2-40B4-BE49-F238E27FC236}">
                    <a16:creationId xmlns:a16="http://schemas.microsoft.com/office/drawing/2014/main" id="{EEB3A9C1-83DD-4D8E-6BFC-E820D5B769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22566" name="Group 224">
            <a:extLst>
              <a:ext uri="{FF2B5EF4-FFF2-40B4-BE49-F238E27FC236}">
                <a16:creationId xmlns:a16="http://schemas.microsoft.com/office/drawing/2014/main" id="{6C31FD89-5072-4E26-9562-B11C87F09200}"/>
              </a:ext>
            </a:extLst>
          </p:cNvPr>
          <p:cNvGrpSpPr>
            <a:grpSpLocks/>
          </p:cNvGrpSpPr>
          <p:nvPr/>
        </p:nvGrpSpPr>
        <p:grpSpPr bwMode="auto">
          <a:xfrm>
            <a:off x="7812360" y="4221088"/>
            <a:ext cx="720080" cy="850214"/>
            <a:chOff x="882" y="2353"/>
            <a:chExt cx="492" cy="580"/>
          </a:xfrm>
          <a:solidFill>
            <a:srgbClr val="CCFFCC"/>
          </a:solidFill>
        </p:grpSpPr>
        <p:sp>
          <p:nvSpPr>
            <p:cNvPr id="22567" name="AutoShape 225">
              <a:extLst>
                <a:ext uri="{FF2B5EF4-FFF2-40B4-BE49-F238E27FC236}">
                  <a16:creationId xmlns:a16="http://schemas.microsoft.com/office/drawing/2014/main" id="{BF4F13A8-D27C-BFB2-8DDF-909E8640A0C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3" y="2611"/>
              <a:ext cx="245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469 h 21600"/>
                <a:gd name="T14" fmla="*/ 17104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22568" name="Group 226">
              <a:extLst>
                <a:ext uri="{FF2B5EF4-FFF2-40B4-BE49-F238E27FC236}">
                  <a16:creationId xmlns:a16="http://schemas.microsoft.com/office/drawing/2014/main" id="{7DF2727F-04DB-7765-BC23-5274319407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353"/>
              <a:ext cx="423" cy="300"/>
              <a:chOff x="698" y="2185"/>
              <a:chExt cx="508" cy="360"/>
            </a:xfrm>
            <a:grpFill/>
          </p:grpSpPr>
          <p:sp>
            <p:nvSpPr>
              <p:cNvPr id="22587" name="AutoShape 227">
                <a:extLst>
                  <a:ext uri="{FF2B5EF4-FFF2-40B4-BE49-F238E27FC236}">
                    <a16:creationId xmlns:a16="http://schemas.microsoft.com/office/drawing/2014/main" id="{F685929C-6225-DC0F-5585-BDCCB3149D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" y="2185"/>
                <a:ext cx="508" cy="36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2588" name="AutoShape 228">
                <a:extLst>
                  <a:ext uri="{FF2B5EF4-FFF2-40B4-BE49-F238E27FC236}">
                    <a16:creationId xmlns:a16="http://schemas.microsoft.com/office/drawing/2014/main" id="{F09DF00A-2A89-1B0D-9A17-50D253C274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2213"/>
                <a:ext cx="460" cy="307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2569" name="Group 229">
              <a:extLst>
                <a:ext uri="{FF2B5EF4-FFF2-40B4-BE49-F238E27FC236}">
                  <a16:creationId xmlns:a16="http://schemas.microsoft.com/office/drawing/2014/main" id="{FB41A57D-8EEC-F94F-E124-F35E2FA3ED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" y="2801"/>
              <a:ext cx="492" cy="132"/>
              <a:chOff x="1796" y="3412"/>
              <a:chExt cx="2186" cy="606"/>
            </a:xfrm>
            <a:grpFill/>
          </p:grpSpPr>
          <p:sp>
            <p:nvSpPr>
              <p:cNvPr id="22576" name="AutoShape 230">
                <a:extLst>
                  <a:ext uri="{FF2B5EF4-FFF2-40B4-BE49-F238E27FC236}">
                    <a16:creationId xmlns:a16="http://schemas.microsoft.com/office/drawing/2014/main" id="{73949FFC-353B-21EE-1F70-1821B219B3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2577" name="Line 231">
                <a:extLst>
                  <a:ext uri="{FF2B5EF4-FFF2-40B4-BE49-F238E27FC236}">
                    <a16:creationId xmlns:a16="http://schemas.microsoft.com/office/drawing/2014/main" id="{222818C0-1230-B309-8409-B57D1624BE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78" name="Line 232">
                <a:extLst>
                  <a:ext uri="{FF2B5EF4-FFF2-40B4-BE49-F238E27FC236}">
                    <a16:creationId xmlns:a16="http://schemas.microsoft.com/office/drawing/2014/main" id="{86FD9952-18DF-F0C8-851B-F37C7BDD65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79" name="Line 233">
                <a:extLst>
                  <a:ext uri="{FF2B5EF4-FFF2-40B4-BE49-F238E27FC236}">
                    <a16:creationId xmlns:a16="http://schemas.microsoft.com/office/drawing/2014/main" id="{31EB818B-C818-0CA5-65B0-B074D785FE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80" name="Line 234">
                <a:extLst>
                  <a:ext uri="{FF2B5EF4-FFF2-40B4-BE49-F238E27FC236}">
                    <a16:creationId xmlns:a16="http://schemas.microsoft.com/office/drawing/2014/main" id="{3850840F-9341-2D36-58DE-854B77002E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81" name="Line 235">
                <a:extLst>
                  <a:ext uri="{FF2B5EF4-FFF2-40B4-BE49-F238E27FC236}">
                    <a16:creationId xmlns:a16="http://schemas.microsoft.com/office/drawing/2014/main" id="{1160B7A6-DF81-C6B6-98A0-E4F43F9177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82" name="Line 236">
                <a:extLst>
                  <a:ext uri="{FF2B5EF4-FFF2-40B4-BE49-F238E27FC236}">
                    <a16:creationId xmlns:a16="http://schemas.microsoft.com/office/drawing/2014/main" id="{75A41102-7E49-3D42-A0D0-F8226B2806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83" name="Line 237">
                <a:extLst>
                  <a:ext uri="{FF2B5EF4-FFF2-40B4-BE49-F238E27FC236}">
                    <a16:creationId xmlns:a16="http://schemas.microsoft.com/office/drawing/2014/main" id="{142D928C-CDD7-8445-CC02-094C0D051E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84" name="Line 238">
                <a:extLst>
                  <a:ext uri="{FF2B5EF4-FFF2-40B4-BE49-F238E27FC236}">
                    <a16:creationId xmlns:a16="http://schemas.microsoft.com/office/drawing/2014/main" id="{7FDD8968-2FBB-408B-69B2-CF95FB8304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85" name="Line 239">
                <a:extLst>
                  <a:ext uri="{FF2B5EF4-FFF2-40B4-BE49-F238E27FC236}">
                    <a16:creationId xmlns:a16="http://schemas.microsoft.com/office/drawing/2014/main" id="{9CCF0F5E-AB99-83DC-1925-8C6CE421B2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86" name="Line 240">
                <a:extLst>
                  <a:ext uri="{FF2B5EF4-FFF2-40B4-BE49-F238E27FC236}">
                    <a16:creationId xmlns:a16="http://schemas.microsoft.com/office/drawing/2014/main" id="{18B0D47E-8F57-6D4C-B4AF-C2FFF341BC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22570" name="Rectangle 241">
              <a:extLst>
                <a:ext uri="{FF2B5EF4-FFF2-40B4-BE49-F238E27FC236}">
                  <a16:creationId xmlns:a16="http://schemas.microsoft.com/office/drawing/2014/main" id="{5E41D569-B92F-DDC2-8E55-04BB40D907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" y="2672"/>
              <a:ext cx="405" cy="108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22571" name="Rectangle 242">
              <a:extLst>
                <a:ext uri="{FF2B5EF4-FFF2-40B4-BE49-F238E27FC236}">
                  <a16:creationId xmlns:a16="http://schemas.microsoft.com/office/drawing/2014/main" id="{1294DCF2-5D92-D7BE-3ADE-56B683A4AF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22572" name="Rectangle 243">
              <a:extLst>
                <a:ext uri="{FF2B5EF4-FFF2-40B4-BE49-F238E27FC236}">
                  <a16:creationId xmlns:a16="http://schemas.microsoft.com/office/drawing/2014/main" id="{FBE6DE4F-F6B1-44F1-46BF-71E8257EF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22573" name="Oval 244">
              <a:extLst>
                <a:ext uri="{FF2B5EF4-FFF2-40B4-BE49-F238E27FC236}">
                  <a16:creationId xmlns:a16="http://schemas.microsoft.com/office/drawing/2014/main" id="{6F1E3DE0-C7D0-6416-9CC9-C8B26941C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692"/>
              <a:ext cx="27" cy="27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22574" name="Oval 245">
              <a:extLst>
                <a:ext uri="{FF2B5EF4-FFF2-40B4-BE49-F238E27FC236}">
                  <a16:creationId xmlns:a16="http://schemas.microsoft.com/office/drawing/2014/main" id="{0DCFBD0D-7028-293F-AB41-38280E43A3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732"/>
              <a:ext cx="20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22575" name="Oval 246">
              <a:extLst>
                <a:ext uri="{FF2B5EF4-FFF2-40B4-BE49-F238E27FC236}">
                  <a16:creationId xmlns:a16="http://schemas.microsoft.com/office/drawing/2014/main" id="{DCBF37BC-098D-10BD-9C4B-02A743EAC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" y="2694"/>
              <a:ext cx="21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4612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7772400" cy="1143000"/>
          </a:xfrm>
        </p:spPr>
        <p:txBody>
          <a:bodyPr/>
          <a:lstStyle/>
          <a:p>
            <a:r>
              <a:rPr lang="ja-JP" altLang="en-US" dirty="0"/>
              <a:t>通信と放送の融合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80400" cy="4105275"/>
          </a:xfrm>
        </p:spPr>
        <p:txBody>
          <a:bodyPr/>
          <a:lstStyle/>
          <a:p>
            <a:r>
              <a:rPr lang="en-US" altLang="ja-JP" sz="2400" dirty="0"/>
              <a:t>IP</a:t>
            </a:r>
            <a:r>
              <a:rPr lang="ja-JP" altLang="en-US" sz="2400" dirty="0"/>
              <a:t>放送時代</a:t>
            </a:r>
          </a:p>
          <a:p>
            <a:pPr>
              <a:buFontTx/>
              <a:buNone/>
            </a:pPr>
            <a:r>
              <a:rPr lang="ja-JP" altLang="en-US" sz="2400" dirty="0"/>
              <a:t>　　</a:t>
            </a:r>
            <a:r>
              <a:rPr lang="en-US" altLang="ja-JP" sz="2400" dirty="0"/>
              <a:t>-</a:t>
            </a:r>
            <a:r>
              <a:rPr lang="ja-JP" altLang="en-US" sz="2400" dirty="0"/>
              <a:t>　要素技術はかなり同じ</a:t>
            </a:r>
          </a:p>
          <a:p>
            <a:pPr>
              <a:buFontTx/>
              <a:buNone/>
            </a:pPr>
            <a:r>
              <a:rPr lang="ja-JP" altLang="en-US" sz="2400" dirty="0"/>
              <a:t>　　</a:t>
            </a:r>
            <a:r>
              <a:rPr lang="en-US" altLang="ja-JP" sz="2400" dirty="0"/>
              <a:t>-</a:t>
            </a:r>
            <a:r>
              <a:rPr lang="ja-JP" altLang="en-US" sz="2400" dirty="0"/>
              <a:t>　地上波デジタル放送によって放送技術もデジタル化　　　</a:t>
            </a:r>
          </a:p>
          <a:p>
            <a:pPr>
              <a:buFontTx/>
              <a:buNone/>
            </a:pPr>
            <a:r>
              <a:rPr lang="ja-JP" altLang="en-US" sz="2400" dirty="0"/>
              <a:t>　　　　（</a:t>
            </a:r>
            <a:r>
              <a:rPr lang="en-US" altLang="ja-JP" sz="2400" dirty="0"/>
              <a:t>2010</a:t>
            </a:r>
            <a:r>
              <a:rPr lang="ja-JP" altLang="en-US" sz="2400" dirty="0"/>
              <a:t>年完了）</a:t>
            </a:r>
          </a:p>
          <a:p>
            <a:pPr>
              <a:buFontTx/>
              <a:buNone/>
            </a:pPr>
            <a:r>
              <a:rPr lang="ja-JP" altLang="en-US" sz="2400" dirty="0"/>
              <a:t>　　</a:t>
            </a:r>
            <a:r>
              <a:rPr lang="en-US" altLang="ja-JP" sz="2400" dirty="0"/>
              <a:t>-</a:t>
            </a:r>
            <a:r>
              <a:rPr lang="ja-JP" altLang="en-US" sz="2400" dirty="0"/>
              <a:t>　</a:t>
            </a:r>
            <a:r>
              <a:rPr lang="en-US" altLang="ja-JP" sz="2400" dirty="0"/>
              <a:t>FTTH</a:t>
            </a:r>
            <a:r>
              <a:rPr lang="ja-JP" altLang="en-US" sz="2400" dirty="0"/>
              <a:t>をベースにトリプルプレイサービスを提供</a:t>
            </a:r>
          </a:p>
          <a:p>
            <a:pPr>
              <a:buFontTx/>
              <a:buNone/>
            </a:pPr>
            <a:r>
              <a:rPr lang="ja-JP" altLang="en-US" sz="2400" dirty="0"/>
              <a:t>　　　　（</a:t>
            </a:r>
            <a:r>
              <a:rPr lang="en-US" altLang="ja-JP" sz="2400" dirty="0"/>
              <a:t>IP</a:t>
            </a:r>
            <a:r>
              <a:rPr lang="ja-JP" altLang="en-US" sz="2400" dirty="0"/>
              <a:t>データ通信</a:t>
            </a:r>
            <a:r>
              <a:rPr lang="en-US" altLang="ja-JP" sz="2400" dirty="0"/>
              <a:t>, IP</a:t>
            </a:r>
            <a:r>
              <a:rPr lang="ja-JP" altLang="en-US" sz="2400" dirty="0"/>
              <a:t>電話，映像配信）</a:t>
            </a:r>
          </a:p>
          <a:p>
            <a:pPr>
              <a:buFontTx/>
              <a:buNone/>
            </a:pPr>
            <a:endParaRPr lang="ja-JP" altLang="en-US" sz="2400" dirty="0"/>
          </a:p>
          <a:p>
            <a:r>
              <a:rPr lang="ja-JP" altLang="en-US" sz="2400" dirty="0"/>
              <a:t>通信･放送融合をめぐる制度整備が必要（不整合が顕在化）</a:t>
            </a:r>
          </a:p>
        </p:txBody>
      </p:sp>
    </p:spTree>
    <p:extLst>
      <p:ext uri="{BB962C8B-B14F-4D97-AF65-F5344CB8AC3E}">
        <p14:creationId xmlns:p14="http://schemas.microsoft.com/office/powerpoint/2010/main" val="1742003953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6883</TotalTime>
  <Words>2136</Words>
  <Application>Microsoft Office PowerPoint</Application>
  <PresentationFormat>画面に合わせる (4:3)</PresentationFormat>
  <Paragraphs>377</Paragraphs>
  <Slides>30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30</vt:i4>
      </vt:variant>
    </vt:vector>
  </HeadingPairs>
  <TitlesOfParts>
    <vt:vector size="35" baseType="lpstr">
      <vt:lpstr>ＭＳ Ｐゴシック</vt:lpstr>
      <vt:lpstr>ＭＳ ゴシック</vt:lpstr>
      <vt:lpstr>Calibri</vt:lpstr>
      <vt:lpstr>Times New Roman</vt:lpstr>
      <vt:lpstr>標準デザイン</vt:lpstr>
      <vt:lpstr>情報通信システム論b</vt:lpstr>
      <vt:lpstr>ストリーミング （1）</vt:lpstr>
      <vt:lpstr>ストリーミング （２）</vt:lpstr>
      <vt:lpstr>ストリーミングの基本構成 （３）</vt:lpstr>
      <vt:lpstr>ストリーミングの基本構成 （３）</vt:lpstr>
      <vt:lpstr>ユニキャスト</vt:lpstr>
      <vt:lpstr>マルチキャスト</vt:lpstr>
      <vt:lpstr>CDN</vt:lpstr>
      <vt:lpstr>通信と放送の融合</vt:lpstr>
      <vt:lpstr>ストリーミングの主な課題 </vt:lpstr>
      <vt:lpstr>データ量の例</vt:lpstr>
      <vt:lpstr>静止画と動画</vt:lpstr>
      <vt:lpstr>圧縮技術  </vt:lpstr>
      <vt:lpstr>情報理論 /エントロピー  </vt:lpstr>
      <vt:lpstr>情報理論 /エントロピー  </vt:lpstr>
      <vt:lpstr>圧縮方式</vt:lpstr>
      <vt:lpstr>静止画の圧縮 </vt:lpstr>
      <vt:lpstr>動画（映像）の圧縮</vt:lpstr>
      <vt:lpstr>動画の圧縮方式</vt:lpstr>
      <vt:lpstr>MPEGファミリー</vt:lpstr>
      <vt:lpstr>電子透かし</vt:lpstr>
      <vt:lpstr>ストリーミングの主な課題</vt:lpstr>
      <vt:lpstr>リアルタイム通信の特徴と実現方式</vt:lpstr>
      <vt:lpstr>到着パケットの処理方式</vt:lpstr>
      <vt:lpstr>RTPが必要な理由</vt:lpstr>
      <vt:lpstr>RTPヘッダのフォーマット</vt:lpstr>
      <vt:lpstr>RTPヘッダのフォーマット（図）</vt:lpstr>
      <vt:lpstr>RTP</vt:lpstr>
      <vt:lpstr>RTP（図）</vt:lpstr>
      <vt:lpstr>まとめ</vt:lpstr>
    </vt:vector>
  </TitlesOfParts>
  <Company>kim-family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情報通信システム論Ⅱ</dc:title>
  <dc:creator>kim-family</dc:creator>
  <cp:lastModifiedBy>井関　文一</cp:lastModifiedBy>
  <cp:revision>145</cp:revision>
  <cp:lastPrinted>2018-12-05T07:07:53Z</cp:lastPrinted>
  <dcterms:created xsi:type="dcterms:W3CDTF">2005-10-22T12:37:32Z</dcterms:created>
  <dcterms:modified xsi:type="dcterms:W3CDTF">2024-11-06T05:51:40Z</dcterms:modified>
</cp:coreProperties>
</file>