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0" autoAdjust="0"/>
    <p:restoredTop sz="86390" autoAdjust="0"/>
  </p:normalViewPr>
  <p:slideViewPr>
    <p:cSldViewPr snapToGrid="0">
      <p:cViewPr varScale="1">
        <p:scale>
          <a:sx n="77" d="100"/>
          <a:sy n="77" d="100"/>
        </p:scale>
        <p:origin x="22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8E7CF-0312-2EB1-1C97-08013DAEA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8EB8AE-2AA5-3006-FD5D-A41960BB8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E49D71-6B29-C9C6-63CA-C82C386F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5B407-F71A-0128-FBDC-34FE2F41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129DC6-4903-E70F-8BED-03C4928E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07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C0BF8-96E9-87B7-E0DF-F6971701A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FAB47B-0233-AEEB-D22B-E86E108A4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F8AAFB-1578-17C0-D75C-0234C3BE4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C85179-3BF4-6373-EEEB-73ED8C76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BCF5DE-4ADD-93D9-FEAF-C37EB0A9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64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850342-F9B0-6C3A-AB4C-0C64A4CAA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16C3A5-81FA-70A5-6B6D-045837A52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1599AD-6B84-C293-4401-1DCD4758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B289D2-6F8A-7DCB-9892-2555E8310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FABD37-BDDA-0C55-C094-C6DB3DAA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9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CE6CA-B4D0-1FDD-FBDC-BC8AB882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652751-4494-87A9-988A-8ABA9B601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B21A73-34FC-C34A-E4A8-19C7988F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04CD75-DCDA-BD5B-2292-CC9695F3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35DC10-E476-0D9F-4BCE-57A3CEAA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26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3C1E5C-F752-7FD6-DC1B-F3966403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833C4B-D2C0-B6EF-0FD0-4386ACAC7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AF491-A302-84AF-AA15-865FE903C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81054-4012-23C4-7931-66A1BEF5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7A9BA7-AFC2-37BD-F0D4-79A493FE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76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D575C-FD75-0055-8174-5EC0D2DE1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53A2FF-975C-1464-E03B-9DB1F81D2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099CF5-5F76-21F7-A4C5-69EB8001D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4B121B-9E0E-2F0B-D04D-C9D6CA74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BBD5EB-7D89-FD7D-705D-3ABD42D08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DEBA42-5403-8D96-22B5-9B0758FC5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1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954F92-F274-37FA-5159-0FF7E973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46682B-8354-7E74-BCF2-21E5379C9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9EAEDA-6759-DC2A-2846-839D5BA43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1A915D-9469-2926-3656-8C6A0A98F2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9699B8-43A0-6396-35EB-45C12F1FE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DFE6824-E7B1-0034-6025-AC7FAFE81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3F0D216-9597-B9F9-A9A7-A111CDB18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E825AA-A1FB-7A6C-44F2-8E8C4AAD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17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ED1DD4-5A13-1BB1-1FC3-81CEB2C5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5B3525-E967-A76A-FDAE-EEF8DD29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B087E5-9A75-E25A-729E-DA8A1C1C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442601-DC19-5162-B902-013B949A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75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ADB8C1-5993-4516-5F0D-6773A6E5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169999-9FBA-8F84-247C-3F3B93C6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EA79A5-4F8B-35C7-3C16-0C7E40BF4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3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D66D6B-6F15-62F0-73C4-1F3868F5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A1398F-B62A-C627-A2BE-1FC7E0789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631BF-AF2F-4EBC-C199-DE16F55A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CBDAC8-27E1-3A78-4AC3-C4C2E37C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D7552F-2013-A8EE-E3E3-91966899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A7D36-B343-6B00-89BA-C1FC6612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67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EA52CE-57A7-177B-337F-34C58900B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346EED4-E760-031E-1DD6-BD533CA81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F96FBC-45C6-9CBD-2B94-A1A599E09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3413D2-1135-F62C-7FEC-90C5F96E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1ADFD8-3E3C-BDAE-A137-C9A06584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44199C-BF19-B153-3B75-3BF4613E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B59D3B-94D5-F394-91FB-CD73DE4F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8A052D-81DE-B85A-0D10-FA04A455A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247865-F622-7952-07A4-363E0E2C6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DB188-5E08-4156-A722-43DC8A08F5DC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9317E5-997C-04DC-4EC6-58183384B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FB8E45-F8D4-872D-FC64-6BFD94A69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3921-B1FE-4F75-82E0-EDF97CFA8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4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11D6A4-FC51-5BC5-D315-47E1CA838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935" y="322594"/>
            <a:ext cx="10515600" cy="910783"/>
          </a:xfrm>
        </p:spPr>
        <p:txBody>
          <a:bodyPr/>
          <a:lstStyle/>
          <a:p>
            <a:pPr algn="ctr"/>
            <a:r>
              <a:rPr kumimoji="1" lang="en-US" altLang="ja-JP" sz="4400" dirty="0"/>
              <a:t>OAuth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7ED15-FABE-0F5D-B314-9CC8FC93B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931" y="1825625"/>
            <a:ext cx="9326526" cy="3394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① ユーザ → 利用 → メーラ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② メーラ → トークンの要求 → 認可サーバ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③ 認可サーバ → トークン発行の可否 → ユーザ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④ ユーザ → トークン発行の許可（ログイン） → 認可サーバ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⑤ 認可サーバ → トークン → メーラ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⑥ メーラ → トークン → メールサーバ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1"/>
                </a:solidFill>
              </a:rPr>
              <a:t>⑦ メールサーバ → トークン → ユーザ</a:t>
            </a:r>
          </a:p>
        </p:txBody>
      </p:sp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F9F9513D-E191-47B9-6F15-EC782B228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726" y="1762874"/>
            <a:ext cx="1102112" cy="1102112"/>
          </a:xfrm>
          <a:prstGeom prst="rect">
            <a:avLst/>
          </a:prstGeom>
        </p:spPr>
      </p:pic>
      <p:grpSp>
        <p:nvGrpSpPr>
          <p:cNvPr id="5" name="Group 38">
            <a:extLst>
              <a:ext uri="{FF2B5EF4-FFF2-40B4-BE49-F238E27FC236}">
                <a16:creationId xmlns:a16="http://schemas.microsoft.com/office/drawing/2014/main" id="{7641C773-3171-6740-6A4F-1FA341C5631F}"/>
              </a:ext>
            </a:extLst>
          </p:cNvPr>
          <p:cNvGrpSpPr>
            <a:grpSpLocks/>
          </p:cNvGrpSpPr>
          <p:nvPr/>
        </p:nvGrpSpPr>
        <p:grpSpPr bwMode="auto">
          <a:xfrm>
            <a:off x="7947560" y="1779957"/>
            <a:ext cx="1639631" cy="1254156"/>
            <a:chOff x="2264" y="3057"/>
            <a:chExt cx="1037" cy="753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4823C3FD-41B6-5583-FDA8-DDB72FF4CE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23" name="Rectangle 40">
                <a:extLst>
                  <a:ext uri="{FF2B5EF4-FFF2-40B4-BE49-F238E27FC236}">
                    <a16:creationId xmlns:a16="http://schemas.microsoft.com/office/drawing/2014/main" id="{7028319F-1780-144E-8882-64D1E59E9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Rectangle 41">
                <a:extLst>
                  <a:ext uri="{FF2B5EF4-FFF2-40B4-BE49-F238E27FC236}">
                    <a16:creationId xmlns:a16="http://schemas.microsoft.com/office/drawing/2014/main" id="{8870C179-D045-78F6-3FCD-9DC9C1B82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ectangle 42">
                <a:extLst>
                  <a:ext uri="{FF2B5EF4-FFF2-40B4-BE49-F238E27FC236}">
                    <a16:creationId xmlns:a16="http://schemas.microsoft.com/office/drawing/2014/main" id="{8452DB95-66CB-829F-B332-143C051C1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Rectangle 43">
                <a:extLst>
                  <a:ext uri="{FF2B5EF4-FFF2-40B4-BE49-F238E27FC236}">
                    <a16:creationId xmlns:a16="http://schemas.microsoft.com/office/drawing/2014/main" id="{E7620104-CFC3-A22E-2076-2830855C3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Oval 44">
                <a:extLst>
                  <a:ext uri="{FF2B5EF4-FFF2-40B4-BE49-F238E27FC236}">
                    <a16:creationId xmlns:a16="http://schemas.microsoft.com/office/drawing/2014/main" id="{B5B80F38-40C3-AAE2-D4B8-498F38C19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Oval 45">
                <a:extLst>
                  <a:ext uri="{FF2B5EF4-FFF2-40B4-BE49-F238E27FC236}">
                    <a16:creationId xmlns:a16="http://schemas.microsoft.com/office/drawing/2014/main" id="{E1877FDC-C4A8-06BC-0F8E-54C6876B21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Oval 46">
                <a:extLst>
                  <a:ext uri="{FF2B5EF4-FFF2-40B4-BE49-F238E27FC236}">
                    <a16:creationId xmlns:a16="http://schemas.microsoft.com/office/drawing/2014/main" id="{82E78CCD-4A59-D8E7-FF1B-CB4DC3AC5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ectangle 47">
                <a:extLst>
                  <a:ext uri="{FF2B5EF4-FFF2-40B4-BE49-F238E27FC236}">
                    <a16:creationId xmlns:a16="http://schemas.microsoft.com/office/drawing/2014/main" id="{76ECAE4D-8297-553F-EA65-47AD98A4F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" name="Group 48">
              <a:extLst>
                <a:ext uri="{FF2B5EF4-FFF2-40B4-BE49-F238E27FC236}">
                  <a16:creationId xmlns:a16="http://schemas.microsoft.com/office/drawing/2014/main" id="{3C756364-539C-2BC4-E0B5-B2DC3F7ECD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20" name="AutoShape 49">
                <a:extLst>
                  <a:ext uri="{FF2B5EF4-FFF2-40B4-BE49-F238E27FC236}">
                    <a16:creationId xmlns:a16="http://schemas.microsoft.com/office/drawing/2014/main" id="{61F36D2D-7C40-95A2-7AFC-20BEBB795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AutoShape 50">
                <a:extLst>
                  <a:ext uri="{FF2B5EF4-FFF2-40B4-BE49-F238E27FC236}">
                    <a16:creationId xmlns:a16="http://schemas.microsoft.com/office/drawing/2014/main" id="{69E536D4-790F-5083-800C-E1B0B52D8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AutoShape 51">
                <a:extLst>
                  <a:ext uri="{FF2B5EF4-FFF2-40B4-BE49-F238E27FC236}">
                    <a16:creationId xmlns:a16="http://schemas.microsoft.com/office/drawing/2014/main" id="{A5AA7229-DD1F-9AE3-86D3-7714DD2B13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52">
              <a:extLst>
                <a:ext uri="{FF2B5EF4-FFF2-40B4-BE49-F238E27FC236}">
                  <a16:creationId xmlns:a16="http://schemas.microsoft.com/office/drawing/2014/main" id="{55B98853-0FFC-4CD0-1526-754AFE3385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9" name="AutoShape 53">
                <a:extLst>
                  <a:ext uri="{FF2B5EF4-FFF2-40B4-BE49-F238E27FC236}">
                    <a16:creationId xmlns:a16="http://schemas.microsoft.com/office/drawing/2014/main" id="{45DCF15F-44D0-AFA4-5699-B39C481D9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" name="Line 54">
                <a:extLst>
                  <a:ext uri="{FF2B5EF4-FFF2-40B4-BE49-F238E27FC236}">
                    <a16:creationId xmlns:a16="http://schemas.microsoft.com/office/drawing/2014/main" id="{D8502B08-09F4-84E9-E61A-15625A8EC9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55">
                <a:extLst>
                  <a:ext uri="{FF2B5EF4-FFF2-40B4-BE49-F238E27FC236}">
                    <a16:creationId xmlns:a16="http://schemas.microsoft.com/office/drawing/2014/main" id="{71990770-9228-F4DB-C953-F175839497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56">
                <a:extLst>
                  <a:ext uri="{FF2B5EF4-FFF2-40B4-BE49-F238E27FC236}">
                    <a16:creationId xmlns:a16="http://schemas.microsoft.com/office/drawing/2014/main" id="{E282FDD3-0B20-602B-BADF-011479162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57">
                <a:extLst>
                  <a:ext uri="{FF2B5EF4-FFF2-40B4-BE49-F238E27FC236}">
                    <a16:creationId xmlns:a16="http://schemas.microsoft.com/office/drawing/2014/main" id="{F3351591-DACD-BDC6-5794-20F95C1DFA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8">
                <a:extLst>
                  <a:ext uri="{FF2B5EF4-FFF2-40B4-BE49-F238E27FC236}">
                    <a16:creationId xmlns:a16="http://schemas.microsoft.com/office/drawing/2014/main" id="{AC5CE2BC-2DA0-2B80-8F07-A9FD9F9D7E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9">
                <a:extLst>
                  <a:ext uri="{FF2B5EF4-FFF2-40B4-BE49-F238E27FC236}">
                    <a16:creationId xmlns:a16="http://schemas.microsoft.com/office/drawing/2014/main" id="{559D6893-573F-2F60-23C3-4469DA201F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60">
                <a:extLst>
                  <a:ext uri="{FF2B5EF4-FFF2-40B4-BE49-F238E27FC236}">
                    <a16:creationId xmlns:a16="http://schemas.microsoft.com/office/drawing/2014/main" id="{63A9AFB1-EB3B-CB4A-6183-C71943641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61">
                <a:extLst>
                  <a:ext uri="{FF2B5EF4-FFF2-40B4-BE49-F238E27FC236}">
                    <a16:creationId xmlns:a16="http://schemas.microsoft.com/office/drawing/2014/main" id="{98955479-EFD6-195B-24EA-6FD132973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62">
                <a:extLst>
                  <a:ext uri="{FF2B5EF4-FFF2-40B4-BE49-F238E27FC236}">
                    <a16:creationId xmlns:a16="http://schemas.microsoft.com/office/drawing/2014/main" id="{C7E7F204-54F3-414C-19CC-03EF1D142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63">
                <a:extLst>
                  <a:ext uri="{FF2B5EF4-FFF2-40B4-BE49-F238E27FC236}">
                    <a16:creationId xmlns:a16="http://schemas.microsoft.com/office/drawing/2014/main" id="{28388493-90E9-0BE3-3D5C-D3A45592C4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31" name="楕円 30">
            <a:extLst>
              <a:ext uri="{FF2B5EF4-FFF2-40B4-BE49-F238E27FC236}">
                <a16:creationId xmlns:a16="http://schemas.microsoft.com/office/drawing/2014/main" id="{D72D9D66-47A3-CC83-BC14-7607CCD77863}"/>
              </a:ext>
            </a:extLst>
          </p:cNvPr>
          <p:cNvSpPr/>
          <p:nvPr/>
        </p:nvSpPr>
        <p:spPr>
          <a:xfrm>
            <a:off x="3063562" y="3981492"/>
            <a:ext cx="1824055" cy="9393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メーラ</a:t>
            </a:r>
          </a:p>
        </p:txBody>
      </p:sp>
      <p:grpSp>
        <p:nvGrpSpPr>
          <p:cNvPr id="32" name="Group 38">
            <a:extLst>
              <a:ext uri="{FF2B5EF4-FFF2-40B4-BE49-F238E27FC236}">
                <a16:creationId xmlns:a16="http://schemas.microsoft.com/office/drawing/2014/main" id="{951E9338-1845-83CC-7C13-28FE294A83D4}"/>
              </a:ext>
            </a:extLst>
          </p:cNvPr>
          <p:cNvGrpSpPr>
            <a:grpSpLocks/>
          </p:cNvGrpSpPr>
          <p:nvPr/>
        </p:nvGrpSpPr>
        <p:grpSpPr bwMode="auto">
          <a:xfrm>
            <a:off x="8061050" y="4101625"/>
            <a:ext cx="1639631" cy="1254156"/>
            <a:chOff x="2264" y="3057"/>
            <a:chExt cx="1037" cy="753"/>
          </a:xfrm>
          <a:solidFill>
            <a:srgbClr val="FFFF00"/>
          </a:solidFill>
        </p:grpSpPr>
        <p:grpSp>
          <p:nvGrpSpPr>
            <p:cNvPr id="33" name="Group 39">
              <a:extLst>
                <a:ext uri="{FF2B5EF4-FFF2-40B4-BE49-F238E27FC236}">
                  <a16:creationId xmlns:a16="http://schemas.microsoft.com/office/drawing/2014/main" id="{F524E7FC-566E-0C13-0F06-BF1E5EFBE9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50" name="Rectangle 40">
                <a:extLst>
                  <a:ext uri="{FF2B5EF4-FFF2-40B4-BE49-F238E27FC236}">
                    <a16:creationId xmlns:a16="http://schemas.microsoft.com/office/drawing/2014/main" id="{B050D56E-0C8E-D413-763C-9C53D2B4D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Rectangle 41">
                <a:extLst>
                  <a:ext uri="{FF2B5EF4-FFF2-40B4-BE49-F238E27FC236}">
                    <a16:creationId xmlns:a16="http://schemas.microsoft.com/office/drawing/2014/main" id="{617D0305-62FB-8AAE-F53D-8048E5B6E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Rectangle 42">
                <a:extLst>
                  <a:ext uri="{FF2B5EF4-FFF2-40B4-BE49-F238E27FC236}">
                    <a16:creationId xmlns:a16="http://schemas.microsoft.com/office/drawing/2014/main" id="{C8E5DDA3-5BB1-ED0B-8635-4C0CE3204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43">
                <a:extLst>
                  <a:ext uri="{FF2B5EF4-FFF2-40B4-BE49-F238E27FC236}">
                    <a16:creationId xmlns:a16="http://schemas.microsoft.com/office/drawing/2014/main" id="{91A6FEEE-F9A2-7A63-BF99-EE1CE7348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Oval 44">
                <a:extLst>
                  <a:ext uri="{FF2B5EF4-FFF2-40B4-BE49-F238E27FC236}">
                    <a16:creationId xmlns:a16="http://schemas.microsoft.com/office/drawing/2014/main" id="{8F25490F-138D-24A9-4191-FCD932477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Oval 45">
                <a:extLst>
                  <a:ext uri="{FF2B5EF4-FFF2-40B4-BE49-F238E27FC236}">
                    <a16:creationId xmlns:a16="http://schemas.microsoft.com/office/drawing/2014/main" id="{662D1490-7B88-CDA7-4A12-E61F175061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46">
                <a:extLst>
                  <a:ext uri="{FF2B5EF4-FFF2-40B4-BE49-F238E27FC236}">
                    <a16:creationId xmlns:a16="http://schemas.microsoft.com/office/drawing/2014/main" id="{0A9CEB8B-9AAC-0AEB-0AD4-D5D5229FD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Rectangle 47">
                <a:extLst>
                  <a:ext uri="{FF2B5EF4-FFF2-40B4-BE49-F238E27FC236}">
                    <a16:creationId xmlns:a16="http://schemas.microsoft.com/office/drawing/2014/main" id="{FB68FE58-A61B-1ADF-A94F-F1CE0AC88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" name="Group 48">
              <a:extLst>
                <a:ext uri="{FF2B5EF4-FFF2-40B4-BE49-F238E27FC236}">
                  <a16:creationId xmlns:a16="http://schemas.microsoft.com/office/drawing/2014/main" id="{A68DEF1C-2FFE-C14E-21C8-12450B5363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47" name="AutoShape 49">
                <a:extLst>
                  <a:ext uri="{FF2B5EF4-FFF2-40B4-BE49-F238E27FC236}">
                    <a16:creationId xmlns:a16="http://schemas.microsoft.com/office/drawing/2014/main" id="{B42F5823-FB2B-6293-4FEE-A1F0318A1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AutoShape 50">
                <a:extLst>
                  <a:ext uri="{FF2B5EF4-FFF2-40B4-BE49-F238E27FC236}">
                    <a16:creationId xmlns:a16="http://schemas.microsoft.com/office/drawing/2014/main" id="{8B8F539C-DE08-282F-FD2C-5CE4BB0DA7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AutoShape 51">
                <a:extLst>
                  <a:ext uri="{FF2B5EF4-FFF2-40B4-BE49-F238E27FC236}">
                    <a16:creationId xmlns:a16="http://schemas.microsoft.com/office/drawing/2014/main" id="{BF785A87-2664-A83C-E64D-4844C6666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" name="Group 52">
              <a:extLst>
                <a:ext uri="{FF2B5EF4-FFF2-40B4-BE49-F238E27FC236}">
                  <a16:creationId xmlns:a16="http://schemas.microsoft.com/office/drawing/2014/main" id="{194DCB83-7562-EBD9-8E42-15D6C77B08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36" name="AutoShape 53">
                <a:extLst>
                  <a:ext uri="{FF2B5EF4-FFF2-40B4-BE49-F238E27FC236}">
                    <a16:creationId xmlns:a16="http://schemas.microsoft.com/office/drawing/2014/main" id="{A4381D56-EE19-0D49-7F9A-F179B8E17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7" name="Line 54">
                <a:extLst>
                  <a:ext uri="{FF2B5EF4-FFF2-40B4-BE49-F238E27FC236}">
                    <a16:creationId xmlns:a16="http://schemas.microsoft.com/office/drawing/2014/main" id="{E00E8512-C997-9E03-E2FA-B55144383C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55">
                <a:extLst>
                  <a:ext uri="{FF2B5EF4-FFF2-40B4-BE49-F238E27FC236}">
                    <a16:creationId xmlns:a16="http://schemas.microsoft.com/office/drawing/2014/main" id="{A1F3B7DC-5306-1143-2FC0-DD29105E0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56">
                <a:extLst>
                  <a:ext uri="{FF2B5EF4-FFF2-40B4-BE49-F238E27FC236}">
                    <a16:creationId xmlns:a16="http://schemas.microsoft.com/office/drawing/2014/main" id="{2F536AF4-7433-8B8C-0B8D-7F88D397B9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57">
                <a:extLst>
                  <a:ext uri="{FF2B5EF4-FFF2-40B4-BE49-F238E27FC236}">
                    <a16:creationId xmlns:a16="http://schemas.microsoft.com/office/drawing/2014/main" id="{38EF53C2-A324-F010-A9A0-0F26DA1850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58">
                <a:extLst>
                  <a:ext uri="{FF2B5EF4-FFF2-40B4-BE49-F238E27FC236}">
                    <a16:creationId xmlns:a16="http://schemas.microsoft.com/office/drawing/2014/main" id="{54F37994-C312-B619-6C81-89EE60EA48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59">
                <a:extLst>
                  <a:ext uri="{FF2B5EF4-FFF2-40B4-BE49-F238E27FC236}">
                    <a16:creationId xmlns:a16="http://schemas.microsoft.com/office/drawing/2014/main" id="{E47CE168-8B3A-4027-56E5-D3E6535AE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60">
                <a:extLst>
                  <a:ext uri="{FF2B5EF4-FFF2-40B4-BE49-F238E27FC236}">
                    <a16:creationId xmlns:a16="http://schemas.microsoft.com/office/drawing/2014/main" id="{4E75CCB6-DA29-ED5F-DE41-4D0D1B24F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61">
                <a:extLst>
                  <a:ext uri="{FF2B5EF4-FFF2-40B4-BE49-F238E27FC236}">
                    <a16:creationId xmlns:a16="http://schemas.microsoft.com/office/drawing/2014/main" id="{78775521-B32E-B15F-6BDD-C4C93C10BD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62">
                <a:extLst>
                  <a:ext uri="{FF2B5EF4-FFF2-40B4-BE49-F238E27FC236}">
                    <a16:creationId xmlns:a16="http://schemas.microsoft.com/office/drawing/2014/main" id="{787171D5-E2EA-6BA0-8391-683511C1C1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63">
                <a:extLst>
                  <a:ext uri="{FF2B5EF4-FFF2-40B4-BE49-F238E27FC236}">
                    <a16:creationId xmlns:a16="http://schemas.microsoft.com/office/drawing/2014/main" id="{057AF7DB-7F60-1CE0-50CE-3737A2D2E5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B1EB864-DDE1-5F50-7B96-4C1371658F75}"/>
              </a:ext>
            </a:extLst>
          </p:cNvPr>
          <p:cNvSpPr txBox="1"/>
          <p:nvPr/>
        </p:nvSpPr>
        <p:spPr>
          <a:xfrm>
            <a:off x="8161567" y="538891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メールサーバ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EE6CD64-8631-7F22-3BC4-A0DE007F5D5B}"/>
              </a:ext>
            </a:extLst>
          </p:cNvPr>
          <p:cNvSpPr txBox="1"/>
          <p:nvPr/>
        </p:nvSpPr>
        <p:spPr>
          <a:xfrm>
            <a:off x="8119415" y="307049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認可</a:t>
            </a:r>
            <a:r>
              <a:rPr kumimoji="1" lang="ja-JP" altLang="en-US" dirty="0"/>
              <a:t>サーバ</a:t>
            </a: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4F0EEF7B-DE44-6D2E-C019-DA1E899871A9}"/>
              </a:ext>
            </a:extLst>
          </p:cNvPr>
          <p:cNvCxnSpPr>
            <a:cxnSpLocks/>
          </p:cNvCxnSpPr>
          <p:nvPr/>
        </p:nvCxnSpPr>
        <p:spPr>
          <a:xfrm>
            <a:off x="3900852" y="2894130"/>
            <a:ext cx="0" cy="9813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C25E1174-50F9-0214-1347-0AD3EDB35F3F}"/>
              </a:ext>
            </a:extLst>
          </p:cNvPr>
          <p:cNvCxnSpPr>
            <a:cxnSpLocks/>
          </p:cNvCxnSpPr>
          <p:nvPr/>
        </p:nvCxnSpPr>
        <p:spPr>
          <a:xfrm flipV="1">
            <a:off x="4867291" y="2849525"/>
            <a:ext cx="3014546" cy="1312127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F047233-5CA6-2912-1E31-7845CE5550AD}"/>
              </a:ext>
            </a:extLst>
          </p:cNvPr>
          <p:cNvCxnSpPr>
            <a:cxnSpLocks/>
          </p:cNvCxnSpPr>
          <p:nvPr/>
        </p:nvCxnSpPr>
        <p:spPr>
          <a:xfrm flipH="1">
            <a:off x="4377102" y="2133059"/>
            <a:ext cx="363529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C78E77C9-DAA1-DBDE-5106-45E0743E8EA1}"/>
              </a:ext>
            </a:extLst>
          </p:cNvPr>
          <p:cNvCxnSpPr>
            <a:cxnSpLocks/>
          </p:cNvCxnSpPr>
          <p:nvPr/>
        </p:nvCxnSpPr>
        <p:spPr>
          <a:xfrm>
            <a:off x="4405213" y="2304741"/>
            <a:ext cx="358325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EEF2FE90-D852-2FA7-0DA6-0F1A6295E481}"/>
              </a:ext>
            </a:extLst>
          </p:cNvPr>
          <p:cNvCxnSpPr>
            <a:cxnSpLocks/>
            <a:stCxn id="9" idx="0"/>
          </p:cNvCxnSpPr>
          <p:nvPr/>
        </p:nvCxnSpPr>
        <p:spPr>
          <a:xfrm flipH="1">
            <a:off x="4937915" y="3028869"/>
            <a:ext cx="3009645" cy="1337222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800F128D-EC4B-0D19-D65C-D0BC66F97E37}"/>
              </a:ext>
            </a:extLst>
          </p:cNvPr>
          <p:cNvCxnSpPr>
            <a:cxnSpLocks/>
          </p:cNvCxnSpPr>
          <p:nvPr/>
        </p:nvCxnSpPr>
        <p:spPr>
          <a:xfrm>
            <a:off x="5004823" y="4533359"/>
            <a:ext cx="3122341" cy="14496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D2F297EF-03B7-95AC-4EC6-036F17BF76B7}"/>
              </a:ext>
            </a:extLst>
          </p:cNvPr>
          <p:cNvCxnSpPr>
            <a:cxnSpLocks/>
          </p:cNvCxnSpPr>
          <p:nvPr/>
        </p:nvCxnSpPr>
        <p:spPr>
          <a:xfrm flipH="1" flipV="1">
            <a:off x="4923048" y="4730364"/>
            <a:ext cx="3192965" cy="15983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9CCB253F-195B-3FDB-4CEE-68E0D3C2C9D4}"/>
              </a:ext>
            </a:extLst>
          </p:cNvPr>
          <p:cNvCxnSpPr>
            <a:cxnSpLocks/>
          </p:cNvCxnSpPr>
          <p:nvPr/>
        </p:nvCxnSpPr>
        <p:spPr>
          <a:xfrm flipH="1">
            <a:off x="8707026" y="3417523"/>
            <a:ext cx="3744" cy="770149"/>
          </a:xfrm>
          <a:prstGeom prst="straightConnector1">
            <a:avLst/>
          </a:prstGeom>
          <a:ln w="4762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C13E6AC5-F0C5-2FB9-5FA4-FBFCBCABF58F}"/>
              </a:ext>
            </a:extLst>
          </p:cNvPr>
          <p:cNvSpPr txBox="1"/>
          <p:nvPr/>
        </p:nvSpPr>
        <p:spPr>
          <a:xfrm>
            <a:off x="3031057" y="3206365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① </a:t>
            </a:r>
            <a:r>
              <a:rPr lang="ja-JP" altLang="en-US" sz="1600" dirty="0"/>
              <a:t>利用</a:t>
            </a:r>
            <a:endParaRPr kumimoji="1" lang="ja-JP" altLang="en-US" sz="16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D407ABB-DDA7-6035-3CAB-E9423B11FCC6}"/>
              </a:ext>
            </a:extLst>
          </p:cNvPr>
          <p:cNvSpPr txBox="1"/>
          <p:nvPr/>
        </p:nvSpPr>
        <p:spPr>
          <a:xfrm>
            <a:off x="4878907" y="3092065"/>
            <a:ext cx="1885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② トークンの要求</a:t>
            </a:r>
            <a:endParaRPr kumimoji="1" lang="ja-JP" altLang="en-US" sz="16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05EA796-D2BD-3A50-B434-9D0B835B4408}"/>
              </a:ext>
            </a:extLst>
          </p:cNvPr>
          <p:cNvSpPr txBox="1"/>
          <p:nvPr/>
        </p:nvSpPr>
        <p:spPr>
          <a:xfrm>
            <a:off x="4955107" y="1768090"/>
            <a:ext cx="22958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③ トークン発行の可否</a:t>
            </a:r>
            <a:endParaRPr kumimoji="1" lang="ja-JP" altLang="en-US" sz="16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72A111AE-8FFF-681D-0B85-0CC7E6C4E577}"/>
              </a:ext>
            </a:extLst>
          </p:cNvPr>
          <p:cNvSpPr txBox="1"/>
          <p:nvPr/>
        </p:nvSpPr>
        <p:spPr>
          <a:xfrm>
            <a:off x="4602682" y="2339590"/>
            <a:ext cx="35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④ トークン発行の許可（ログイン）</a:t>
            </a:r>
            <a:endParaRPr kumimoji="1" lang="ja-JP" altLang="en-US" sz="1600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7B706C8-C48D-E7C9-56C9-1FFCC76F8E42}"/>
              </a:ext>
            </a:extLst>
          </p:cNvPr>
          <p:cNvSpPr txBox="1"/>
          <p:nvPr/>
        </p:nvSpPr>
        <p:spPr>
          <a:xfrm>
            <a:off x="6088582" y="3806440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⑤ トークン</a:t>
            </a:r>
            <a:endParaRPr kumimoji="1" lang="ja-JP" altLang="en-US" sz="16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7EC66BD-CC8E-908A-73A5-5358DB80A88D}"/>
              </a:ext>
            </a:extLst>
          </p:cNvPr>
          <p:cNvSpPr txBox="1"/>
          <p:nvPr/>
        </p:nvSpPr>
        <p:spPr>
          <a:xfrm>
            <a:off x="6298132" y="4292215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⑥ トークン</a:t>
            </a:r>
            <a:endParaRPr kumimoji="1" lang="ja-JP" altLang="en-US" sz="16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FF250D5C-D915-55B8-DBB4-A04D86D2C2DF}"/>
              </a:ext>
            </a:extLst>
          </p:cNvPr>
          <p:cNvSpPr txBox="1"/>
          <p:nvPr/>
        </p:nvSpPr>
        <p:spPr>
          <a:xfrm>
            <a:off x="6317182" y="4844665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⑦ メール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7377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87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OAuth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井関　文一</dc:creator>
  <cp:lastModifiedBy>井関　文一</cp:lastModifiedBy>
  <cp:revision>2</cp:revision>
  <dcterms:created xsi:type="dcterms:W3CDTF">2023-10-11T04:27:24Z</dcterms:created>
  <dcterms:modified xsi:type="dcterms:W3CDTF">2024-10-15T06:47:03Z</dcterms:modified>
</cp:coreProperties>
</file>