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2" autoAdjust="0"/>
    <p:restoredTop sz="94660"/>
  </p:normalViewPr>
  <p:slideViewPr>
    <p:cSldViewPr snapToGrid="0">
      <p:cViewPr>
        <p:scale>
          <a:sx n="90" d="100"/>
          <a:sy n="90" d="100"/>
        </p:scale>
        <p:origin x="66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8372CE-AF7D-FEDD-C67B-755BD20A2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A06A603-A4E2-4F56-E606-DF48AA8542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AFF5E6-41A5-F010-231D-BDE83A89D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DB3F-31E3-4BD1-B0EC-4CC2FD3B8D9C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84B51A-320B-2D44-616A-AA8CC03D2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E53A7F-2E84-AE6F-BB34-280CA79F7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146DA-B66C-4657-9EF5-50BF832639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2085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5EFAE1-3A5D-D37E-6AE1-8CE23C129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2EF6DC-E207-6D81-DDE4-BEF6D4090F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96D8D3-C962-D880-FA52-57F6F3DEB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DB3F-31E3-4BD1-B0EC-4CC2FD3B8D9C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A3BA9A-A458-7AC7-1114-3F2319CD9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CE7D56-992F-586B-395D-E05FE906B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146DA-B66C-4657-9EF5-50BF832639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193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68E647E-E3B5-CAC7-5B4D-0F9A644C9B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9308E3F-2349-FF02-A4BD-3D229FF2FD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A92A11-A411-96A7-C2E9-01E9F7EA5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DB3F-31E3-4BD1-B0EC-4CC2FD3B8D9C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72516E-2077-7B97-4A31-593BAD00B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1F3F37-BF5E-5627-69B9-45B2E6A71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146DA-B66C-4657-9EF5-50BF832639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8440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89ADA0-E7FB-2209-DB78-A1171B65E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1A3783-6E34-9B12-2ED5-37CC7D752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B83046-3919-CD6F-3CCC-E4DD4758B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DB3F-31E3-4BD1-B0EC-4CC2FD3B8D9C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7D01AA-9CEA-109A-39BE-68E439458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BDA1B1-4A5C-B2DA-6E17-42B9A6867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146DA-B66C-4657-9EF5-50BF832639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963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7FFF55-357E-58EF-F1D1-5F9BB0974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3882BB3-B982-517C-8661-C2D884198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8BEA13-49A4-97BA-73C6-4EB0D9A2F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DB3F-31E3-4BD1-B0EC-4CC2FD3B8D9C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6E7476-3802-D9FD-E652-3FD766B91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753430-C2D2-A4C9-F8D2-1253CD361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146DA-B66C-4657-9EF5-50BF832639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1547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F5995F-75BD-C5E4-157A-496F0D082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42AD9B-C0FC-F383-AC5A-B4D47DA27B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1227DBF-2FE7-3766-411D-C06A9472F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1F5A62B-4988-E664-57B7-6C09106A4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DB3F-31E3-4BD1-B0EC-4CC2FD3B8D9C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4C54C4E-B4AC-F953-AD6A-6826D9FD9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4465889-EE4A-3A74-4367-1B188C0A3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146DA-B66C-4657-9EF5-50BF832639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8367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03426B-6EDB-F472-4039-CEDA846CE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A436AE-3698-2D01-9C65-A14314E660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19A73A-7376-ED40-7158-50A37FB56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D8A1996-55EA-C94C-3F52-7C317326BF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74AE0C6-ED9D-F22C-CBFD-480C6A6EB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302E2B6-DFD2-19F3-6E27-C881CDC51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DB3F-31E3-4BD1-B0EC-4CC2FD3B8D9C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B51FADB-0668-5384-F8B1-1FB69356D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05678EA-84DB-3416-7E49-2816EF1C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146DA-B66C-4657-9EF5-50BF832639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637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2F79F2-7F69-21B5-C9E9-CD39794C2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008AC70-9782-E93E-056A-B6F8E63E9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DB3F-31E3-4BD1-B0EC-4CC2FD3B8D9C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849B07F-2F5F-B904-213D-1091CC060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9BECB5A-A67A-0A73-77EF-1F873FA77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146DA-B66C-4657-9EF5-50BF832639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755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912F5EB-32EB-8C8E-D6FB-4F216346F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DB3F-31E3-4BD1-B0EC-4CC2FD3B8D9C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C61F43F-092A-9080-C79F-341A38F0A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C33BD48-3DB6-D680-8522-251428566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146DA-B66C-4657-9EF5-50BF832639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6635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5ABE41-B625-4664-1590-086B71FC0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569F37-5E52-EFD0-AB16-F3B1401FB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219F4F1-E12D-21BD-B1D9-DDC59B9741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B00C5C-E534-74E4-193A-1F5FC917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DB3F-31E3-4BD1-B0EC-4CC2FD3B8D9C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669A10-EDD6-AE90-DC0A-674FD606B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844086C-F381-4FCF-F68C-EB9958F3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146DA-B66C-4657-9EF5-50BF832639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9778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8D019F-BD6F-A164-38DB-BC5191E28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B16F57F-C175-83A8-30E4-1CF0BBE234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E432D0A-52B5-CE4E-8B4F-AED3BA670F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D1CA94C-F1D1-6E7B-7FEE-45DD7D98C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DB3F-31E3-4BD1-B0EC-4CC2FD3B8D9C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43FE03-4E81-CD3F-1071-6AE935E2A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A91C934-6A91-3237-8B71-7BDE767A1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146DA-B66C-4657-9EF5-50BF832639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9155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A6B4E7A-FDDA-12F6-CE0F-344884156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2180EEE-706F-7C9E-12E3-4A4C8D3A2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CEABCD-CC84-107C-85BC-567450DC04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6DB3F-31E3-4BD1-B0EC-4CC2FD3B8D9C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6403BC-AA66-AFA3-9E73-4CC4BACF62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FF9E1F-999C-BD06-BCF5-22A02EC411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146DA-B66C-4657-9EF5-50BF832639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0849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グループ化 93">
            <a:extLst>
              <a:ext uri="{FF2B5EF4-FFF2-40B4-BE49-F238E27FC236}">
                <a16:creationId xmlns:a16="http://schemas.microsoft.com/office/drawing/2014/main" id="{4355576C-BC49-D370-0703-240DF18E9DDF}"/>
              </a:ext>
            </a:extLst>
          </p:cNvPr>
          <p:cNvGrpSpPr/>
          <p:nvPr/>
        </p:nvGrpSpPr>
        <p:grpSpPr>
          <a:xfrm>
            <a:off x="771673" y="692862"/>
            <a:ext cx="9985007" cy="3904505"/>
            <a:chOff x="697245" y="1160694"/>
            <a:chExt cx="9985007" cy="3904505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42D6D04A-EEAB-0B77-55EF-A99AAB051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97245" y="1947194"/>
              <a:ext cx="9985007" cy="1806498"/>
            </a:xfrm>
            <a:prstGeom prst="rect">
              <a:avLst/>
            </a:prstGeom>
          </p:spPr>
        </p:pic>
        <p:grpSp>
          <p:nvGrpSpPr>
            <p:cNvPr id="93" name="グループ化 92">
              <a:extLst>
                <a:ext uri="{FF2B5EF4-FFF2-40B4-BE49-F238E27FC236}">
                  <a16:creationId xmlns:a16="http://schemas.microsoft.com/office/drawing/2014/main" id="{AB3B258C-96CB-BD35-4103-EA556741F6EA}"/>
                </a:ext>
              </a:extLst>
            </p:cNvPr>
            <p:cNvGrpSpPr/>
            <p:nvPr/>
          </p:nvGrpSpPr>
          <p:grpSpPr>
            <a:xfrm>
              <a:off x="3132456" y="1160694"/>
              <a:ext cx="5581717" cy="3904505"/>
              <a:chOff x="3132456" y="1160694"/>
              <a:chExt cx="5581717" cy="3904505"/>
            </a:xfrm>
          </p:grpSpPr>
          <p:sp>
            <p:nvSpPr>
              <p:cNvPr id="6" name="楕円 5">
                <a:extLst>
                  <a:ext uri="{FF2B5EF4-FFF2-40B4-BE49-F238E27FC236}">
                    <a16:creationId xmlns:a16="http://schemas.microsoft.com/office/drawing/2014/main" id="{E0AB4745-DCFF-1438-5962-2EFA8277C43E}"/>
                  </a:ext>
                </a:extLst>
              </p:cNvPr>
              <p:cNvSpPr/>
              <p:nvPr/>
            </p:nvSpPr>
            <p:spPr>
              <a:xfrm>
                <a:off x="4850780" y="2598235"/>
                <a:ext cx="390293" cy="968497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" name="楕円 6">
                <a:extLst>
                  <a:ext uri="{FF2B5EF4-FFF2-40B4-BE49-F238E27FC236}">
                    <a16:creationId xmlns:a16="http://schemas.microsoft.com/office/drawing/2014/main" id="{F54CAF15-A4B8-3C6E-FCC6-5C9E8ADA5CFC}"/>
                  </a:ext>
                </a:extLst>
              </p:cNvPr>
              <p:cNvSpPr/>
              <p:nvPr/>
            </p:nvSpPr>
            <p:spPr>
              <a:xfrm>
                <a:off x="5386039" y="2594518"/>
                <a:ext cx="944609" cy="422086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9" name="直線矢印コネクタ 8">
                <a:extLst>
                  <a:ext uri="{FF2B5EF4-FFF2-40B4-BE49-F238E27FC236}">
                    <a16:creationId xmlns:a16="http://schemas.microsoft.com/office/drawing/2014/main" id="{CA280F00-A90C-D613-604B-D57B112C4D9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625702" y="3413310"/>
                <a:ext cx="879391" cy="1296913"/>
              </a:xfrm>
              <a:prstGeom prst="straightConnector1">
                <a:avLst/>
              </a:prstGeom>
              <a:ln w="47625">
                <a:solidFill>
                  <a:srgbClr val="00206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楕円 11">
                <a:extLst>
                  <a:ext uri="{FF2B5EF4-FFF2-40B4-BE49-F238E27FC236}">
                    <a16:creationId xmlns:a16="http://schemas.microsoft.com/office/drawing/2014/main" id="{6E7A5124-9081-1A3F-F768-F5C1D7613D69}"/>
                  </a:ext>
                </a:extLst>
              </p:cNvPr>
              <p:cNvSpPr/>
              <p:nvPr/>
            </p:nvSpPr>
            <p:spPr>
              <a:xfrm>
                <a:off x="6088565" y="3345365"/>
                <a:ext cx="234176" cy="223025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楕円 12">
                <a:extLst>
                  <a:ext uri="{FF2B5EF4-FFF2-40B4-BE49-F238E27FC236}">
                    <a16:creationId xmlns:a16="http://schemas.microsoft.com/office/drawing/2014/main" id="{6BFD024F-18C9-637A-0FA0-3BA870823B02}"/>
                  </a:ext>
                </a:extLst>
              </p:cNvPr>
              <p:cNvSpPr/>
              <p:nvPr/>
            </p:nvSpPr>
            <p:spPr>
              <a:xfrm>
                <a:off x="7735228" y="2784087"/>
                <a:ext cx="234176" cy="223025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楕円 13">
                <a:extLst>
                  <a:ext uri="{FF2B5EF4-FFF2-40B4-BE49-F238E27FC236}">
                    <a16:creationId xmlns:a16="http://schemas.microsoft.com/office/drawing/2014/main" id="{48355BBB-703F-380C-951F-98C86F8A2918}"/>
                  </a:ext>
                </a:extLst>
              </p:cNvPr>
              <p:cNvSpPr/>
              <p:nvPr/>
            </p:nvSpPr>
            <p:spPr>
              <a:xfrm>
                <a:off x="8199863" y="2802672"/>
                <a:ext cx="234176" cy="223025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楕円 14">
                <a:extLst>
                  <a:ext uri="{FF2B5EF4-FFF2-40B4-BE49-F238E27FC236}">
                    <a16:creationId xmlns:a16="http://schemas.microsoft.com/office/drawing/2014/main" id="{414BF8B7-F595-FB15-473A-6E33051BAED7}"/>
                  </a:ext>
                </a:extLst>
              </p:cNvPr>
              <p:cNvSpPr/>
              <p:nvPr/>
            </p:nvSpPr>
            <p:spPr>
              <a:xfrm>
                <a:off x="7750097" y="3300759"/>
                <a:ext cx="234176" cy="223025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楕円 15">
                <a:extLst>
                  <a:ext uri="{FF2B5EF4-FFF2-40B4-BE49-F238E27FC236}">
                    <a16:creationId xmlns:a16="http://schemas.microsoft.com/office/drawing/2014/main" id="{AAB05B8D-4AA8-B591-EF00-ED488BEF0C3B}"/>
                  </a:ext>
                </a:extLst>
              </p:cNvPr>
              <p:cNvSpPr/>
              <p:nvPr/>
            </p:nvSpPr>
            <p:spPr>
              <a:xfrm>
                <a:off x="8192429" y="3308193"/>
                <a:ext cx="234176" cy="223025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楕円 16">
                <a:extLst>
                  <a:ext uri="{FF2B5EF4-FFF2-40B4-BE49-F238E27FC236}">
                    <a16:creationId xmlns:a16="http://schemas.microsoft.com/office/drawing/2014/main" id="{334A2A4E-5A43-6B26-BDD7-2B6863DC180D}"/>
                  </a:ext>
                </a:extLst>
              </p:cNvPr>
              <p:cNvSpPr/>
              <p:nvPr/>
            </p:nvSpPr>
            <p:spPr>
              <a:xfrm>
                <a:off x="5649951" y="2772935"/>
                <a:ext cx="234176" cy="223025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楕円 17">
                <a:extLst>
                  <a:ext uri="{FF2B5EF4-FFF2-40B4-BE49-F238E27FC236}">
                    <a16:creationId xmlns:a16="http://schemas.microsoft.com/office/drawing/2014/main" id="{6352799D-BA46-2837-3C3F-D395A36FCAF7}"/>
                  </a:ext>
                </a:extLst>
              </p:cNvPr>
              <p:cNvSpPr/>
              <p:nvPr/>
            </p:nvSpPr>
            <p:spPr>
              <a:xfrm>
                <a:off x="5047785" y="2817541"/>
                <a:ext cx="234176" cy="223025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" name="楕円 18">
                <a:extLst>
                  <a:ext uri="{FF2B5EF4-FFF2-40B4-BE49-F238E27FC236}">
                    <a16:creationId xmlns:a16="http://schemas.microsoft.com/office/drawing/2014/main" id="{AA65543C-0435-EF42-CE63-E755630002FE}"/>
                  </a:ext>
                </a:extLst>
              </p:cNvPr>
              <p:cNvSpPr/>
              <p:nvPr/>
            </p:nvSpPr>
            <p:spPr>
              <a:xfrm>
                <a:off x="5646234" y="3349081"/>
                <a:ext cx="234176" cy="223025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" name="楕円 19">
                <a:extLst>
                  <a:ext uri="{FF2B5EF4-FFF2-40B4-BE49-F238E27FC236}">
                    <a16:creationId xmlns:a16="http://schemas.microsoft.com/office/drawing/2014/main" id="{81DDA87C-4920-A937-E9E4-C65C7CD037CF}"/>
                  </a:ext>
                </a:extLst>
              </p:cNvPr>
              <p:cNvSpPr/>
              <p:nvPr/>
            </p:nvSpPr>
            <p:spPr>
              <a:xfrm>
                <a:off x="4538546" y="3345364"/>
                <a:ext cx="234176" cy="223025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" name="楕円 20">
                <a:extLst>
                  <a:ext uri="{FF2B5EF4-FFF2-40B4-BE49-F238E27FC236}">
                    <a16:creationId xmlns:a16="http://schemas.microsoft.com/office/drawing/2014/main" id="{A38076DE-2179-203E-A765-489E5E583628}"/>
                  </a:ext>
                </a:extLst>
              </p:cNvPr>
              <p:cNvSpPr/>
              <p:nvPr/>
            </p:nvSpPr>
            <p:spPr>
              <a:xfrm>
                <a:off x="4334107" y="2795236"/>
                <a:ext cx="234176" cy="223025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2" name="楕円 21">
                <a:extLst>
                  <a:ext uri="{FF2B5EF4-FFF2-40B4-BE49-F238E27FC236}">
                    <a16:creationId xmlns:a16="http://schemas.microsoft.com/office/drawing/2014/main" id="{3DB2C02B-5AA1-AAD9-23F8-2DDF08CFFD5B}"/>
                  </a:ext>
                </a:extLst>
              </p:cNvPr>
              <p:cNvSpPr/>
              <p:nvPr/>
            </p:nvSpPr>
            <p:spPr>
              <a:xfrm>
                <a:off x="4512526" y="2795237"/>
                <a:ext cx="234176" cy="223025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24" name="直線矢印コネクタ 23">
                <a:extLst>
                  <a:ext uri="{FF2B5EF4-FFF2-40B4-BE49-F238E27FC236}">
                    <a16:creationId xmlns:a16="http://schemas.microsoft.com/office/drawing/2014/main" id="{791419E0-C6F6-D9B9-970C-E052E32BA5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90585" y="1626781"/>
                <a:ext cx="0" cy="1101549"/>
              </a:xfrm>
              <a:prstGeom prst="straightConnector1">
                <a:avLst/>
              </a:prstGeom>
              <a:ln w="47625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1" name="グループ化 70">
                <a:extLst>
                  <a:ext uri="{FF2B5EF4-FFF2-40B4-BE49-F238E27FC236}">
                    <a16:creationId xmlns:a16="http://schemas.microsoft.com/office/drawing/2014/main" id="{6287655F-047D-F9B4-AF57-F17104F47D81}"/>
                  </a:ext>
                </a:extLst>
              </p:cNvPr>
              <p:cNvGrpSpPr/>
              <p:nvPr/>
            </p:nvGrpSpPr>
            <p:grpSpPr>
              <a:xfrm>
                <a:off x="4655635" y="3568390"/>
                <a:ext cx="1107687" cy="458304"/>
                <a:chOff x="4655635" y="3568390"/>
                <a:chExt cx="1107687" cy="458304"/>
              </a:xfrm>
            </p:grpSpPr>
            <p:cxnSp>
              <p:nvCxnSpPr>
                <p:cNvPr id="38" name="コネクタ: 曲線 37">
                  <a:extLst>
                    <a:ext uri="{FF2B5EF4-FFF2-40B4-BE49-F238E27FC236}">
                      <a16:creationId xmlns:a16="http://schemas.microsoft.com/office/drawing/2014/main" id="{3B25DF57-4E82-9B41-0E09-E291A6968D15}"/>
                    </a:ext>
                  </a:extLst>
                </p:cNvPr>
                <p:cNvCxnSpPr>
                  <a:cxnSpLocks/>
                  <a:endCxn id="19" idx="4"/>
                </p:cNvCxnSpPr>
                <p:nvPr/>
              </p:nvCxnSpPr>
              <p:spPr>
                <a:xfrm flipV="1">
                  <a:off x="5222081" y="3572106"/>
                  <a:ext cx="541241" cy="454588"/>
                </a:xfrm>
                <a:prstGeom prst="curvedConnector2">
                  <a:avLst/>
                </a:prstGeom>
                <a:ln w="22225">
                  <a:prstDash val="sysDash"/>
                  <a:round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コネクタ: 曲線 65">
                  <a:extLst>
                    <a:ext uri="{FF2B5EF4-FFF2-40B4-BE49-F238E27FC236}">
                      <a16:creationId xmlns:a16="http://schemas.microsoft.com/office/drawing/2014/main" id="{62F32748-96AC-D3A1-8400-8614229B270A}"/>
                    </a:ext>
                  </a:extLst>
                </p:cNvPr>
                <p:cNvCxnSpPr>
                  <a:cxnSpLocks/>
                  <a:endCxn id="20" idx="4"/>
                </p:cNvCxnSpPr>
                <p:nvPr/>
              </p:nvCxnSpPr>
              <p:spPr>
                <a:xfrm rot="10800000">
                  <a:off x="4655635" y="3568390"/>
                  <a:ext cx="563137" cy="457201"/>
                </a:xfrm>
                <a:prstGeom prst="curvedConnector2">
                  <a:avLst/>
                </a:prstGeom>
                <a:ln w="22225">
                  <a:prstDash val="sysDash"/>
                  <a:round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2" name="テキスト ボックス 71">
                <a:extLst>
                  <a:ext uri="{FF2B5EF4-FFF2-40B4-BE49-F238E27FC236}">
                    <a16:creationId xmlns:a16="http://schemas.microsoft.com/office/drawing/2014/main" id="{F8CD3232-EA93-1A91-0E25-D04FD1CB6B48}"/>
                  </a:ext>
                </a:extLst>
              </p:cNvPr>
              <p:cNvSpPr txBox="1"/>
              <p:nvPr/>
            </p:nvSpPr>
            <p:spPr>
              <a:xfrm>
                <a:off x="3132456" y="4757422"/>
                <a:ext cx="101021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400" dirty="0"/>
                  <a:t>VLAN</a:t>
                </a:r>
                <a:r>
                  <a:rPr kumimoji="1" lang="ja-JP" altLang="en-US" sz="1400" dirty="0"/>
                  <a:t> </a:t>
                </a:r>
                <a:r>
                  <a:rPr kumimoji="1" lang="en-US" altLang="ja-JP" sz="1400" dirty="0"/>
                  <a:t>403</a:t>
                </a:r>
                <a:endParaRPr kumimoji="1" lang="ja-JP" altLang="en-US" sz="1400" dirty="0"/>
              </a:p>
            </p:txBody>
          </p:sp>
          <p:sp>
            <p:nvSpPr>
              <p:cNvPr id="73" name="テキスト ボックス 72">
                <a:extLst>
                  <a:ext uri="{FF2B5EF4-FFF2-40B4-BE49-F238E27FC236}">
                    <a16:creationId xmlns:a16="http://schemas.microsoft.com/office/drawing/2014/main" id="{0ED3D95C-53FF-51F0-C4CE-8B5899A1A1B1}"/>
                  </a:ext>
                </a:extLst>
              </p:cNvPr>
              <p:cNvSpPr txBox="1"/>
              <p:nvPr/>
            </p:nvSpPr>
            <p:spPr>
              <a:xfrm>
                <a:off x="3946531" y="1160694"/>
                <a:ext cx="205554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1400" dirty="0"/>
                  <a:t>UP</a:t>
                </a:r>
                <a:r>
                  <a:rPr kumimoji="1" lang="ja-JP" altLang="en-US" sz="1400" dirty="0"/>
                  <a:t> </a:t>
                </a:r>
                <a:r>
                  <a:rPr kumimoji="1" lang="en-US" altLang="ja-JP" sz="1400" dirty="0"/>
                  <a:t>Link</a:t>
                </a:r>
              </a:p>
              <a:p>
                <a:r>
                  <a:rPr kumimoji="1" lang="en-US" altLang="ja-JP" sz="1400" dirty="0"/>
                  <a:t>VLAN</a:t>
                </a:r>
                <a:r>
                  <a:rPr kumimoji="1" lang="ja-JP" altLang="en-US" sz="1400" dirty="0"/>
                  <a:t> </a:t>
                </a:r>
                <a:r>
                  <a:rPr kumimoji="1" lang="en-US" altLang="ja-JP" sz="1400" dirty="0"/>
                  <a:t>150, 403</a:t>
                </a:r>
                <a:endParaRPr kumimoji="1" lang="ja-JP" altLang="en-US" sz="1400" dirty="0"/>
              </a:p>
            </p:txBody>
          </p:sp>
          <p:cxnSp>
            <p:nvCxnSpPr>
              <p:cNvPr id="75" name="直線矢印コネクタ 74">
                <a:extLst>
                  <a:ext uri="{FF2B5EF4-FFF2-40B4-BE49-F238E27FC236}">
                    <a16:creationId xmlns:a16="http://schemas.microsoft.com/office/drawing/2014/main" id="{A2404FB1-1D62-82E6-4BEF-FC38FC65A81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215975" y="3482502"/>
                <a:ext cx="291829" cy="65175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8" name="テキスト ボックス 77">
                <a:extLst>
                  <a:ext uri="{FF2B5EF4-FFF2-40B4-BE49-F238E27FC236}">
                    <a16:creationId xmlns:a16="http://schemas.microsoft.com/office/drawing/2014/main" id="{2D49A2FA-071E-335E-57CE-E077DF28ADDA}"/>
                  </a:ext>
                </a:extLst>
              </p:cNvPr>
              <p:cNvSpPr txBox="1"/>
              <p:nvPr/>
            </p:nvSpPr>
            <p:spPr>
              <a:xfrm>
                <a:off x="6242634" y="4127102"/>
                <a:ext cx="110808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1400" dirty="0"/>
                  <a:t>VLAN</a:t>
                </a:r>
                <a:r>
                  <a:rPr kumimoji="1" lang="ja-JP" altLang="en-US" sz="1400" dirty="0"/>
                  <a:t> </a:t>
                </a:r>
                <a:r>
                  <a:rPr kumimoji="1" lang="en-US" altLang="ja-JP" sz="1400" dirty="0"/>
                  <a:t>150</a:t>
                </a:r>
                <a:endParaRPr kumimoji="1" lang="ja-JP" altLang="en-US" sz="1400" dirty="0"/>
              </a:p>
            </p:txBody>
          </p:sp>
          <p:sp>
            <p:nvSpPr>
              <p:cNvPr id="79" name="テキスト ボックス 78">
                <a:extLst>
                  <a:ext uri="{FF2B5EF4-FFF2-40B4-BE49-F238E27FC236}">
                    <a16:creationId xmlns:a16="http://schemas.microsoft.com/office/drawing/2014/main" id="{62FD2E85-1FEE-C8D9-6669-837C57261B3B}"/>
                  </a:ext>
                </a:extLst>
              </p:cNvPr>
              <p:cNvSpPr txBox="1"/>
              <p:nvPr/>
            </p:nvSpPr>
            <p:spPr>
              <a:xfrm>
                <a:off x="5569766" y="4467267"/>
                <a:ext cx="31444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1400" dirty="0"/>
                  <a:t>VLAN 1</a:t>
                </a:r>
              </a:p>
              <a:p>
                <a:r>
                  <a:rPr lang="ja-JP" altLang="en-US" sz="1400" dirty="0"/>
                  <a:t>このスイッチへのインターフェイス</a:t>
                </a:r>
                <a:endParaRPr kumimoji="1" lang="ja-JP" altLang="en-US" sz="1400" dirty="0"/>
              </a:p>
            </p:txBody>
          </p:sp>
          <p:cxnSp>
            <p:nvCxnSpPr>
              <p:cNvPr id="80" name="直線矢印コネクタ 79">
                <a:extLst>
                  <a:ext uri="{FF2B5EF4-FFF2-40B4-BE49-F238E27FC236}">
                    <a16:creationId xmlns:a16="http://schemas.microsoft.com/office/drawing/2014/main" id="{7BE84DCE-8685-229C-ED76-9EA5494FEC10}"/>
                  </a:ext>
                </a:extLst>
              </p:cNvPr>
              <p:cNvCxnSpPr>
                <a:cxnSpLocks/>
                <a:endCxn id="19" idx="5"/>
              </p:cNvCxnSpPr>
              <p:nvPr/>
            </p:nvCxnSpPr>
            <p:spPr>
              <a:xfrm flipH="1" flipV="1">
                <a:off x="5846116" y="3539445"/>
                <a:ext cx="129382" cy="91559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18C72C69-9B67-204C-8A1A-B3DF0583F6D5}"/>
              </a:ext>
            </a:extLst>
          </p:cNvPr>
          <p:cNvSpPr txBox="1"/>
          <p:nvPr/>
        </p:nvSpPr>
        <p:spPr>
          <a:xfrm>
            <a:off x="173063" y="100444"/>
            <a:ext cx="3615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QSW-M1208-8C</a:t>
            </a:r>
            <a:r>
              <a:rPr kumimoji="1" lang="ja-JP" altLang="en-US" dirty="0"/>
              <a:t>　</a:t>
            </a:r>
            <a:r>
              <a:rPr kumimoji="1" lang="en-US" altLang="ja-JP" dirty="0"/>
              <a:t>172.22.143.73</a:t>
            </a:r>
            <a:endParaRPr kumimoji="1" lang="ja-JP" altLang="en-US" dirty="0"/>
          </a:p>
        </p:txBody>
      </p:sp>
      <p:pic>
        <p:nvPicPr>
          <p:cNvPr id="90" name="図 89" descr="グラフィカル ユーザー インターフェイス&#10;&#10;自動的に生成された説明">
            <a:extLst>
              <a:ext uri="{FF2B5EF4-FFF2-40B4-BE49-F238E27FC236}">
                <a16:creationId xmlns:a16="http://schemas.microsoft.com/office/drawing/2014/main" id="{6766282E-762C-0D62-0B1A-E5ACC3CF6A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476" y="4774018"/>
            <a:ext cx="7420632" cy="1617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670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19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井関　文一</dc:creator>
  <cp:lastModifiedBy>井関　文一</cp:lastModifiedBy>
  <cp:revision>1</cp:revision>
  <dcterms:created xsi:type="dcterms:W3CDTF">2023-07-19T09:43:38Z</dcterms:created>
  <dcterms:modified xsi:type="dcterms:W3CDTF">2023-07-19T10:08:14Z</dcterms:modified>
</cp:coreProperties>
</file>